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sldIdLst>
    <p:sldId id="277" r:id="rId2"/>
    <p:sldId id="256" r:id="rId3"/>
    <p:sldId id="257" r:id="rId4"/>
    <p:sldId id="286" r:id="rId5"/>
    <p:sldId id="258" r:id="rId6"/>
    <p:sldId id="270" r:id="rId7"/>
    <p:sldId id="259" r:id="rId8"/>
    <p:sldId id="285" r:id="rId9"/>
    <p:sldId id="262" r:id="rId10"/>
    <p:sldId id="265" r:id="rId11"/>
    <p:sldId id="267" r:id="rId12"/>
    <p:sldId id="268" r:id="rId13"/>
    <p:sldId id="284" r:id="rId14"/>
    <p:sldId id="271" r:id="rId15"/>
    <p:sldId id="272" r:id="rId16"/>
    <p:sldId id="273" r:id="rId17"/>
    <p:sldId id="274" r:id="rId18"/>
    <p:sldId id="261" r:id="rId19"/>
    <p:sldId id="276" r:id="rId20"/>
    <p:sldId id="279" r:id="rId21"/>
    <p:sldId id="289" r:id="rId22"/>
    <p:sldId id="290" r:id="rId23"/>
    <p:sldId id="295" r:id="rId24"/>
    <p:sldId id="293" r:id="rId25"/>
    <p:sldId id="294" r:id="rId26"/>
    <p:sldId id="296" r:id="rId27"/>
    <p:sldId id="322" r:id="rId28"/>
    <p:sldId id="297" r:id="rId29"/>
    <p:sldId id="288" r:id="rId30"/>
    <p:sldId id="321" r:id="rId31"/>
    <p:sldId id="320" r:id="rId32"/>
    <p:sldId id="287" r:id="rId33"/>
    <p:sldId id="302" r:id="rId34"/>
    <p:sldId id="303" r:id="rId35"/>
    <p:sldId id="304" r:id="rId36"/>
    <p:sldId id="308" r:id="rId37"/>
    <p:sldId id="309" r:id="rId38"/>
    <p:sldId id="311" r:id="rId39"/>
    <p:sldId id="313" r:id="rId40"/>
    <p:sldId id="319" r:id="rId41"/>
    <p:sldId id="314" r:id="rId42"/>
    <p:sldId id="315" r:id="rId43"/>
    <p:sldId id="316" r:id="rId44"/>
    <p:sldId id="317" r:id="rId45"/>
    <p:sldId id="318" r:id="rId46"/>
  </p:sldIdLst>
  <p:sldSz cx="36576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214" d="100"/>
          <a:sy n="214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B7CB0-E876-FB44-9DA9-4E594C8815FC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8925" y="1143000"/>
            <a:ext cx="374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872FF-8DD7-8E40-906F-41ED2A8D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872FF-8DD7-8E40-906F-41ED2A8D3C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872FF-8DD7-8E40-906F-41ED2A8D3C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872FF-8DD7-8E40-906F-41ED2A8D3C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872FF-8DD7-8E40-906F-41ED2A8D3C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872FF-8DD7-8E40-906F-41ED2A8D3C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93892"/>
            <a:ext cx="3108960" cy="105065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85064"/>
            <a:ext cx="2743200" cy="728612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60672"/>
            <a:ext cx="788670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60672"/>
            <a:ext cx="2320290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752364"/>
            <a:ext cx="3154680" cy="12553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019577"/>
            <a:ext cx="3154680" cy="660152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03360"/>
            <a:ext cx="155448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803360"/>
            <a:ext cx="155448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60673"/>
            <a:ext cx="3154680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739790"/>
            <a:ext cx="1547336" cy="36255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102349"/>
            <a:ext cx="1547336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739790"/>
            <a:ext cx="1554956" cy="36255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102349"/>
            <a:ext cx="1554956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01189"/>
            <a:ext cx="1179671" cy="704162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434513"/>
            <a:ext cx="1851660" cy="2144621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05352"/>
            <a:ext cx="1179671" cy="167727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01189"/>
            <a:ext cx="1179671" cy="704162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434513"/>
            <a:ext cx="1851660" cy="2144621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05352"/>
            <a:ext cx="1179671" cy="167727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60673"/>
            <a:ext cx="315468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03360"/>
            <a:ext cx="315468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797089"/>
            <a:ext cx="82296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7924-94C4-6C49-BE4A-90FE941745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797089"/>
            <a:ext cx="123444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797089"/>
            <a:ext cx="82296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>
            <a:off x="315964" y="74910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2078318" y="1757656"/>
              <a:ext cx="825601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301251" y="766500"/>
            <a:ext cx="399526" cy="833535"/>
            <a:chOff x="301251" y="766500"/>
            <a:chExt cx="399526" cy="833535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0ED543A4-73A4-2044-9927-352C93AE95D0}"/>
              </a:ext>
            </a:extLst>
          </p:cNvPr>
          <p:cNvSpPr/>
          <p:nvPr/>
        </p:nvSpPr>
        <p:spPr>
          <a:xfrm>
            <a:off x="2076068" y="2458192"/>
            <a:ext cx="465251" cy="213756"/>
          </a:xfrm>
          <a:custGeom>
            <a:avLst/>
            <a:gdLst>
              <a:gd name="connsiteX0" fmla="*/ 73365 w 465251"/>
              <a:gd name="connsiteY0" fmla="*/ 0 h 213756"/>
              <a:gd name="connsiteX1" fmla="*/ 73365 w 465251"/>
              <a:gd name="connsiteY1" fmla="*/ 0 h 213756"/>
              <a:gd name="connsiteX2" fmla="*/ 61490 w 465251"/>
              <a:gd name="connsiteY2" fmla="*/ 53439 h 213756"/>
              <a:gd name="connsiteX3" fmla="*/ 55552 w 465251"/>
              <a:gd name="connsiteY3" fmla="*/ 71252 h 213756"/>
              <a:gd name="connsiteX4" fmla="*/ 43677 w 465251"/>
              <a:gd name="connsiteY4" fmla="*/ 89065 h 213756"/>
              <a:gd name="connsiteX5" fmla="*/ 19926 w 465251"/>
              <a:gd name="connsiteY5" fmla="*/ 136566 h 213756"/>
              <a:gd name="connsiteX6" fmla="*/ 13989 w 465251"/>
              <a:gd name="connsiteY6" fmla="*/ 154379 h 213756"/>
              <a:gd name="connsiteX7" fmla="*/ 8051 w 465251"/>
              <a:gd name="connsiteY7" fmla="*/ 184068 h 213756"/>
              <a:gd name="connsiteX8" fmla="*/ 25864 w 465251"/>
              <a:gd name="connsiteY8" fmla="*/ 190005 h 213756"/>
              <a:gd name="connsiteX9" fmla="*/ 43677 w 465251"/>
              <a:gd name="connsiteY9" fmla="*/ 201881 h 213756"/>
              <a:gd name="connsiteX10" fmla="*/ 79303 w 465251"/>
              <a:gd name="connsiteY10" fmla="*/ 213756 h 213756"/>
              <a:gd name="connsiteX11" fmla="*/ 126804 w 465251"/>
              <a:gd name="connsiteY11" fmla="*/ 207818 h 213756"/>
              <a:gd name="connsiteX12" fmla="*/ 144617 w 465251"/>
              <a:gd name="connsiteY12" fmla="*/ 201881 h 213756"/>
              <a:gd name="connsiteX13" fmla="*/ 203994 w 465251"/>
              <a:gd name="connsiteY13" fmla="*/ 201881 h 213756"/>
              <a:gd name="connsiteX14" fmla="*/ 465251 w 465251"/>
              <a:gd name="connsiteY14" fmla="*/ 59377 h 213756"/>
              <a:gd name="connsiteX15" fmla="*/ 73365 w 465251"/>
              <a:gd name="connsiteY15" fmla="*/ 0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5251" h="213756">
                <a:moveTo>
                  <a:pt x="73365" y="0"/>
                </a:moveTo>
                <a:lnTo>
                  <a:pt x="73365" y="0"/>
                </a:lnTo>
                <a:cubicBezTo>
                  <a:pt x="69407" y="17813"/>
                  <a:pt x="65916" y="35736"/>
                  <a:pt x="61490" y="53439"/>
                </a:cubicBezTo>
                <a:cubicBezTo>
                  <a:pt x="59972" y="59511"/>
                  <a:pt x="58351" y="65654"/>
                  <a:pt x="55552" y="71252"/>
                </a:cubicBezTo>
                <a:cubicBezTo>
                  <a:pt x="52361" y="77635"/>
                  <a:pt x="46575" y="82544"/>
                  <a:pt x="43677" y="89065"/>
                </a:cubicBezTo>
                <a:cubicBezTo>
                  <a:pt x="21845" y="138188"/>
                  <a:pt x="44315" y="112179"/>
                  <a:pt x="19926" y="136566"/>
                </a:cubicBezTo>
                <a:cubicBezTo>
                  <a:pt x="17947" y="142504"/>
                  <a:pt x="17209" y="149012"/>
                  <a:pt x="13989" y="154379"/>
                </a:cubicBezTo>
                <a:cubicBezTo>
                  <a:pt x="6934" y="166138"/>
                  <a:pt x="-9995" y="166023"/>
                  <a:pt x="8051" y="184068"/>
                </a:cubicBezTo>
                <a:cubicBezTo>
                  <a:pt x="12477" y="188494"/>
                  <a:pt x="19926" y="188026"/>
                  <a:pt x="25864" y="190005"/>
                </a:cubicBezTo>
                <a:cubicBezTo>
                  <a:pt x="31802" y="193964"/>
                  <a:pt x="37156" y="198983"/>
                  <a:pt x="43677" y="201881"/>
                </a:cubicBezTo>
                <a:cubicBezTo>
                  <a:pt x="55116" y="206965"/>
                  <a:pt x="79303" y="213756"/>
                  <a:pt x="79303" y="213756"/>
                </a:cubicBezTo>
                <a:cubicBezTo>
                  <a:pt x="95137" y="211777"/>
                  <a:pt x="111104" y="210672"/>
                  <a:pt x="126804" y="207818"/>
                </a:cubicBezTo>
                <a:cubicBezTo>
                  <a:pt x="132962" y="206698"/>
                  <a:pt x="138377" y="202361"/>
                  <a:pt x="144617" y="201881"/>
                </a:cubicBezTo>
                <a:cubicBezTo>
                  <a:pt x="164351" y="200363"/>
                  <a:pt x="184202" y="201881"/>
                  <a:pt x="203994" y="201881"/>
                </a:cubicBezTo>
                <a:lnTo>
                  <a:pt x="465251" y="59377"/>
                </a:lnTo>
                <a:lnTo>
                  <a:pt x="7336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735D38-B687-744E-851C-99C3CD2C777F}"/>
              </a:ext>
            </a:extLst>
          </p:cNvPr>
          <p:cNvSpPr/>
          <p:nvPr/>
        </p:nvSpPr>
        <p:spPr>
          <a:xfrm>
            <a:off x="223866" y="-20536"/>
            <a:ext cx="2926080" cy="2926080"/>
          </a:xfrm>
          <a:prstGeom prst="ellipse">
            <a:avLst/>
          </a:prstGeom>
          <a:noFill/>
          <a:ln w="27940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167128" y="2674652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69675" y="983425"/>
            <a:ext cx="276490" cy="1288586"/>
            <a:chOff x="6633234" y="2247187"/>
            <a:chExt cx="276490" cy="1288586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16208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8449188">
              <a:off x="6633234" y="3261453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09993" y="2295240"/>
            <a:ext cx="638547" cy="695641"/>
            <a:chOff x="4573552" y="3591086"/>
            <a:chExt cx="638547" cy="6956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73552" y="3726733"/>
              <a:ext cx="315552" cy="559994"/>
              <a:chOff x="4532394" y="3725775"/>
              <a:chExt cx="315552" cy="559994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1800000">
                <a:off x="4591914" y="3725775"/>
                <a:ext cx="256032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532394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91086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04281" y="3863758"/>
              <a:ext cx="237744" cy="250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62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089318" y="2651760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46433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98506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46787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25060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28236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1007021"/>
            <a:ext cx="357991" cy="1272853"/>
            <a:chOff x="6655271" y="2247187"/>
            <a:chExt cx="357991" cy="127285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203904" cy="1094282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787748">
              <a:off x="6737857" y="324463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61775"/>
            <a:chOff x="5821891" y="3395735"/>
            <a:chExt cx="565559" cy="86177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1200000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61935" y="3943911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65745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816880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90096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78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051560" y="2675934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60430" y="983425"/>
            <a:ext cx="276490" cy="1288588"/>
            <a:chOff x="6623989" y="2247187"/>
            <a:chExt cx="276490" cy="128858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16208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8512350">
              <a:off x="6623989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5950"/>
            <a:chOff x="5821891" y="3395735"/>
            <a:chExt cx="565559" cy="88595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1800000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24972" y="3968086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65745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47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4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 rot="20400000">
            <a:off x="2369233" y="266208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 rot="1200000">
            <a:off x="803096" y="2570563"/>
            <a:ext cx="256032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3139968" y="983425"/>
            <a:ext cx="430688" cy="1247618"/>
            <a:chOff x="6803527" y="2247187"/>
            <a:chExt cx="430688" cy="124761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19806066" flipH="1">
              <a:off x="6803527" y="2247187"/>
              <a:ext cx="15350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6320744">
              <a:off x="6958810" y="321940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40738" y="2103686"/>
            <a:ext cx="623424" cy="850098"/>
            <a:chOff x="5821882" y="3395837"/>
            <a:chExt cx="623424" cy="8500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1540000">
              <a:off x="5821882" y="3395837"/>
              <a:ext cx="566928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 rot="20400000">
              <a:off x="6189274" y="3932336"/>
              <a:ext cx="256032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65745"/>
            <a:ext cx="615860" cy="719454"/>
            <a:chOff x="4596239" y="3561591"/>
            <a:chExt cx="615860" cy="7194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98692" y="3697462"/>
              <a:ext cx="327773" cy="583583"/>
              <a:chOff x="4557534" y="3696504"/>
              <a:chExt cx="327773" cy="5835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900000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 rot="900000">
                <a:off x="4557534" y="3966488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58032" y="3865496"/>
              <a:ext cx="218937" cy="243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19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1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 rot="20400000">
            <a:off x="2369233" y="2650285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 rot="1200000">
            <a:off x="803096" y="2558765"/>
            <a:ext cx="256032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11039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63112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11393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289666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92842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3139968" y="971627"/>
            <a:ext cx="430688" cy="1247618"/>
            <a:chOff x="6803527" y="2247187"/>
            <a:chExt cx="430688" cy="124761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19806066" flipH="1">
              <a:off x="6803527" y="2247187"/>
              <a:ext cx="15350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6320744">
              <a:off x="6958810" y="321940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40738" y="2091888"/>
            <a:ext cx="623424" cy="850098"/>
            <a:chOff x="5821882" y="3395837"/>
            <a:chExt cx="623424" cy="8500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1540000">
              <a:off x="5821882" y="3395837"/>
              <a:ext cx="566928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 rot="20400000">
              <a:off x="6189274" y="3932336"/>
              <a:ext cx="256032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53947"/>
            <a:ext cx="615860" cy="719454"/>
            <a:chOff x="4596239" y="3561591"/>
            <a:chExt cx="615860" cy="7194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98692" y="3697462"/>
              <a:ext cx="327773" cy="583583"/>
              <a:chOff x="4557534" y="3696504"/>
              <a:chExt cx="327773" cy="5835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900000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 rot="900000">
                <a:off x="4557534" y="3966488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58032" y="3865496"/>
              <a:ext cx="218937" cy="243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81486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54702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19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34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 rot="20400000">
            <a:off x="2369233" y="2638487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 rot="1200000">
            <a:off x="803096" y="2546967"/>
            <a:ext cx="256032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299241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51314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599595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277868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81044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3139968" y="959829"/>
            <a:ext cx="430688" cy="1247618"/>
            <a:chOff x="6803527" y="2247187"/>
            <a:chExt cx="430688" cy="124761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19806066" flipH="1">
              <a:off x="6803527" y="2247187"/>
              <a:ext cx="15350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6320744">
              <a:off x="6958810" y="321940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40738" y="2080090"/>
            <a:ext cx="623424" cy="850098"/>
            <a:chOff x="5821882" y="3395837"/>
            <a:chExt cx="623424" cy="8500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1540000">
              <a:off x="5821882" y="3395837"/>
              <a:ext cx="566928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 rot="20400000">
              <a:off x="6189274" y="3932336"/>
              <a:ext cx="256032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42149"/>
            <a:ext cx="615860" cy="719454"/>
            <a:chOff x="4596239" y="3561591"/>
            <a:chExt cx="615860" cy="7194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98692" y="3697462"/>
              <a:ext cx="327773" cy="583583"/>
              <a:chOff x="4557534" y="3696504"/>
              <a:chExt cx="327773" cy="5835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900000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 rot="900000">
                <a:off x="4557534" y="3966488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58032" y="3865496"/>
              <a:ext cx="218937" cy="243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69688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42904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19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50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 rot="20400000">
            <a:off x="2369233" y="2650285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 rot="1200000">
            <a:off x="803096" y="2558765"/>
            <a:ext cx="256032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11039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63112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11393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289666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92842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3139968" y="971627"/>
            <a:ext cx="430688" cy="1247618"/>
            <a:chOff x="6803527" y="2247187"/>
            <a:chExt cx="430688" cy="124761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19806066" flipH="1">
              <a:off x="6803527" y="2247187"/>
              <a:ext cx="15350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6320744">
              <a:off x="6958810" y="321940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40738" y="2091888"/>
            <a:ext cx="623424" cy="850098"/>
            <a:chOff x="5821882" y="3395837"/>
            <a:chExt cx="623424" cy="8500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1540000">
              <a:off x="5821882" y="3395837"/>
              <a:ext cx="566928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 rot="20400000">
              <a:off x="6189274" y="3932336"/>
              <a:ext cx="256032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53947"/>
            <a:ext cx="615860" cy="719454"/>
            <a:chOff x="4596239" y="3561591"/>
            <a:chExt cx="615860" cy="7194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98692" y="3697462"/>
              <a:ext cx="327773" cy="583583"/>
              <a:chOff x="4557534" y="3696504"/>
              <a:chExt cx="327773" cy="5835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900000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 rot="900000">
                <a:off x="4557534" y="3966488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58032" y="3865496"/>
              <a:ext cx="218937" cy="243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81486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54702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19"/>
              <a:ext cx="91440" cy="5486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77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7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7C32D7FF-E737-1345-B645-BF21E5E1B869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983425"/>
            <a:ext cx="285416" cy="1289673"/>
            <a:chOff x="6655271" y="2247187"/>
            <a:chExt cx="285416" cy="128967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4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05274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940000">
            <a:off x="2931658" y="802273"/>
            <a:ext cx="276490" cy="1278999"/>
            <a:chOff x="6584759" y="2247187"/>
            <a:chExt cx="276490" cy="12789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86285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8756110">
              <a:off x="6584759" y="3251866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940000">
            <a:off x="317966" y="158766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9173" y="1792072"/>
              <a:ext cx="874761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008877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58924" y="2004184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844531" y="682457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075876"/>
            <a:ext cx="565559" cy="915174"/>
            <a:chOff x="5821891" y="3368027"/>
            <a:chExt cx="565559" cy="91517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25843">
              <a:off x="5821891" y="3368027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65858" y="700655"/>
            <a:ext cx="928247" cy="1280373"/>
            <a:chOff x="17368" y="319662"/>
            <a:chExt cx="928247" cy="12803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82166" y="319662"/>
              <a:ext cx="863449" cy="699440"/>
              <a:chOff x="82166" y="319662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86104" y="56999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82166" y="319662"/>
                <a:ext cx="863449" cy="699440"/>
                <a:chOff x="3906322" y="1713082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06322" y="1858069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20622" y="1713082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17368" y="766500"/>
              <a:ext cx="683409" cy="833535"/>
              <a:chOff x="17368" y="766500"/>
              <a:chExt cx="683409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17368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4FDCF988-9173-E945-AAF2-6AC2BC5EB6E3}"/>
              </a:ext>
            </a:extLst>
          </p:cNvPr>
          <p:cNvSpPr/>
          <p:nvPr/>
        </p:nvSpPr>
        <p:spPr>
          <a:xfrm>
            <a:off x="318115" y="1147107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77182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301634">
            <a:off x="2828533" y="821501"/>
            <a:ext cx="276490" cy="1131499"/>
            <a:chOff x="6476585" y="2407255"/>
            <a:chExt cx="276490" cy="11314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406650">
              <a:off x="6642605" y="2407255"/>
              <a:ext cx="72976" cy="91891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9391183">
              <a:off x="6476585" y="3264434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301634">
            <a:off x="323647" y="237444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4568" y="1792113"/>
              <a:ext cx="882649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1C91D903-699C-2E4D-AA52-6805F2BE8EBB}"/>
              </a:ext>
            </a:extLst>
          </p:cNvPr>
          <p:cNvSpPr/>
          <p:nvPr/>
        </p:nvSpPr>
        <p:spPr>
          <a:xfrm rot="20564018">
            <a:off x="595833" y="2377812"/>
            <a:ext cx="140994" cy="272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344798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603604" y="2531139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963455" y="1145022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209845" y="2045633"/>
            <a:ext cx="565559" cy="945417"/>
            <a:chOff x="5873403" y="3337784"/>
            <a:chExt cx="565559" cy="94541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33323">
              <a:off x="5873403" y="3337784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194573" y="1171971"/>
            <a:ext cx="907692" cy="1271622"/>
            <a:chOff x="19410" y="328413"/>
            <a:chExt cx="907692" cy="12716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63653" y="328413"/>
              <a:ext cx="863449" cy="699440"/>
              <a:chOff x="63653" y="328413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73941" y="581925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63653" y="328413"/>
                <a:ext cx="863449" cy="699440"/>
                <a:chOff x="3887809" y="1721833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887809" y="1866820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02109" y="1721833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19410" y="766500"/>
              <a:ext cx="681367" cy="833535"/>
              <a:chOff x="19410" y="766500"/>
              <a:chExt cx="681367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19410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39BFA38-566E-E94C-AC9B-1CDB65495199}"/>
              </a:ext>
            </a:extLst>
          </p:cNvPr>
          <p:cNvSpPr/>
          <p:nvPr/>
        </p:nvSpPr>
        <p:spPr>
          <a:xfrm rot="11531349" flipH="1" flipV="1">
            <a:off x="-217471" y="2180009"/>
            <a:ext cx="832301" cy="949850"/>
          </a:xfrm>
          <a:prstGeom prst="arc">
            <a:avLst>
              <a:gd name="adj1" fmla="val 18033589"/>
              <a:gd name="adj2" fmla="val 215537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7579C-2616-454C-BEF6-C4992ECCA14E}"/>
              </a:ext>
            </a:extLst>
          </p:cNvPr>
          <p:cNvGrpSpPr/>
          <p:nvPr/>
        </p:nvGrpSpPr>
        <p:grpSpPr>
          <a:xfrm>
            <a:off x="726044" y="2582335"/>
            <a:ext cx="778475" cy="756732"/>
            <a:chOff x="3075604" y="2563293"/>
            <a:chExt cx="778475" cy="75673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B625EE-BF7E-AF40-BD37-78E6F8FC6F0E}"/>
                </a:ext>
              </a:extLst>
            </p:cNvPr>
            <p:cNvSpPr/>
            <p:nvPr/>
          </p:nvSpPr>
          <p:spPr>
            <a:xfrm>
              <a:off x="3095625" y="2854325"/>
              <a:ext cx="136678" cy="219075"/>
            </a:xfrm>
            <a:custGeom>
              <a:avLst/>
              <a:gdLst>
                <a:gd name="connsiteX0" fmla="*/ 25400 w 136678"/>
                <a:gd name="connsiteY0" fmla="*/ 200025 h 219075"/>
                <a:gd name="connsiteX1" fmla="*/ 25400 w 136678"/>
                <a:gd name="connsiteY1" fmla="*/ 200025 h 219075"/>
                <a:gd name="connsiteX2" fmla="*/ 9525 w 136678"/>
                <a:gd name="connsiteY2" fmla="*/ 155575 h 219075"/>
                <a:gd name="connsiteX3" fmla="*/ 3175 w 136678"/>
                <a:gd name="connsiteY3" fmla="*/ 133350 h 219075"/>
                <a:gd name="connsiteX4" fmla="*/ 0 w 136678"/>
                <a:gd name="connsiteY4" fmla="*/ 120650 h 219075"/>
                <a:gd name="connsiteX5" fmla="*/ 3175 w 136678"/>
                <a:gd name="connsiteY5" fmla="*/ 63500 h 219075"/>
                <a:gd name="connsiteX6" fmla="*/ 9525 w 136678"/>
                <a:gd name="connsiteY6" fmla="*/ 38100 h 219075"/>
                <a:gd name="connsiteX7" fmla="*/ 12700 w 136678"/>
                <a:gd name="connsiteY7" fmla="*/ 28575 h 219075"/>
                <a:gd name="connsiteX8" fmla="*/ 19050 w 136678"/>
                <a:gd name="connsiteY8" fmla="*/ 19050 h 219075"/>
                <a:gd name="connsiteX9" fmla="*/ 28575 w 136678"/>
                <a:gd name="connsiteY9" fmla="*/ 0 h 219075"/>
                <a:gd name="connsiteX10" fmla="*/ 38100 w 136678"/>
                <a:gd name="connsiteY10" fmla="*/ 3175 h 219075"/>
                <a:gd name="connsiteX11" fmla="*/ 53975 w 136678"/>
                <a:gd name="connsiteY11" fmla="*/ 31750 h 219075"/>
                <a:gd name="connsiteX12" fmla="*/ 60325 w 136678"/>
                <a:gd name="connsiteY12" fmla="*/ 60325 h 219075"/>
                <a:gd name="connsiteX13" fmla="*/ 66675 w 136678"/>
                <a:gd name="connsiteY13" fmla="*/ 79375 h 219075"/>
                <a:gd name="connsiteX14" fmla="*/ 69850 w 136678"/>
                <a:gd name="connsiteY14" fmla="*/ 92075 h 219075"/>
                <a:gd name="connsiteX15" fmla="*/ 76200 w 136678"/>
                <a:gd name="connsiteY15" fmla="*/ 111125 h 219075"/>
                <a:gd name="connsiteX16" fmla="*/ 95250 w 136678"/>
                <a:gd name="connsiteY16" fmla="*/ 139700 h 219075"/>
                <a:gd name="connsiteX17" fmla="*/ 101600 w 136678"/>
                <a:gd name="connsiteY17" fmla="*/ 149225 h 219075"/>
                <a:gd name="connsiteX18" fmla="*/ 117475 w 136678"/>
                <a:gd name="connsiteY18" fmla="*/ 168275 h 219075"/>
                <a:gd name="connsiteX19" fmla="*/ 127000 w 136678"/>
                <a:gd name="connsiteY19" fmla="*/ 171450 h 219075"/>
                <a:gd name="connsiteX20" fmla="*/ 136525 w 136678"/>
                <a:gd name="connsiteY20" fmla="*/ 190500 h 219075"/>
                <a:gd name="connsiteX21" fmla="*/ 117475 w 136678"/>
                <a:gd name="connsiteY21" fmla="*/ 203200 h 219075"/>
                <a:gd name="connsiteX22" fmla="*/ 107950 w 136678"/>
                <a:gd name="connsiteY22" fmla="*/ 209550 h 219075"/>
                <a:gd name="connsiteX23" fmla="*/ 88900 w 136678"/>
                <a:gd name="connsiteY23" fmla="*/ 215900 h 219075"/>
                <a:gd name="connsiteX24" fmla="*/ 79375 w 136678"/>
                <a:gd name="connsiteY24" fmla="*/ 219075 h 219075"/>
                <a:gd name="connsiteX25" fmla="*/ 28575 w 136678"/>
                <a:gd name="connsiteY25" fmla="*/ 212725 h 219075"/>
                <a:gd name="connsiteX26" fmla="*/ 25400 w 136678"/>
                <a:gd name="connsiteY26" fmla="*/ 200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678" h="219075">
                  <a:moveTo>
                    <a:pt x="25400" y="200025"/>
                  </a:moveTo>
                  <a:lnTo>
                    <a:pt x="25400" y="200025"/>
                  </a:lnTo>
                  <a:cubicBezTo>
                    <a:pt x="22856" y="193240"/>
                    <a:pt x="11827" y="164784"/>
                    <a:pt x="9525" y="155575"/>
                  </a:cubicBezTo>
                  <a:cubicBezTo>
                    <a:pt x="-401" y="115873"/>
                    <a:pt x="12285" y="165234"/>
                    <a:pt x="3175" y="133350"/>
                  </a:cubicBezTo>
                  <a:cubicBezTo>
                    <a:pt x="1976" y="129154"/>
                    <a:pt x="1058" y="124883"/>
                    <a:pt x="0" y="120650"/>
                  </a:cubicBezTo>
                  <a:cubicBezTo>
                    <a:pt x="1058" y="101600"/>
                    <a:pt x="988" y="82454"/>
                    <a:pt x="3175" y="63500"/>
                  </a:cubicBezTo>
                  <a:cubicBezTo>
                    <a:pt x="4175" y="54830"/>
                    <a:pt x="6765" y="46379"/>
                    <a:pt x="9525" y="38100"/>
                  </a:cubicBezTo>
                  <a:cubicBezTo>
                    <a:pt x="10583" y="34925"/>
                    <a:pt x="11203" y="31568"/>
                    <a:pt x="12700" y="28575"/>
                  </a:cubicBezTo>
                  <a:cubicBezTo>
                    <a:pt x="14407" y="25162"/>
                    <a:pt x="17343" y="22463"/>
                    <a:pt x="19050" y="19050"/>
                  </a:cubicBezTo>
                  <a:cubicBezTo>
                    <a:pt x="32195" y="-7240"/>
                    <a:pt x="10377" y="27297"/>
                    <a:pt x="28575" y="0"/>
                  </a:cubicBezTo>
                  <a:cubicBezTo>
                    <a:pt x="31750" y="1058"/>
                    <a:pt x="35733" y="808"/>
                    <a:pt x="38100" y="3175"/>
                  </a:cubicBezTo>
                  <a:cubicBezTo>
                    <a:pt x="45983" y="11058"/>
                    <a:pt x="51313" y="21103"/>
                    <a:pt x="53975" y="31750"/>
                  </a:cubicBezTo>
                  <a:cubicBezTo>
                    <a:pt x="58507" y="49877"/>
                    <a:pt x="55436" y="44028"/>
                    <a:pt x="60325" y="60325"/>
                  </a:cubicBezTo>
                  <a:cubicBezTo>
                    <a:pt x="62248" y="66736"/>
                    <a:pt x="65052" y="72881"/>
                    <a:pt x="66675" y="79375"/>
                  </a:cubicBezTo>
                  <a:cubicBezTo>
                    <a:pt x="67733" y="83608"/>
                    <a:pt x="68596" y="87895"/>
                    <a:pt x="69850" y="92075"/>
                  </a:cubicBezTo>
                  <a:cubicBezTo>
                    <a:pt x="71773" y="98486"/>
                    <a:pt x="72487" y="105556"/>
                    <a:pt x="76200" y="111125"/>
                  </a:cubicBezTo>
                  <a:lnTo>
                    <a:pt x="95250" y="139700"/>
                  </a:lnTo>
                  <a:lnTo>
                    <a:pt x="101600" y="149225"/>
                  </a:lnTo>
                  <a:cubicBezTo>
                    <a:pt x="106286" y="156253"/>
                    <a:pt x="110141" y="163386"/>
                    <a:pt x="117475" y="168275"/>
                  </a:cubicBezTo>
                  <a:cubicBezTo>
                    <a:pt x="120260" y="170131"/>
                    <a:pt x="123825" y="170392"/>
                    <a:pt x="127000" y="171450"/>
                  </a:cubicBezTo>
                  <a:cubicBezTo>
                    <a:pt x="128545" y="173768"/>
                    <a:pt x="137986" y="186118"/>
                    <a:pt x="136525" y="190500"/>
                  </a:cubicBezTo>
                  <a:cubicBezTo>
                    <a:pt x="132914" y="201334"/>
                    <a:pt x="125088" y="199394"/>
                    <a:pt x="117475" y="203200"/>
                  </a:cubicBezTo>
                  <a:cubicBezTo>
                    <a:pt x="114062" y="204907"/>
                    <a:pt x="111437" y="208000"/>
                    <a:pt x="107950" y="209550"/>
                  </a:cubicBezTo>
                  <a:cubicBezTo>
                    <a:pt x="101833" y="212268"/>
                    <a:pt x="95250" y="213783"/>
                    <a:pt x="88900" y="215900"/>
                  </a:cubicBezTo>
                  <a:lnTo>
                    <a:pt x="79375" y="219075"/>
                  </a:lnTo>
                  <a:cubicBezTo>
                    <a:pt x="71497" y="218469"/>
                    <a:pt x="42282" y="219578"/>
                    <a:pt x="28575" y="212725"/>
                  </a:cubicBezTo>
                  <a:cubicBezTo>
                    <a:pt x="27236" y="212056"/>
                    <a:pt x="25929" y="202142"/>
                    <a:pt x="25400" y="200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AFB1DC9-2EB8-DD4D-AAF0-70F0ABB40FEA}"/>
                </a:ext>
              </a:extLst>
            </p:cNvPr>
            <p:cNvSpPr/>
            <p:nvPr/>
          </p:nvSpPr>
          <p:spPr>
            <a:xfrm flipH="1" flipV="1">
              <a:off x="3144549" y="2563293"/>
              <a:ext cx="672406" cy="554453"/>
            </a:xfrm>
            <a:prstGeom prst="arc">
              <a:avLst>
                <a:gd name="adj1" fmla="val 19364557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E6A0D15-4658-6740-BE31-5FAA2FC7A394}"/>
                </a:ext>
              </a:extLst>
            </p:cNvPr>
            <p:cNvSpPr/>
            <p:nvPr/>
          </p:nvSpPr>
          <p:spPr>
            <a:xfrm rot="1769107" flipH="1" flipV="1">
              <a:off x="3075604" y="2765572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681F66-A132-CA44-A079-4AE7BE62BB77}"/>
              </a:ext>
            </a:extLst>
          </p:cNvPr>
          <p:cNvGrpSpPr/>
          <p:nvPr/>
        </p:nvGrpSpPr>
        <p:grpSpPr>
          <a:xfrm rot="19869135">
            <a:off x="471842" y="2627343"/>
            <a:ext cx="765598" cy="732578"/>
            <a:chOff x="2828358" y="2464022"/>
            <a:chExt cx="765598" cy="7325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A46E829-2B72-5947-8A34-3AEA0BA9C9EC}"/>
                </a:ext>
              </a:extLst>
            </p:cNvPr>
            <p:cNvSpPr/>
            <p:nvPr/>
          </p:nvSpPr>
          <p:spPr>
            <a:xfrm>
              <a:off x="3406775" y="2926310"/>
              <a:ext cx="156870" cy="166140"/>
            </a:xfrm>
            <a:custGeom>
              <a:avLst/>
              <a:gdLst>
                <a:gd name="connsiteX0" fmla="*/ 0 w 156870"/>
                <a:gd name="connsiteY0" fmla="*/ 105815 h 166140"/>
                <a:gd name="connsiteX1" fmla="*/ 0 w 156870"/>
                <a:gd name="connsiteY1" fmla="*/ 105815 h 166140"/>
                <a:gd name="connsiteX2" fmla="*/ 28575 w 156870"/>
                <a:gd name="connsiteY2" fmla="*/ 102640 h 166140"/>
                <a:gd name="connsiteX3" fmla="*/ 38100 w 156870"/>
                <a:gd name="connsiteY3" fmla="*/ 96290 h 166140"/>
                <a:gd name="connsiteX4" fmla="*/ 47625 w 156870"/>
                <a:gd name="connsiteY4" fmla="*/ 93115 h 166140"/>
                <a:gd name="connsiteX5" fmla="*/ 57150 w 156870"/>
                <a:gd name="connsiteY5" fmla="*/ 86765 h 166140"/>
                <a:gd name="connsiteX6" fmla="*/ 76200 w 156870"/>
                <a:gd name="connsiteY6" fmla="*/ 77240 h 166140"/>
                <a:gd name="connsiteX7" fmla="*/ 92075 w 156870"/>
                <a:gd name="connsiteY7" fmla="*/ 61365 h 166140"/>
                <a:gd name="connsiteX8" fmla="*/ 107950 w 156870"/>
                <a:gd name="connsiteY8" fmla="*/ 45490 h 166140"/>
                <a:gd name="connsiteX9" fmla="*/ 120650 w 156870"/>
                <a:gd name="connsiteY9" fmla="*/ 26440 h 166140"/>
                <a:gd name="connsiteX10" fmla="*/ 139700 w 156870"/>
                <a:gd name="connsiteY10" fmla="*/ 16915 h 166140"/>
                <a:gd name="connsiteX11" fmla="*/ 146050 w 156870"/>
                <a:gd name="connsiteY11" fmla="*/ 7390 h 166140"/>
                <a:gd name="connsiteX12" fmla="*/ 155575 w 156870"/>
                <a:gd name="connsiteY12" fmla="*/ 1040 h 166140"/>
                <a:gd name="connsiteX13" fmla="*/ 149225 w 156870"/>
                <a:gd name="connsiteY13" fmla="*/ 55015 h 166140"/>
                <a:gd name="connsiteX14" fmla="*/ 139700 w 156870"/>
                <a:gd name="connsiteY14" fmla="*/ 89940 h 166140"/>
                <a:gd name="connsiteX15" fmla="*/ 130175 w 156870"/>
                <a:gd name="connsiteY15" fmla="*/ 108990 h 166140"/>
                <a:gd name="connsiteX16" fmla="*/ 117475 w 156870"/>
                <a:gd name="connsiteY16" fmla="*/ 128040 h 166140"/>
                <a:gd name="connsiteX17" fmla="*/ 111125 w 156870"/>
                <a:gd name="connsiteY17" fmla="*/ 137565 h 166140"/>
                <a:gd name="connsiteX18" fmla="*/ 101600 w 156870"/>
                <a:gd name="connsiteY18" fmla="*/ 156615 h 166140"/>
                <a:gd name="connsiteX19" fmla="*/ 82550 w 156870"/>
                <a:gd name="connsiteY19" fmla="*/ 166140 h 166140"/>
                <a:gd name="connsiteX20" fmla="*/ 73025 w 156870"/>
                <a:gd name="connsiteY20" fmla="*/ 159790 h 166140"/>
                <a:gd name="connsiteX21" fmla="*/ 66675 w 156870"/>
                <a:gd name="connsiteY21" fmla="*/ 150265 h 166140"/>
                <a:gd name="connsiteX22" fmla="*/ 47625 w 156870"/>
                <a:gd name="connsiteY22" fmla="*/ 137565 h 166140"/>
                <a:gd name="connsiteX23" fmla="*/ 38100 w 156870"/>
                <a:gd name="connsiteY23" fmla="*/ 131215 h 166140"/>
                <a:gd name="connsiteX24" fmla="*/ 0 w 156870"/>
                <a:gd name="connsiteY24" fmla="*/ 105815 h 1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870" h="166140">
                  <a:moveTo>
                    <a:pt x="0" y="105815"/>
                  </a:moveTo>
                  <a:lnTo>
                    <a:pt x="0" y="105815"/>
                  </a:lnTo>
                  <a:cubicBezTo>
                    <a:pt x="9525" y="104757"/>
                    <a:pt x="19278" y="104964"/>
                    <a:pt x="28575" y="102640"/>
                  </a:cubicBezTo>
                  <a:cubicBezTo>
                    <a:pt x="32277" y="101715"/>
                    <a:pt x="34687" y="97997"/>
                    <a:pt x="38100" y="96290"/>
                  </a:cubicBezTo>
                  <a:cubicBezTo>
                    <a:pt x="41093" y="94793"/>
                    <a:pt x="44632" y="94612"/>
                    <a:pt x="47625" y="93115"/>
                  </a:cubicBezTo>
                  <a:cubicBezTo>
                    <a:pt x="51038" y="91408"/>
                    <a:pt x="53737" y="88472"/>
                    <a:pt x="57150" y="86765"/>
                  </a:cubicBezTo>
                  <a:cubicBezTo>
                    <a:pt x="83440" y="73620"/>
                    <a:pt x="48903" y="95438"/>
                    <a:pt x="76200" y="77240"/>
                  </a:cubicBezTo>
                  <a:cubicBezTo>
                    <a:pt x="93133" y="51840"/>
                    <a:pt x="70908" y="82532"/>
                    <a:pt x="92075" y="61365"/>
                  </a:cubicBezTo>
                  <a:cubicBezTo>
                    <a:pt x="113242" y="40198"/>
                    <a:pt x="82550" y="62423"/>
                    <a:pt x="107950" y="45490"/>
                  </a:cubicBezTo>
                  <a:cubicBezTo>
                    <a:pt x="112183" y="39140"/>
                    <a:pt x="113410" y="28853"/>
                    <a:pt x="120650" y="26440"/>
                  </a:cubicBezTo>
                  <a:cubicBezTo>
                    <a:pt x="133795" y="22058"/>
                    <a:pt x="127390" y="25121"/>
                    <a:pt x="139700" y="16915"/>
                  </a:cubicBezTo>
                  <a:cubicBezTo>
                    <a:pt x="141817" y="13740"/>
                    <a:pt x="143352" y="10088"/>
                    <a:pt x="146050" y="7390"/>
                  </a:cubicBezTo>
                  <a:cubicBezTo>
                    <a:pt x="148748" y="4692"/>
                    <a:pt x="154892" y="-2714"/>
                    <a:pt x="155575" y="1040"/>
                  </a:cubicBezTo>
                  <a:cubicBezTo>
                    <a:pt x="159589" y="23119"/>
                    <a:pt x="153367" y="36374"/>
                    <a:pt x="149225" y="55015"/>
                  </a:cubicBezTo>
                  <a:cubicBezTo>
                    <a:pt x="147237" y="63961"/>
                    <a:pt x="144656" y="82506"/>
                    <a:pt x="139700" y="89940"/>
                  </a:cubicBezTo>
                  <a:cubicBezTo>
                    <a:pt x="111510" y="132225"/>
                    <a:pt x="152083" y="69555"/>
                    <a:pt x="130175" y="108990"/>
                  </a:cubicBezTo>
                  <a:cubicBezTo>
                    <a:pt x="126469" y="115661"/>
                    <a:pt x="121708" y="121690"/>
                    <a:pt x="117475" y="128040"/>
                  </a:cubicBezTo>
                  <a:cubicBezTo>
                    <a:pt x="115358" y="131215"/>
                    <a:pt x="112332" y="133945"/>
                    <a:pt x="111125" y="137565"/>
                  </a:cubicBezTo>
                  <a:cubicBezTo>
                    <a:pt x="108543" y="145312"/>
                    <a:pt x="107755" y="150460"/>
                    <a:pt x="101600" y="156615"/>
                  </a:cubicBezTo>
                  <a:cubicBezTo>
                    <a:pt x="95445" y="162770"/>
                    <a:pt x="90297" y="163558"/>
                    <a:pt x="82550" y="166140"/>
                  </a:cubicBezTo>
                  <a:cubicBezTo>
                    <a:pt x="79375" y="164023"/>
                    <a:pt x="75723" y="162488"/>
                    <a:pt x="73025" y="159790"/>
                  </a:cubicBezTo>
                  <a:cubicBezTo>
                    <a:pt x="70327" y="157092"/>
                    <a:pt x="69547" y="152778"/>
                    <a:pt x="66675" y="150265"/>
                  </a:cubicBezTo>
                  <a:cubicBezTo>
                    <a:pt x="60932" y="145239"/>
                    <a:pt x="53975" y="141798"/>
                    <a:pt x="47625" y="137565"/>
                  </a:cubicBezTo>
                  <a:cubicBezTo>
                    <a:pt x="44450" y="135448"/>
                    <a:pt x="41720" y="132422"/>
                    <a:pt x="38100" y="131215"/>
                  </a:cubicBezTo>
                  <a:cubicBezTo>
                    <a:pt x="17630" y="124392"/>
                    <a:pt x="6350" y="110048"/>
                    <a:pt x="0" y="105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BCE791-A8B1-8A4F-BEA0-B62B49C263A4}"/>
                </a:ext>
              </a:extLst>
            </p:cNvPr>
            <p:cNvSpPr/>
            <p:nvPr/>
          </p:nvSpPr>
          <p:spPr>
            <a:xfrm rot="1769107" flipV="1">
              <a:off x="2860131" y="2464022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BE4CE5-8F5A-6E47-85E1-01DB8059D7AE}"/>
                </a:ext>
              </a:extLst>
            </p:cNvPr>
            <p:cNvSpPr/>
            <p:nvPr/>
          </p:nvSpPr>
          <p:spPr>
            <a:xfrm flipV="1">
              <a:off x="2828358" y="2642147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116A4F-163B-E24F-A7F6-12F6DA70254F}"/>
              </a:ext>
            </a:extLst>
          </p:cNvPr>
          <p:cNvGrpSpPr/>
          <p:nvPr/>
        </p:nvGrpSpPr>
        <p:grpSpPr>
          <a:xfrm rot="21022854">
            <a:off x="407890" y="2532131"/>
            <a:ext cx="680963" cy="659916"/>
            <a:chOff x="2789693" y="2475018"/>
            <a:chExt cx="680963" cy="65991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B9AB6D-3315-2741-B986-4321AFDADB13}"/>
                </a:ext>
              </a:extLst>
            </p:cNvPr>
            <p:cNvSpPr/>
            <p:nvPr/>
          </p:nvSpPr>
          <p:spPr>
            <a:xfrm>
              <a:off x="3251200" y="2806461"/>
              <a:ext cx="219319" cy="279639"/>
            </a:xfrm>
            <a:custGeom>
              <a:avLst/>
              <a:gdLst>
                <a:gd name="connsiteX0" fmla="*/ 0 w 219319"/>
                <a:gd name="connsiteY0" fmla="*/ 219314 h 279639"/>
                <a:gd name="connsiteX1" fmla="*/ 0 w 219319"/>
                <a:gd name="connsiteY1" fmla="*/ 219314 h 279639"/>
                <a:gd name="connsiteX2" fmla="*/ 28575 w 219319"/>
                <a:gd name="connsiteY2" fmla="*/ 216139 h 279639"/>
                <a:gd name="connsiteX3" fmla="*/ 34925 w 219319"/>
                <a:gd name="connsiteY3" fmla="*/ 206614 h 279639"/>
                <a:gd name="connsiteX4" fmla="*/ 44450 w 219319"/>
                <a:gd name="connsiteY4" fmla="*/ 203439 h 279639"/>
                <a:gd name="connsiteX5" fmla="*/ 53975 w 219319"/>
                <a:gd name="connsiteY5" fmla="*/ 197089 h 279639"/>
                <a:gd name="connsiteX6" fmla="*/ 63500 w 219319"/>
                <a:gd name="connsiteY6" fmla="*/ 193914 h 279639"/>
                <a:gd name="connsiteX7" fmla="*/ 82550 w 219319"/>
                <a:gd name="connsiteY7" fmla="*/ 181214 h 279639"/>
                <a:gd name="connsiteX8" fmla="*/ 92075 w 219319"/>
                <a:gd name="connsiteY8" fmla="*/ 178039 h 279639"/>
                <a:gd name="connsiteX9" fmla="*/ 111125 w 219319"/>
                <a:gd name="connsiteY9" fmla="*/ 165339 h 279639"/>
                <a:gd name="connsiteX10" fmla="*/ 123825 w 219319"/>
                <a:gd name="connsiteY10" fmla="*/ 149464 h 279639"/>
                <a:gd name="connsiteX11" fmla="*/ 139700 w 219319"/>
                <a:gd name="connsiteY11" fmla="*/ 133589 h 279639"/>
                <a:gd name="connsiteX12" fmla="*/ 149225 w 219319"/>
                <a:gd name="connsiteY12" fmla="*/ 114539 h 279639"/>
                <a:gd name="connsiteX13" fmla="*/ 155575 w 219319"/>
                <a:gd name="connsiteY13" fmla="*/ 105014 h 279639"/>
                <a:gd name="connsiteX14" fmla="*/ 161925 w 219319"/>
                <a:gd name="connsiteY14" fmla="*/ 85964 h 279639"/>
                <a:gd name="connsiteX15" fmla="*/ 171450 w 219319"/>
                <a:gd name="connsiteY15" fmla="*/ 57389 h 279639"/>
                <a:gd name="connsiteX16" fmla="*/ 177800 w 219319"/>
                <a:gd name="connsiteY16" fmla="*/ 38339 h 279639"/>
                <a:gd name="connsiteX17" fmla="*/ 180975 w 219319"/>
                <a:gd name="connsiteY17" fmla="*/ 28814 h 279639"/>
                <a:gd name="connsiteX18" fmla="*/ 187325 w 219319"/>
                <a:gd name="connsiteY18" fmla="*/ 19289 h 279639"/>
                <a:gd name="connsiteX19" fmla="*/ 200025 w 219319"/>
                <a:gd name="connsiteY19" fmla="*/ 239 h 279639"/>
                <a:gd name="connsiteX20" fmla="*/ 209550 w 219319"/>
                <a:gd name="connsiteY20" fmla="*/ 6589 h 279639"/>
                <a:gd name="connsiteX21" fmla="*/ 212725 w 219319"/>
                <a:gd name="connsiteY21" fmla="*/ 111364 h 279639"/>
                <a:gd name="connsiteX22" fmla="*/ 200025 w 219319"/>
                <a:gd name="connsiteY22" fmla="*/ 139939 h 279639"/>
                <a:gd name="connsiteX23" fmla="*/ 190500 w 219319"/>
                <a:gd name="connsiteY23" fmla="*/ 168514 h 279639"/>
                <a:gd name="connsiteX24" fmla="*/ 180975 w 219319"/>
                <a:gd name="connsiteY24" fmla="*/ 197089 h 279639"/>
                <a:gd name="connsiteX25" fmla="*/ 171450 w 219319"/>
                <a:gd name="connsiteY25" fmla="*/ 216139 h 279639"/>
                <a:gd name="connsiteX26" fmla="*/ 161925 w 219319"/>
                <a:gd name="connsiteY26" fmla="*/ 222489 h 279639"/>
                <a:gd name="connsiteX27" fmla="*/ 158750 w 219319"/>
                <a:gd name="connsiteY27" fmla="*/ 232014 h 279639"/>
                <a:gd name="connsiteX28" fmla="*/ 152400 w 219319"/>
                <a:gd name="connsiteY28" fmla="*/ 241539 h 279639"/>
                <a:gd name="connsiteX29" fmla="*/ 133350 w 219319"/>
                <a:gd name="connsiteY29" fmla="*/ 257414 h 279639"/>
                <a:gd name="connsiteX30" fmla="*/ 123825 w 219319"/>
                <a:gd name="connsiteY30" fmla="*/ 260589 h 279639"/>
                <a:gd name="connsiteX31" fmla="*/ 111125 w 219319"/>
                <a:gd name="connsiteY31" fmla="*/ 266939 h 279639"/>
                <a:gd name="connsiteX32" fmla="*/ 101600 w 219319"/>
                <a:gd name="connsiteY32" fmla="*/ 273289 h 279639"/>
                <a:gd name="connsiteX33" fmla="*/ 82550 w 219319"/>
                <a:gd name="connsiteY33" fmla="*/ 279639 h 279639"/>
                <a:gd name="connsiteX34" fmla="*/ 57150 w 219319"/>
                <a:gd name="connsiteY34" fmla="*/ 273289 h 279639"/>
                <a:gd name="connsiteX35" fmla="*/ 47625 w 219319"/>
                <a:gd name="connsiteY35" fmla="*/ 266939 h 279639"/>
                <a:gd name="connsiteX36" fmla="*/ 41275 w 219319"/>
                <a:gd name="connsiteY36" fmla="*/ 257414 h 279639"/>
                <a:gd name="connsiteX37" fmla="*/ 25400 w 219319"/>
                <a:gd name="connsiteY37" fmla="*/ 238364 h 279639"/>
                <a:gd name="connsiteX38" fmla="*/ 0 w 219319"/>
                <a:gd name="connsiteY38" fmla="*/ 219314 h 2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319" h="279639">
                  <a:moveTo>
                    <a:pt x="0" y="219314"/>
                  </a:moveTo>
                  <a:lnTo>
                    <a:pt x="0" y="219314"/>
                  </a:lnTo>
                  <a:cubicBezTo>
                    <a:pt x="9525" y="218256"/>
                    <a:pt x="19568" y="219414"/>
                    <a:pt x="28575" y="216139"/>
                  </a:cubicBezTo>
                  <a:cubicBezTo>
                    <a:pt x="32161" y="214835"/>
                    <a:pt x="31945" y="208998"/>
                    <a:pt x="34925" y="206614"/>
                  </a:cubicBezTo>
                  <a:cubicBezTo>
                    <a:pt x="37538" y="204523"/>
                    <a:pt x="41457" y="204936"/>
                    <a:pt x="44450" y="203439"/>
                  </a:cubicBezTo>
                  <a:cubicBezTo>
                    <a:pt x="47863" y="201732"/>
                    <a:pt x="50562" y="198796"/>
                    <a:pt x="53975" y="197089"/>
                  </a:cubicBezTo>
                  <a:cubicBezTo>
                    <a:pt x="56968" y="195592"/>
                    <a:pt x="60574" y="195539"/>
                    <a:pt x="63500" y="193914"/>
                  </a:cubicBezTo>
                  <a:cubicBezTo>
                    <a:pt x="70171" y="190208"/>
                    <a:pt x="75310" y="183627"/>
                    <a:pt x="82550" y="181214"/>
                  </a:cubicBezTo>
                  <a:cubicBezTo>
                    <a:pt x="85725" y="180156"/>
                    <a:pt x="89149" y="179664"/>
                    <a:pt x="92075" y="178039"/>
                  </a:cubicBezTo>
                  <a:cubicBezTo>
                    <a:pt x="98746" y="174333"/>
                    <a:pt x="111125" y="165339"/>
                    <a:pt x="111125" y="165339"/>
                  </a:cubicBezTo>
                  <a:cubicBezTo>
                    <a:pt x="117306" y="146796"/>
                    <a:pt x="109464" y="163825"/>
                    <a:pt x="123825" y="149464"/>
                  </a:cubicBezTo>
                  <a:cubicBezTo>
                    <a:pt x="144992" y="128297"/>
                    <a:pt x="114300" y="150522"/>
                    <a:pt x="139700" y="133589"/>
                  </a:cubicBezTo>
                  <a:cubicBezTo>
                    <a:pt x="157898" y="106292"/>
                    <a:pt x="136080" y="140829"/>
                    <a:pt x="149225" y="114539"/>
                  </a:cubicBezTo>
                  <a:cubicBezTo>
                    <a:pt x="150932" y="111126"/>
                    <a:pt x="154025" y="108501"/>
                    <a:pt x="155575" y="105014"/>
                  </a:cubicBezTo>
                  <a:cubicBezTo>
                    <a:pt x="158293" y="98897"/>
                    <a:pt x="159808" y="92314"/>
                    <a:pt x="161925" y="85964"/>
                  </a:cubicBezTo>
                  <a:lnTo>
                    <a:pt x="171450" y="57389"/>
                  </a:lnTo>
                  <a:lnTo>
                    <a:pt x="177800" y="38339"/>
                  </a:lnTo>
                  <a:cubicBezTo>
                    <a:pt x="178858" y="35164"/>
                    <a:pt x="179119" y="31599"/>
                    <a:pt x="180975" y="28814"/>
                  </a:cubicBezTo>
                  <a:lnTo>
                    <a:pt x="187325" y="19289"/>
                  </a:lnTo>
                  <a:cubicBezTo>
                    <a:pt x="188871" y="11558"/>
                    <a:pt x="186798" y="-1966"/>
                    <a:pt x="200025" y="239"/>
                  </a:cubicBezTo>
                  <a:cubicBezTo>
                    <a:pt x="203789" y="866"/>
                    <a:pt x="206375" y="4472"/>
                    <a:pt x="209550" y="6589"/>
                  </a:cubicBezTo>
                  <a:cubicBezTo>
                    <a:pt x="224027" y="50019"/>
                    <a:pt x="220059" y="30685"/>
                    <a:pt x="212725" y="111364"/>
                  </a:cubicBezTo>
                  <a:cubicBezTo>
                    <a:pt x="210564" y="135132"/>
                    <a:pt x="207012" y="124219"/>
                    <a:pt x="200025" y="139939"/>
                  </a:cubicBezTo>
                  <a:lnTo>
                    <a:pt x="190500" y="168514"/>
                  </a:lnTo>
                  <a:lnTo>
                    <a:pt x="180975" y="197089"/>
                  </a:lnTo>
                  <a:cubicBezTo>
                    <a:pt x="178393" y="204836"/>
                    <a:pt x="177605" y="209984"/>
                    <a:pt x="171450" y="216139"/>
                  </a:cubicBezTo>
                  <a:cubicBezTo>
                    <a:pt x="168752" y="218837"/>
                    <a:pt x="165100" y="220372"/>
                    <a:pt x="161925" y="222489"/>
                  </a:cubicBezTo>
                  <a:cubicBezTo>
                    <a:pt x="160867" y="225664"/>
                    <a:pt x="160247" y="229021"/>
                    <a:pt x="158750" y="232014"/>
                  </a:cubicBezTo>
                  <a:cubicBezTo>
                    <a:pt x="157043" y="235427"/>
                    <a:pt x="154843" y="238608"/>
                    <a:pt x="152400" y="241539"/>
                  </a:cubicBezTo>
                  <a:cubicBezTo>
                    <a:pt x="147384" y="247558"/>
                    <a:pt x="140486" y="253846"/>
                    <a:pt x="133350" y="257414"/>
                  </a:cubicBezTo>
                  <a:cubicBezTo>
                    <a:pt x="130357" y="258911"/>
                    <a:pt x="126901" y="259271"/>
                    <a:pt x="123825" y="260589"/>
                  </a:cubicBezTo>
                  <a:cubicBezTo>
                    <a:pt x="119475" y="262453"/>
                    <a:pt x="115234" y="264591"/>
                    <a:pt x="111125" y="266939"/>
                  </a:cubicBezTo>
                  <a:cubicBezTo>
                    <a:pt x="107812" y="268832"/>
                    <a:pt x="105087" y="271739"/>
                    <a:pt x="101600" y="273289"/>
                  </a:cubicBezTo>
                  <a:cubicBezTo>
                    <a:pt x="95483" y="276007"/>
                    <a:pt x="82550" y="279639"/>
                    <a:pt x="82550" y="279639"/>
                  </a:cubicBezTo>
                  <a:cubicBezTo>
                    <a:pt x="76512" y="278431"/>
                    <a:pt x="63659" y="276543"/>
                    <a:pt x="57150" y="273289"/>
                  </a:cubicBezTo>
                  <a:cubicBezTo>
                    <a:pt x="53737" y="271582"/>
                    <a:pt x="50800" y="269056"/>
                    <a:pt x="47625" y="266939"/>
                  </a:cubicBezTo>
                  <a:cubicBezTo>
                    <a:pt x="45508" y="263764"/>
                    <a:pt x="43718" y="260345"/>
                    <a:pt x="41275" y="257414"/>
                  </a:cubicBezTo>
                  <a:cubicBezTo>
                    <a:pt x="32498" y="246881"/>
                    <a:pt x="31312" y="250188"/>
                    <a:pt x="25400" y="238364"/>
                  </a:cubicBezTo>
                  <a:cubicBezTo>
                    <a:pt x="24927" y="237417"/>
                    <a:pt x="4233" y="222489"/>
                    <a:pt x="0" y="219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35B30A3-9C18-7948-BE65-2E81591B81D3}"/>
                </a:ext>
              </a:extLst>
            </p:cNvPr>
            <p:cNvSpPr/>
            <p:nvPr/>
          </p:nvSpPr>
          <p:spPr>
            <a:xfrm rot="393805" flipV="1">
              <a:off x="2789693" y="2580481"/>
              <a:ext cx="680963" cy="554453"/>
            </a:xfrm>
            <a:prstGeom prst="arc">
              <a:avLst>
                <a:gd name="adj1" fmla="val 19672016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07E30669-2555-3A41-B862-09872BD4047F}"/>
                </a:ext>
              </a:extLst>
            </p:cNvPr>
            <p:cNvSpPr/>
            <p:nvPr/>
          </p:nvSpPr>
          <p:spPr>
            <a:xfrm rot="1587650" flipV="1">
              <a:off x="2830106" y="2475018"/>
              <a:ext cx="615820" cy="554453"/>
            </a:xfrm>
            <a:prstGeom prst="arc">
              <a:avLst>
                <a:gd name="adj1" fmla="val 19121485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8E1CC-F0C3-C647-B198-ED453C419BCA}"/>
              </a:ext>
            </a:extLst>
          </p:cNvPr>
          <p:cNvGrpSpPr/>
          <p:nvPr/>
        </p:nvGrpSpPr>
        <p:grpSpPr>
          <a:xfrm rot="2031594">
            <a:off x="624405" y="2733510"/>
            <a:ext cx="801787" cy="692687"/>
            <a:chOff x="2851256" y="2467761"/>
            <a:chExt cx="801787" cy="69268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97665B-BAF0-0849-B7B1-0425935B1FEB}"/>
                </a:ext>
              </a:extLst>
            </p:cNvPr>
            <p:cNvSpPr/>
            <p:nvPr/>
          </p:nvSpPr>
          <p:spPr>
            <a:xfrm>
              <a:off x="2889250" y="2923159"/>
              <a:ext cx="146050" cy="134366"/>
            </a:xfrm>
            <a:custGeom>
              <a:avLst/>
              <a:gdLst>
                <a:gd name="connsiteX0" fmla="*/ 41275 w 146050"/>
                <a:gd name="connsiteY0" fmla="*/ 118491 h 134366"/>
                <a:gd name="connsiteX1" fmla="*/ 41275 w 146050"/>
                <a:gd name="connsiteY1" fmla="*/ 118491 h 134366"/>
                <a:gd name="connsiteX2" fmla="*/ 19050 w 146050"/>
                <a:gd name="connsiteY2" fmla="*/ 99441 h 134366"/>
                <a:gd name="connsiteX3" fmla="*/ 15875 w 146050"/>
                <a:gd name="connsiteY3" fmla="*/ 89916 h 134366"/>
                <a:gd name="connsiteX4" fmla="*/ 9525 w 146050"/>
                <a:gd name="connsiteY4" fmla="*/ 80391 h 134366"/>
                <a:gd name="connsiteX5" fmla="*/ 0 w 146050"/>
                <a:gd name="connsiteY5" fmla="*/ 48641 h 134366"/>
                <a:gd name="connsiteX6" fmla="*/ 3175 w 146050"/>
                <a:gd name="connsiteY6" fmla="*/ 1016 h 134366"/>
                <a:gd name="connsiteX7" fmla="*/ 12700 w 146050"/>
                <a:gd name="connsiteY7" fmla="*/ 7366 h 134366"/>
                <a:gd name="connsiteX8" fmla="*/ 28575 w 146050"/>
                <a:gd name="connsiteY8" fmla="*/ 35941 h 134366"/>
                <a:gd name="connsiteX9" fmla="*/ 41275 w 146050"/>
                <a:gd name="connsiteY9" fmla="*/ 54991 h 134366"/>
                <a:gd name="connsiteX10" fmla="*/ 69850 w 146050"/>
                <a:gd name="connsiteY10" fmla="*/ 74041 h 134366"/>
                <a:gd name="connsiteX11" fmla="*/ 79375 w 146050"/>
                <a:gd name="connsiteY11" fmla="*/ 80391 h 134366"/>
                <a:gd name="connsiteX12" fmla="*/ 117475 w 146050"/>
                <a:gd name="connsiteY12" fmla="*/ 93091 h 134366"/>
                <a:gd name="connsiteX13" fmla="*/ 127000 w 146050"/>
                <a:gd name="connsiteY13" fmla="*/ 96266 h 134366"/>
                <a:gd name="connsiteX14" fmla="*/ 136525 w 146050"/>
                <a:gd name="connsiteY14" fmla="*/ 99441 h 134366"/>
                <a:gd name="connsiteX15" fmla="*/ 146050 w 146050"/>
                <a:gd name="connsiteY15" fmla="*/ 105791 h 134366"/>
                <a:gd name="connsiteX16" fmla="*/ 136525 w 146050"/>
                <a:gd name="connsiteY16" fmla="*/ 112141 h 134366"/>
                <a:gd name="connsiteX17" fmla="*/ 98425 w 146050"/>
                <a:gd name="connsiteY17" fmla="*/ 121666 h 134366"/>
                <a:gd name="connsiteX18" fmla="*/ 79375 w 146050"/>
                <a:gd name="connsiteY18" fmla="*/ 134366 h 134366"/>
                <a:gd name="connsiteX19" fmla="*/ 41275 w 146050"/>
                <a:gd name="connsiteY19" fmla="*/ 118491 h 1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50" h="134366">
                  <a:moveTo>
                    <a:pt x="41275" y="118491"/>
                  </a:moveTo>
                  <a:lnTo>
                    <a:pt x="41275" y="118491"/>
                  </a:lnTo>
                  <a:cubicBezTo>
                    <a:pt x="33867" y="112141"/>
                    <a:pt x="25532" y="106734"/>
                    <a:pt x="19050" y="99441"/>
                  </a:cubicBezTo>
                  <a:cubicBezTo>
                    <a:pt x="16827" y="96940"/>
                    <a:pt x="17372" y="92909"/>
                    <a:pt x="15875" y="89916"/>
                  </a:cubicBezTo>
                  <a:cubicBezTo>
                    <a:pt x="14168" y="86503"/>
                    <a:pt x="11075" y="83878"/>
                    <a:pt x="9525" y="80391"/>
                  </a:cubicBezTo>
                  <a:cubicBezTo>
                    <a:pt x="5108" y="70453"/>
                    <a:pt x="2639" y="59196"/>
                    <a:pt x="0" y="48641"/>
                  </a:cubicBezTo>
                  <a:cubicBezTo>
                    <a:pt x="1058" y="32766"/>
                    <a:pt x="-1504" y="16223"/>
                    <a:pt x="3175" y="1016"/>
                  </a:cubicBezTo>
                  <a:cubicBezTo>
                    <a:pt x="4297" y="-2631"/>
                    <a:pt x="10187" y="4494"/>
                    <a:pt x="12700" y="7366"/>
                  </a:cubicBezTo>
                  <a:cubicBezTo>
                    <a:pt x="42616" y="41556"/>
                    <a:pt x="16251" y="13758"/>
                    <a:pt x="28575" y="35941"/>
                  </a:cubicBezTo>
                  <a:cubicBezTo>
                    <a:pt x="32281" y="42612"/>
                    <a:pt x="34925" y="50758"/>
                    <a:pt x="41275" y="54991"/>
                  </a:cubicBezTo>
                  <a:lnTo>
                    <a:pt x="69850" y="74041"/>
                  </a:lnTo>
                  <a:cubicBezTo>
                    <a:pt x="73025" y="76158"/>
                    <a:pt x="75755" y="79184"/>
                    <a:pt x="79375" y="80391"/>
                  </a:cubicBezTo>
                  <a:lnTo>
                    <a:pt x="117475" y="93091"/>
                  </a:lnTo>
                  <a:lnTo>
                    <a:pt x="127000" y="96266"/>
                  </a:lnTo>
                  <a:cubicBezTo>
                    <a:pt x="130175" y="97324"/>
                    <a:pt x="133740" y="97585"/>
                    <a:pt x="136525" y="99441"/>
                  </a:cubicBezTo>
                  <a:lnTo>
                    <a:pt x="146050" y="105791"/>
                  </a:lnTo>
                  <a:cubicBezTo>
                    <a:pt x="142875" y="107908"/>
                    <a:pt x="140145" y="110934"/>
                    <a:pt x="136525" y="112141"/>
                  </a:cubicBezTo>
                  <a:cubicBezTo>
                    <a:pt x="122242" y="116902"/>
                    <a:pt x="111761" y="112775"/>
                    <a:pt x="98425" y="121666"/>
                  </a:cubicBezTo>
                  <a:lnTo>
                    <a:pt x="79375" y="134366"/>
                  </a:lnTo>
                  <a:lnTo>
                    <a:pt x="41275" y="118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F84694E-ACE1-FB40-9103-7842D2A3FFC9}"/>
                </a:ext>
              </a:extLst>
            </p:cNvPr>
            <p:cNvSpPr/>
            <p:nvPr/>
          </p:nvSpPr>
          <p:spPr>
            <a:xfrm rot="20006785" flipH="1" flipV="1">
              <a:off x="2851256" y="2467761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3F58D87-C73A-3042-96C5-C3B531D5475E}"/>
                </a:ext>
              </a:extLst>
            </p:cNvPr>
            <p:cNvSpPr/>
            <p:nvPr/>
          </p:nvSpPr>
          <p:spPr>
            <a:xfrm rot="21196489" flipH="1" flipV="1">
              <a:off x="2874568" y="2605995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1DD30652-952E-4048-8D48-1D57C0D40C2D}"/>
              </a:ext>
            </a:extLst>
          </p:cNvPr>
          <p:cNvSpPr/>
          <p:nvPr/>
        </p:nvSpPr>
        <p:spPr>
          <a:xfrm>
            <a:off x="442517" y="1610255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77182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301634">
            <a:off x="2828533" y="821501"/>
            <a:ext cx="276490" cy="1131499"/>
            <a:chOff x="6476585" y="2407255"/>
            <a:chExt cx="276490" cy="11314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406650">
              <a:off x="6642605" y="2407255"/>
              <a:ext cx="72976" cy="91891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9391183">
              <a:off x="6476585" y="3264434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301634">
            <a:off x="323647" y="237444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4568" y="1792113"/>
              <a:ext cx="882649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C5285D3-DE02-DC4F-A02E-191B269AFD4C}"/>
              </a:ext>
            </a:extLst>
          </p:cNvPr>
          <p:cNvSpPr/>
          <p:nvPr/>
        </p:nvSpPr>
        <p:spPr>
          <a:xfrm rot="20564018">
            <a:off x="588732" y="2381381"/>
            <a:ext cx="195950" cy="272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344798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603604" y="2547014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963455" y="1145022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209845" y="2045633"/>
            <a:ext cx="565559" cy="945417"/>
            <a:chOff x="5873403" y="3337784"/>
            <a:chExt cx="565559" cy="94541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33323">
              <a:off x="5873403" y="3337784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39BFA38-566E-E94C-AC9B-1CDB65495199}"/>
              </a:ext>
            </a:extLst>
          </p:cNvPr>
          <p:cNvSpPr/>
          <p:nvPr/>
        </p:nvSpPr>
        <p:spPr>
          <a:xfrm rot="11531349" flipH="1" flipV="1">
            <a:off x="-217471" y="2180009"/>
            <a:ext cx="832301" cy="949850"/>
          </a:xfrm>
          <a:prstGeom prst="arc">
            <a:avLst>
              <a:gd name="adj1" fmla="val 18033589"/>
              <a:gd name="adj2" fmla="val 215537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7579C-2616-454C-BEF6-C4992ECCA14E}"/>
              </a:ext>
            </a:extLst>
          </p:cNvPr>
          <p:cNvGrpSpPr/>
          <p:nvPr/>
        </p:nvGrpSpPr>
        <p:grpSpPr>
          <a:xfrm rot="21339912">
            <a:off x="726044" y="2582335"/>
            <a:ext cx="778475" cy="756732"/>
            <a:chOff x="3075604" y="2563293"/>
            <a:chExt cx="778475" cy="75673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B625EE-BF7E-AF40-BD37-78E6F8FC6F0E}"/>
                </a:ext>
              </a:extLst>
            </p:cNvPr>
            <p:cNvSpPr/>
            <p:nvPr/>
          </p:nvSpPr>
          <p:spPr>
            <a:xfrm>
              <a:off x="3095625" y="2854325"/>
              <a:ext cx="136678" cy="219075"/>
            </a:xfrm>
            <a:custGeom>
              <a:avLst/>
              <a:gdLst>
                <a:gd name="connsiteX0" fmla="*/ 25400 w 136678"/>
                <a:gd name="connsiteY0" fmla="*/ 200025 h 219075"/>
                <a:gd name="connsiteX1" fmla="*/ 25400 w 136678"/>
                <a:gd name="connsiteY1" fmla="*/ 200025 h 219075"/>
                <a:gd name="connsiteX2" fmla="*/ 9525 w 136678"/>
                <a:gd name="connsiteY2" fmla="*/ 155575 h 219075"/>
                <a:gd name="connsiteX3" fmla="*/ 3175 w 136678"/>
                <a:gd name="connsiteY3" fmla="*/ 133350 h 219075"/>
                <a:gd name="connsiteX4" fmla="*/ 0 w 136678"/>
                <a:gd name="connsiteY4" fmla="*/ 120650 h 219075"/>
                <a:gd name="connsiteX5" fmla="*/ 3175 w 136678"/>
                <a:gd name="connsiteY5" fmla="*/ 63500 h 219075"/>
                <a:gd name="connsiteX6" fmla="*/ 9525 w 136678"/>
                <a:gd name="connsiteY6" fmla="*/ 38100 h 219075"/>
                <a:gd name="connsiteX7" fmla="*/ 12700 w 136678"/>
                <a:gd name="connsiteY7" fmla="*/ 28575 h 219075"/>
                <a:gd name="connsiteX8" fmla="*/ 19050 w 136678"/>
                <a:gd name="connsiteY8" fmla="*/ 19050 h 219075"/>
                <a:gd name="connsiteX9" fmla="*/ 28575 w 136678"/>
                <a:gd name="connsiteY9" fmla="*/ 0 h 219075"/>
                <a:gd name="connsiteX10" fmla="*/ 38100 w 136678"/>
                <a:gd name="connsiteY10" fmla="*/ 3175 h 219075"/>
                <a:gd name="connsiteX11" fmla="*/ 53975 w 136678"/>
                <a:gd name="connsiteY11" fmla="*/ 31750 h 219075"/>
                <a:gd name="connsiteX12" fmla="*/ 60325 w 136678"/>
                <a:gd name="connsiteY12" fmla="*/ 60325 h 219075"/>
                <a:gd name="connsiteX13" fmla="*/ 66675 w 136678"/>
                <a:gd name="connsiteY13" fmla="*/ 79375 h 219075"/>
                <a:gd name="connsiteX14" fmla="*/ 69850 w 136678"/>
                <a:gd name="connsiteY14" fmla="*/ 92075 h 219075"/>
                <a:gd name="connsiteX15" fmla="*/ 76200 w 136678"/>
                <a:gd name="connsiteY15" fmla="*/ 111125 h 219075"/>
                <a:gd name="connsiteX16" fmla="*/ 95250 w 136678"/>
                <a:gd name="connsiteY16" fmla="*/ 139700 h 219075"/>
                <a:gd name="connsiteX17" fmla="*/ 101600 w 136678"/>
                <a:gd name="connsiteY17" fmla="*/ 149225 h 219075"/>
                <a:gd name="connsiteX18" fmla="*/ 117475 w 136678"/>
                <a:gd name="connsiteY18" fmla="*/ 168275 h 219075"/>
                <a:gd name="connsiteX19" fmla="*/ 127000 w 136678"/>
                <a:gd name="connsiteY19" fmla="*/ 171450 h 219075"/>
                <a:gd name="connsiteX20" fmla="*/ 136525 w 136678"/>
                <a:gd name="connsiteY20" fmla="*/ 190500 h 219075"/>
                <a:gd name="connsiteX21" fmla="*/ 117475 w 136678"/>
                <a:gd name="connsiteY21" fmla="*/ 203200 h 219075"/>
                <a:gd name="connsiteX22" fmla="*/ 107950 w 136678"/>
                <a:gd name="connsiteY22" fmla="*/ 209550 h 219075"/>
                <a:gd name="connsiteX23" fmla="*/ 88900 w 136678"/>
                <a:gd name="connsiteY23" fmla="*/ 215900 h 219075"/>
                <a:gd name="connsiteX24" fmla="*/ 79375 w 136678"/>
                <a:gd name="connsiteY24" fmla="*/ 219075 h 219075"/>
                <a:gd name="connsiteX25" fmla="*/ 28575 w 136678"/>
                <a:gd name="connsiteY25" fmla="*/ 212725 h 219075"/>
                <a:gd name="connsiteX26" fmla="*/ 25400 w 136678"/>
                <a:gd name="connsiteY26" fmla="*/ 200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678" h="219075">
                  <a:moveTo>
                    <a:pt x="25400" y="200025"/>
                  </a:moveTo>
                  <a:lnTo>
                    <a:pt x="25400" y="200025"/>
                  </a:lnTo>
                  <a:cubicBezTo>
                    <a:pt x="22856" y="193240"/>
                    <a:pt x="11827" y="164784"/>
                    <a:pt x="9525" y="155575"/>
                  </a:cubicBezTo>
                  <a:cubicBezTo>
                    <a:pt x="-401" y="115873"/>
                    <a:pt x="12285" y="165234"/>
                    <a:pt x="3175" y="133350"/>
                  </a:cubicBezTo>
                  <a:cubicBezTo>
                    <a:pt x="1976" y="129154"/>
                    <a:pt x="1058" y="124883"/>
                    <a:pt x="0" y="120650"/>
                  </a:cubicBezTo>
                  <a:cubicBezTo>
                    <a:pt x="1058" y="101600"/>
                    <a:pt x="988" y="82454"/>
                    <a:pt x="3175" y="63500"/>
                  </a:cubicBezTo>
                  <a:cubicBezTo>
                    <a:pt x="4175" y="54830"/>
                    <a:pt x="6765" y="46379"/>
                    <a:pt x="9525" y="38100"/>
                  </a:cubicBezTo>
                  <a:cubicBezTo>
                    <a:pt x="10583" y="34925"/>
                    <a:pt x="11203" y="31568"/>
                    <a:pt x="12700" y="28575"/>
                  </a:cubicBezTo>
                  <a:cubicBezTo>
                    <a:pt x="14407" y="25162"/>
                    <a:pt x="17343" y="22463"/>
                    <a:pt x="19050" y="19050"/>
                  </a:cubicBezTo>
                  <a:cubicBezTo>
                    <a:pt x="32195" y="-7240"/>
                    <a:pt x="10377" y="27297"/>
                    <a:pt x="28575" y="0"/>
                  </a:cubicBezTo>
                  <a:cubicBezTo>
                    <a:pt x="31750" y="1058"/>
                    <a:pt x="35733" y="808"/>
                    <a:pt x="38100" y="3175"/>
                  </a:cubicBezTo>
                  <a:cubicBezTo>
                    <a:pt x="45983" y="11058"/>
                    <a:pt x="51313" y="21103"/>
                    <a:pt x="53975" y="31750"/>
                  </a:cubicBezTo>
                  <a:cubicBezTo>
                    <a:pt x="58507" y="49877"/>
                    <a:pt x="55436" y="44028"/>
                    <a:pt x="60325" y="60325"/>
                  </a:cubicBezTo>
                  <a:cubicBezTo>
                    <a:pt x="62248" y="66736"/>
                    <a:pt x="65052" y="72881"/>
                    <a:pt x="66675" y="79375"/>
                  </a:cubicBezTo>
                  <a:cubicBezTo>
                    <a:pt x="67733" y="83608"/>
                    <a:pt x="68596" y="87895"/>
                    <a:pt x="69850" y="92075"/>
                  </a:cubicBezTo>
                  <a:cubicBezTo>
                    <a:pt x="71773" y="98486"/>
                    <a:pt x="72487" y="105556"/>
                    <a:pt x="76200" y="111125"/>
                  </a:cubicBezTo>
                  <a:lnTo>
                    <a:pt x="95250" y="139700"/>
                  </a:lnTo>
                  <a:lnTo>
                    <a:pt x="101600" y="149225"/>
                  </a:lnTo>
                  <a:cubicBezTo>
                    <a:pt x="106286" y="156253"/>
                    <a:pt x="110141" y="163386"/>
                    <a:pt x="117475" y="168275"/>
                  </a:cubicBezTo>
                  <a:cubicBezTo>
                    <a:pt x="120260" y="170131"/>
                    <a:pt x="123825" y="170392"/>
                    <a:pt x="127000" y="171450"/>
                  </a:cubicBezTo>
                  <a:cubicBezTo>
                    <a:pt x="128545" y="173768"/>
                    <a:pt x="137986" y="186118"/>
                    <a:pt x="136525" y="190500"/>
                  </a:cubicBezTo>
                  <a:cubicBezTo>
                    <a:pt x="132914" y="201334"/>
                    <a:pt x="125088" y="199394"/>
                    <a:pt x="117475" y="203200"/>
                  </a:cubicBezTo>
                  <a:cubicBezTo>
                    <a:pt x="114062" y="204907"/>
                    <a:pt x="111437" y="208000"/>
                    <a:pt x="107950" y="209550"/>
                  </a:cubicBezTo>
                  <a:cubicBezTo>
                    <a:pt x="101833" y="212268"/>
                    <a:pt x="95250" y="213783"/>
                    <a:pt x="88900" y="215900"/>
                  </a:cubicBezTo>
                  <a:lnTo>
                    <a:pt x="79375" y="219075"/>
                  </a:lnTo>
                  <a:cubicBezTo>
                    <a:pt x="71497" y="218469"/>
                    <a:pt x="42282" y="219578"/>
                    <a:pt x="28575" y="212725"/>
                  </a:cubicBezTo>
                  <a:cubicBezTo>
                    <a:pt x="27236" y="212056"/>
                    <a:pt x="25929" y="202142"/>
                    <a:pt x="25400" y="200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AFB1DC9-2EB8-DD4D-AAF0-70F0ABB40FEA}"/>
                </a:ext>
              </a:extLst>
            </p:cNvPr>
            <p:cNvSpPr/>
            <p:nvPr/>
          </p:nvSpPr>
          <p:spPr>
            <a:xfrm flipH="1" flipV="1">
              <a:off x="3144549" y="2563293"/>
              <a:ext cx="672406" cy="554453"/>
            </a:xfrm>
            <a:prstGeom prst="arc">
              <a:avLst>
                <a:gd name="adj1" fmla="val 19364557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E6A0D15-4658-6740-BE31-5FAA2FC7A394}"/>
                </a:ext>
              </a:extLst>
            </p:cNvPr>
            <p:cNvSpPr/>
            <p:nvPr/>
          </p:nvSpPr>
          <p:spPr>
            <a:xfrm rot="1769107" flipH="1" flipV="1">
              <a:off x="3075604" y="2765572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681F66-A132-CA44-A079-4AE7BE62BB77}"/>
              </a:ext>
            </a:extLst>
          </p:cNvPr>
          <p:cNvGrpSpPr/>
          <p:nvPr/>
        </p:nvGrpSpPr>
        <p:grpSpPr>
          <a:xfrm rot="20064382">
            <a:off x="471842" y="2627343"/>
            <a:ext cx="765598" cy="732578"/>
            <a:chOff x="2828358" y="2464022"/>
            <a:chExt cx="765598" cy="7325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A46E829-2B72-5947-8A34-3AEA0BA9C9EC}"/>
                </a:ext>
              </a:extLst>
            </p:cNvPr>
            <p:cNvSpPr/>
            <p:nvPr/>
          </p:nvSpPr>
          <p:spPr>
            <a:xfrm>
              <a:off x="3406775" y="2926310"/>
              <a:ext cx="156870" cy="166140"/>
            </a:xfrm>
            <a:custGeom>
              <a:avLst/>
              <a:gdLst>
                <a:gd name="connsiteX0" fmla="*/ 0 w 156870"/>
                <a:gd name="connsiteY0" fmla="*/ 105815 h 166140"/>
                <a:gd name="connsiteX1" fmla="*/ 0 w 156870"/>
                <a:gd name="connsiteY1" fmla="*/ 105815 h 166140"/>
                <a:gd name="connsiteX2" fmla="*/ 28575 w 156870"/>
                <a:gd name="connsiteY2" fmla="*/ 102640 h 166140"/>
                <a:gd name="connsiteX3" fmla="*/ 38100 w 156870"/>
                <a:gd name="connsiteY3" fmla="*/ 96290 h 166140"/>
                <a:gd name="connsiteX4" fmla="*/ 47625 w 156870"/>
                <a:gd name="connsiteY4" fmla="*/ 93115 h 166140"/>
                <a:gd name="connsiteX5" fmla="*/ 57150 w 156870"/>
                <a:gd name="connsiteY5" fmla="*/ 86765 h 166140"/>
                <a:gd name="connsiteX6" fmla="*/ 76200 w 156870"/>
                <a:gd name="connsiteY6" fmla="*/ 77240 h 166140"/>
                <a:gd name="connsiteX7" fmla="*/ 92075 w 156870"/>
                <a:gd name="connsiteY7" fmla="*/ 61365 h 166140"/>
                <a:gd name="connsiteX8" fmla="*/ 107950 w 156870"/>
                <a:gd name="connsiteY8" fmla="*/ 45490 h 166140"/>
                <a:gd name="connsiteX9" fmla="*/ 120650 w 156870"/>
                <a:gd name="connsiteY9" fmla="*/ 26440 h 166140"/>
                <a:gd name="connsiteX10" fmla="*/ 139700 w 156870"/>
                <a:gd name="connsiteY10" fmla="*/ 16915 h 166140"/>
                <a:gd name="connsiteX11" fmla="*/ 146050 w 156870"/>
                <a:gd name="connsiteY11" fmla="*/ 7390 h 166140"/>
                <a:gd name="connsiteX12" fmla="*/ 155575 w 156870"/>
                <a:gd name="connsiteY12" fmla="*/ 1040 h 166140"/>
                <a:gd name="connsiteX13" fmla="*/ 149225 w 156870"/>
                <a:gd name="connsiteY13" fmla="*/ 55015 h 166140"/>
                <a:gd name="connsiteX14" fmla="*/ 139700 w 156870"/>
                <a:gd name="connsiteY14" fmla="*/ 89940 h 166140"/>
                <a:gd name="connsiteX15" fmla="*/ 130175 w 156870"/>
                <a:gd name="connsiteY15" fmla="*/ 108990 h 166140"/>
                <a:gd name="connsiteX16" fmla="*/ 117475 w 156870"/>
                <a:gd name="connsiteY16" fmla="*/ 128040 h 166140"/>
                <a:gd name="connsiteX17" fmla="*/ 111125 w 156870"/>
                <a:gd name="connsiteY17" fmla="*/ 137565 h 166140"/>
                <a:gd name="connsiteX18" fmla="*/ 101600 w 156870"/>
                <a:gd name="connsiteY18" fmla="*/ 156615 h 166140"/>
                <a:gd name="connsiteX19" fmla="*/ 82550 w 156870"/>
                <a:gd name="connsiteY19" fmla="*/ 166140 h 166140"/>
                <a:gd name="connsiteX20" fmla="*/ 73025 w 156870"/>
                <a:gd name="connsiteY20" fmla="*/ 159790 h 166140"/>
                <a:gd name="connsiteX21" fmla="*/ 66675 w 156870"/>
                <a:gd name="connsiteY21" fmla="*/ 150265 h 166140"/>
                <a:gd name="connsiteX22" fmla="*/ 47625 w 156870"/>
                <a:gd name="connsiteY22" fmla="*/ 137565 h 166140"/>
                <a:gd name="connsiteX23" fmla="*/ 38100 w 156870"/>
                <a:gd name="connsiteY23" fmla="*/ 131215 h 166140"/>
                <a:gd name="connsiteX24" fmla="*/ 0 w 156870"/>
                <a:gd name="connsiteY24" fmla="*/ 105815 h 1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870" h="166140">
                  <a:moveTo>
                    <a:pt x="0" y="105815"/>
                  </a:moveTo>
                  <a:lnTo>
                    <a:pt x="0" y="105815"/>
                  </a:lnTo>
                  <a:cubicBezTo>
                    <a:pt x="9525" y="104757"/>
                    <a:pt x="19278" y="104964"/>
                    <a:pt x="28575" y="102640"/>
                  </a:cubicBezTo>
                  <a:cubicBezTo>
                    <a:pt x="32277" y="101715"/>
                    <a:pt x="34687" y="97997"/>
                    <a:pt x="38100" y="96290"/>
                  </a:cubicBezTo>
                  <a:cubicBezTo>
                    <a:pt x="41093" y="94793"/>
                    <a:pt x="44632" y="94612"/>
                    <a:pt x="47625" y="93115"/>
                  </a:cubicBezTo>
                  <a:cubicBezTo>
                    <a:pt x="51038" y="91408"/>
                    <a:pt x="53737" y="88472"/>
                    <a:pt x="57150" y="86765"/>
                  </a:cubicBezTo>
                  <a:cubicBezTo>
                    <a:pt x="83440" y="73620"/>
                    <a:pt x="48903" y="95438"/>
                    <a:pt x="76200" y="77240"/>
                  </a:cubicBezTo>
                  <a:cubicBezTo>
                    <a:pt x="93133" y="51840"/>
                    <a:pt x="70908" y="82532"/>
                    <a:pt x="92075" y="61365"/>
                  </a:cubicBezTo>
                  <a:cubicBezTo>
                    <a:pt x="113242" y="40198"/>
                    <a:pt x="82550" y="62423"/>
                    <a:pt x="107950" y="45490"/>
                  </a:cubicBezTo>
                  <a:cubicBezTo>
                    <a:pt x="112183" y="39140"/>
                    <a:pt x="113410" y="28853"/>
                    <a:pt x="120650" y="26440"/>
                  </a:cubicBezTo>
                  <a:cubicBezTo>
                    <a:pt x="133795" y="22058"/>
                    <a:pt x="127390" y="25121"/>
                    <a:pt x="139700" y="16915"/>
                  </a:cubicBezTo>
                  <a:cubicBezTo>
                    <a:pt x="141817" y="13740"/>
                    <a:pt x="143352" y="10088"/>
                    <a:pt x="146050" y="7390"/>
                  </a:cubicBezTo>
                  <a:cubicBezTo>
                    <a:pt x="148748" y="4692"/>
                    <a:pt x="154892" y="-2714"/>
                    <a:pt x="155575" y="1040"/>
                  </a:cubicBezTo>
                  <a:cubicBezTo>
                    <a:pt x="159589" y="23119"/>
                    <a:pt x="153367" y="36374"/>
                    <a:pt x="149225" y="55015"/>
                  </a:cubicBezTo>
                  <a:cubicBezTo>
                    <a:pt x="147237" y="63961"/>
                    <a:pt x="144656" y="82506"/>
                    <a:pt x="139700" y="89940"/>
                  </a:cubicBezTo>
                  <a:cubicBezTo>
                    <a:pt x="111510" y="132225"/>
                    <a:pt x="152083" y="69555"/>
                    <a:pt x="130175" y="108990"/>
                  </a:cubicBezTo>
                  <a:cubicBezTo>
                    <a:pt x="126469" y="115661"/>
                    <a:pt x="121708" y="121690"/>
                    <a:pt x="117475" y="128040"/>
                  </a:cubicBezTo>
                  <a:cubicBezTo>
                    <a:pt x="115358" y="131215"/>
                    <a:pt x="112332" y="133945"/>
                    <a:pt x="111125" y="137565"/>
                  </a:cubicBezTo>
                  <a:cubicBezTo>
                    <a:pt x="108543" y="145312"/>
                    <a:pt x="107755" y="150460"/>
                    <a:pt x="101600" y="156615"/>
                  </a:cubicBezTo>
                  <a:cubicBezTo>
                    <a:pt x="95445" y="162770"/>
                    <a:pt x="90297" y="163558"/>
                    <a:pt x="82550" y="166140"/>
                  </a:cubicBezTo>
                  <a:cubicBezTo>
                    <a:pt x="79375" y="164023"/>
                    <a:pt x="75723" y="162488"/>
                    <a:pt x="73025" y="159790"/>
                  </a:cubicBezTo>
                  <a:cubicBezTo>
                    <a:pt x="70327" y="157092"/>
                    <a:pt x="69547" y="152778"/>
                    <a:pt x="66675" y="150265"/>
                  </a:cubicBezTo>
                  <a:cubicBezTo>
                    <a:pt x="60932" y="145239"/>
                    <a:pt x="53975" y="141798"/>
                    <a:pt x="47625" y="137565"/>
                  </a:cubicBezTo>
                  <a:cubicBezTo>
                    <a:pt x="44450" y="135448"/>
                    <a:pt x="41720" y="132422"/>
                    <a:pt x="38100" y="131215"/>
                  </a:cubicBezTo>
                  <a:cubicBezTo>
                    <a:pt x="17630" y="124392"/>
                    <a:pt x="6350" y="110048"/>
                    <a:pt x="0" y="105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BCE791-A8B1-8A4F-BEA0-B62B49C263A4}"/>
                </a:ext>
              </a:extLst>
            </p:cNvPr>
            <p:cNvSpPr/>
            <p:nvPr/>
          </p:nvSpPr>
          <p:spPr>
            <a:xfrm rot="1769107" flipV="1">
              <a:off x="2860131" y="2464022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BE4CE5-8F5A-6E47-85E1-01DB8059D7AE}"/>
                </a:ext>
              </a:extLst>
            </p:cNvPr>
            <p:cNvSpPr/>
            <p:nvPr/>
          </p:nvSpPr>
          <p:spPr>
            <a:xfrm flipV="1">
              <a:off x="2828358" y="2642147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116A4F-163B-E24F-A7F6-12F6DA70254F}"/>
              </a:ext>
            </a:extLst>
          </p:cNvPr>
          <p:cNvGrpSpPr/>
          <p:nvPr/>
        </p:nvGrpSpPr>
        <p:grpSpPr>
          <a:xfrm rot="21414622">
            <a:off x="407890" y="2532131"/>
            <a:ext cx="680963" cy="659916"/>
            <a:chOff x="2789693" y="2475018"/>
            <a:chExt cx="680963" cy="65991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B9AB6D-3315-2741-B986-4321AFDADB13}"/>
                </a:ext>
              </a:extLst>
            </p:cNvPr>
            <p:cNvSpPr/>
            <p:nvPr/>
          </p:nvSpPr>
          <p:spPr>
            <a:xfrm>
              <a:off x="3251200" y="2806461"/>
              <a:ext cx="219319" cy="279639"/>
            </a:xfrm>
            <a:custGeom>
              <a:avLst/>
              <a:gdLst>
                <a:gd name="connsiteX0" fmla="*/ 0 w 219319"/>
                <a:gd name="connsiteY0" fmla="*/ 219314 h 279639"/>
                <a:gd name="connsiteX1" fmla="*/ 0 w 219319"/>
                <a:gd name="connsiteY1" fmla="*/ 219314 h 279639"/>
                <a:gd name="connsiteX2" fmla="*/ 28575 w 219319"/>
                <a:gd name="connsiteY2" fmla="*/ 216139 h 279639"/>
                <a:gd name="connsiteX3" fmla="*/ 34925 w 219319"/>
                <a:gd name="connsiteY3" fmla="*/ 206614 h 279639"/>
                <a:gd name="connsiteX4" fmla="*/ 44450 w 219319"/>
                <a:gd name="connsiteY4" fmla="*/ 203439 h 279639"/>
                <a:gd name="connsiteX5" fmla="*/ 53975 w 219319"/>
                <a:gd name="connsiteY5" fmla="*/ 197089 h 279639"/>
                <a:gd name="connsiteX6" fmla="*/ 63500 w 219319"/>
                <a:gd name="connsiteY6" fmla="*/ 193914 h 279639"/>
                <a:gd name="connsiteX7" fmla="*/ 82550 w 219319"/>
                <a:gd name="connsiteY7" fmla="*/ 181214 h 279639"/>
                <a:gd name="connsiteX8" fmla="*/ 92075 w 219319"/>
                <a:gd name="connsiteY8" fmla="*/ 178039 h 279639"/>
                <a:gd name="connsiteX9" fmla="*/ 111125 w 219319"/>
                <a:gd name="connsiteY9" fmla="*/ 165339 h 279639"/>
                <a:gd name="connsiteX10" fmla="*/ 123825 w 219319"/>
                <a:gd name="connsiteY10" fmla="*/ 149464 h 279639"/>
                <a:gd name="connsiteX11" fmla="*/ 139700 w 219319"/>
                <a:gd name="connsiteY11" fmla="*/ 133589 h 279639"/>
                <a:gd name="connsiteX12" fmla="*/ 149225 w 219319"/>
                <a:gd name="connsiteY12" fmla="*/ 114539 h 279639"/>
                <a:gd name="connsiteX13" fmla="*/ 155575 w 219319"/>
                <a:gd name="connsiteY13" fmla="*/ 105014 h 279639"/>
                <a:gd name="connsiteX14" fmla="*/ 161925 w 219319"/>
                <a:gd name="connsiteY14" fmla="*/ 85964 h 279639"/>
                <a:gd name="connsiteX15" fmla="*/ 171450 w 219319"/>
                <a:gd name="connsiteY15" fmla="*/ 57389 h 279639"/>
                <a:gd name="connsiteX16" fmla="*/ 177800 w 219319"/>
                <a:gd name="connsiteY16" fmla="*/ 38339 h 279639"/>
                <a:gd name="connsiteX17" fmla="*/ 180975 w 219319"/>
                <a:gd name="connsiteY17" fmla="*/ 28814 h 279639"/>
                <a:gd name="connsiteX18" fmla="*/ 187325 w 219319"/>
                <a:gd name="connsiteY18" fmla="*/ 19289 h 279639"/>
                <a:gd name="connsiteX19" fmla="*/ 200025 w 219319"/>
                <a:gd name="connsiteY19" fmla="*/ 239 h 279639"/>
                <a:gd name="connsiteX20" fmla="*/ 209550 w 219319"/>
                <a:gd name="connsiteY20" fmla="*/ 6589 h 279639"/>
                <a:gd name="connsiteX21" fmla="*/ 212725 w 219319"/>
                <a:gd name="connsiteY21" fmla="*/ 111364 h 279639"/>
                <a:gd name="connsiteX22" fmla="*/ 200025 w 219319"/>
                <a:gd name="connsiteY22" fmla="*/ 139939 h 279639"/>
                <a:gd name="connsiteX23" fmla="*/ 190500 w 219319"/>
                <a:gd name="connsiteY23" fmla="*/ 168514 h 279639"/>
                <a:gd name="connsiteX24" fmla="*/ 180975 w 219319"/>
                <a:gd name="connsiteY24" fmla="*/ 197089 h 279639"/>
                <a:gd name="connsiteX25" fmla="*/ 171450 w 219319"/>
                <a:gd name="connsiteY25" fmla="*/ 216139 h 279639"/>
                <a:gd name="connsiteX26" fmla="*/ 161925 w 219319"/>
                <a:gd name="connsiteY26" fmla="*/ 222489 h 279639"/>
                <a:gd name="connsiteX27" fmla="*/ 158750 w 219319"/>
                <a:gd name="connsiteY27" fmla="*/ 232014 h 279639"/>
                <a:gd name="connsiteX28" fmla="*/ 152400 w 219319"/>
                <a:gd name="connsiteY28" fmla="*/ 241539 h 279639"/>
                <a:gd name="connsiteX29" fmla="*/ 133350 w 219319"/>
                <a:gd name="connsiteY29" fmla="*/ 257414 h 279639"/>
                <a:gd name="connsiteX30" fmla="*/ 123825 w 219319"/>
                <a:gd name="connsiteY30" fmla="*/ 260589 h 279639"/>
                <a:gd name="connsiteX31" fmla="*/ 111125 w 219319"/>
                <a:gd name="connsiteY31" fmla="*/ 266939 h 279639"/>
                <a:gd name="connsiteX32" fmla="*/ 101600 w 219319"/>
                <a:gd name="connsiteY32" fmla="*/ 273289 h 279639"/>
                <a:gd name="connsiteX33" fmla="*/ 82550 w 219319"/>
                <a:gd name="connsiteY33" fmla="*/ 279639 h 279639"/>
                <a:gd name="connsiteX34" fmla="*/ 57150 w 219319"/>
                <a:gd name="connsiteY34" fmla="*/ 273289 h 279639"/>
                <a:gd name="connsiteX35" fmla="*/ 47625 w 219319"/>
                <a:gd name="connsiteY35" fmla="*/ 266939 h 279639"/>
                <a:gd name="connsiteX36" fmla="*/ 41275 w 219319"/>
                <a:gd name="connsiteY36" fmla="*/ 257414 h 279639"/>
                <a:gd name="connsiteX37" fmla="*/ 25400 w 219319"/>
                <a:gd name="connsiteY37" fmla="*/ 238364 h 279639"/>
                <a:gd name="connsiteX38" fmla="*/ 0 w 219319"/>
                <a:gd name="connsiteY38" fmla="*/ 219314 h 2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319" h="279639">
                  <a:moveTo>
                    <a:pt x="0" y="219314"/>
                  </a:moveTo>
                  <a:lnTo>
                    <a:pt x="0" y="219314"/>
                  </a:lnTo>
                  <a:cubicBezTo>
                    <a:pt x="9525" y="218256"/>
                    <a:pt x="19568" y="219414"/>
                    <a:pt x="28575" y="216139"/>
                  </a:cubicBezTo>
                  <a:cubicBezTo>
                    <a:pt x="32161" y="214835"/>
                    <a:pt x="31945" y="208998"/>
                    <a:pt x="34925" y="206614"/>
                  </a:cubicBezTo>
                  <a:cubicBezTo>
                    <a:pt x="37538" y="204523"/>
                    <a:pt x="41457" y="204936"/>
                    <a:pt x="44450" y="203439"/>
                  </a:cubicBezTo>
                  <a:cubicBezTo>
                    <a:pt x="47863" y="201732"/>
                    <a:pt x="50562" y="198796"/>
                    <a:pt x="53975" y="197089"/>
                  </a:cubicBezTo>
                  <a:cubicBezTo>
                    <a:pt x="56968" y="195592"/>
                    <a:pt x="60574" y="195539"/>
                    <a:pt x="63500" y="193914"/>
                  </a:cubicBezTo>
                  <a:cubicBezTo>
                    <a:pt x="70171" y="190208"/>
                    <a:pt x="75310" y="183627"/>
                    <a:pt x="82550" y="181214"/>
                  </a:cubicBezTo>
                  <a:cubicBezTo>
                    <a:pt x="85725" y="180156"/>
                    <a:pt x="89149" y="179664"/>
                    <a:pt x="92075" y="178039"/>
                  </a:cubicBezTo>
                  <a:cubicBezTo>
                    <a:pt x="98746" y="174333"/>
                    <a:pt x="111125" y="165339"/>
                    <a:pt x="111125" y="165339"/>
                  </a:cubicBezTo>
                  <a:cubicBezTo>
                    <a:pt x="117306" y="146796"/>
                    <a:pt x="109464" y="163825"/>
                    <a:pt x="123825" y="149464"/>
                  </a:cubicBezTo>
                  <a:cubicBezTo>
                    <a:pt x="144992" y="128297"/>
                    <a:pt x="114300" y="150522"/>
                    <a:pt x="139700" y="133589"/>
                  </a:cubicBezTo>
                  <a:cubicBezTo>
                    <a:pt x="157898" y="106292"/>
                    <a:pt x="136080" y="140829"/>
                    <a:pt x="149225" y="114539"/>
                  </a:cubicBezTo>
                  <a:cubicBezTo>
                    <a:pt x="150932" y="111126"/>
                    <a:pt x="154025" y="108501"/>
                    <a:pt x="155575" y="105014"/>
                  </a:cubicBezTo>
                  <a:cubicBezTo>
                    <a:pt x="158293" y="98897"/>
                    <a:pt x="159808" y="92314"/>
                    <a:pt x="161925" y="85964"/>
                  </a:cubicBezTo>
                  <a:lnTo>
                    <a:pt x="171450" y="57389"/>
                  </a:lnTo>
                  <a:lnTo>
                    <a:pt x="177800" y="38339"/>
                  </a:lnTo>
                  <a:cubicBezTo>
                    <a:pt x="178858" y="35164"/>
                    <a:pt x="179119" y="31599"/>
                    <a:pt x="180975" y="28814"/>
                  </a:cubicBezTo>
                  <a:lnTo>
                    <a:pt x="187325" y="19289"/>
                  </a:lnTo>
                  <a:cubicBezTo>
                    <a:pt x="188871" y="11558"/>
                    <a:pt x="186798" y="-1966"/>
                    <a:pt x="200025" y="239"/>
                  </a:cubicBezTo>
                  <a:cubicBezTo>
                    <a:pt x="203789" y="866"/>
                    <a:pt x="206375" y="4472"/>
                    <a:pt x="209550" y="6589"/>
                  </a:cubicBezTo>
                  <a:cubicBezTo>
                    <a:pt x="224027" y="50019"/>
                    <a:pt x="220059" y="30685"/>
                    <a:pt x="212725" y="111364"/>
                  </a:cubicBezTo>
                  <a:cubicBezTo>
                    <a:pt x="210564" y="135132"/>
                    <a:pt x="207012" y="124219"/>
                    <a:pt x="200025" y="139939"/>
                  </a:cubicBezTo>
                  <a:lnTo>
                    <a:pt x="190500" y="168514"/>
                  </a:lnTo>
                  <a:lnTo>
                    <a:pt x="180975" y="197089"/>
                  </a:lnTo>
                  <a:cubicBezTo>
                    <a:pt x="178393" y="204836"/>
                    <a:pt x="177605" y="209984"/>
                    <a:pt x="171450" y="216139"/>
                  </a:cubicBezTo>
                  <a:cubicBezTo>
                    <a:pt x="168752" y="218837"/>
                    <a:pt x="165100" y="220372"/>
                    <a:pt x="161925" y="222489"/>
                  </a:cubicBezTo>
                  <a:cubicBezTo>
                    <a:pt x="160867" y="225664"/>
                    <a:pt x="160247" y="229021"/>
                    <a:pt x="158750" y="232014"/>
                  </a:cubicBezTo>
                  <a:cubicBezTo>
                    <a:pt x="157043" y="235427"/>
                    <a:pt x="154843" y="238608"/>
                    <a:pt x="152400" y="241539"/>
                  </a:cubicBezTo>
                  <a:cubicBezTo>
                    <a:pt x="147384" y="247558"/>
                    <a:pt x="140486" y="253846"/>
                    <a:pt x="133350" y="257414"/>
                  </a:cubicBezTo>
                  <a:cubicBezTo>
                    <a:pt x="130357" y="258911"/>
                    <a:pt x="126901" y="259271"/>
                    <a:pt x="123825" y="260589"/>
                  </a:cubicBezTo>
                  <a:cubicBezTo>
                    <a:pt x="119475" y="262453"/>
                    <a:pt x="115234" y="264591"/>
                    <a:pt x="111125" y="266939"/>
                  </a:cubicBezTo>
                  <a:cubicBezTo>
                    <a:pt x="107812" y="268832"/>
                    <a:pt x="105087" y="271739"/>
                    <a:pt x="101600" y="273289"/>
                  </a:cubicBezTo>
                  <a:cubicBezTo>
                    <a:pt x="95483" y="276007"/>
                    <a:pt x="82550" y="279639"/>
                    <a:pt x="82550" y="279639"/>
                  </a:cubicBezTo>
                  <a:cubicBezTo>
                    <a:pt x="76512" y="278431"/>
                    <a:pt x="63659" y="276543"/>
                    <a:pt x="57150" y="273289"/>
                  </a:cubicBezTo>
                  <a:cubicBezTo>
                    <a:pt x="53737" y="271582"/>
                    <a:pt x="50800" y="269056"/>
                    <a:pt x="47625" y="266939"/>
                  </a:cubicBezTo>
                  <a:cubicBezTo>
                    <a:pt x="45508" y="263764"/>
                    <a:pt x="43718" y="260345"/>
                    <a:pt x="41275" y="257414"/>
                  </a:cubicBezTo>
                  <a:cubicBezTo>
                    <a:pt x="32498" y="246881"/>
                    <a:pt x="31312" y="250188"/>
                    <a:pt x="25400" y="238364"/>
                  </a:cubicBezTo>
                  <a:cubicBezTo>
                    <a:pt x="24927" y="237417"/>
                    <a:pt x="4233" y="222489"/>
                    <a:pt x="0" y="219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35B30A3-9C18-7948-BE65-2E81591B81D3}"/>
                </a:ext>
              </a:extLst>
            </p:cNvPr>
            <p:cNvSpPr/>
            <p:nvPr/>
          </p:nvSpPr>
          <p:spPr>
            <a:xfrm rot="393805" flipV="1">
              <a:off x="2789693" y="2580481"/>
              <a:ext cx="680963" cy="554453"/>
            </a:xfrm>
            <a:prstGeom prst="arc">
              <a:avLst>
                <a:gd name="adj1" fmla="val 19672016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07E30669-2555-3A41-B862-09872BD4047F}"/>
                </a:ext>
              </a:extLst>
            </p:cNvPr>
            <p:cNvSpPr/>
            <p:nvPr/>
          </p:nvSpPr>
          <p:spPr>
            <a:xfrm rot="1587650" flipV="1">
              <a:off x="2830106" y="2475018"/>
              <a:ext cx="615820" cy="554453"/>
            </a:xfrm>
            <a:prstGeom prst="arc">
              <a:avLst>
                <a:gd name="adj1" fmla="val 19121485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8E1CC-F0C3-C647-B198-ED453C419BCA}"/>
              </a:ext>
            </a:extLst>
          </p:cNvPr>
          <p:cNvGrpSpPr/>
          <p:nvPr/>
        </p:nvGrpSpPr>
        <p:grpSpPr>
          <a:xfrm rot="1834974">
            <a:off x="624405" y="2733510"/>
            <a:ext cx="801787" cy="692687"/>
            <a:chOff x="2851256" y="2467761"/>
            <a:chExt cx="801787" cy="69268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97665B-BAF0-0849-B7B1-0425935B1FEB}"/>
                </a:ext>
              </a:extLst>
            </p:cNvPr>
            <p:cNvSpPr/>
            <p:nvPr/>
          </p:nvSpPr>
          <p:spPr>
            <a:xfrm>
              <a:off x="2889250" y="2923159"/>
              <a:ext cx="146050" cy="134366"/>
            </a:xfrm>
            <a:custGeom>
              <a:avLst/>
              <a:gdLst>
                <a:gd name="connsiteX0" fmla="*/ 41275 w 146050"/>
                <a:gd name="connsiteY0" fmla="*/ 118491 h 134366"/>
                <a:gd name="connsiteX1" fmla="*/ 41275 w 146050"/>
                <a:gd name="connsiteY1" fmla="*/ 118491 h 134366"/>
                <a:gd name="connsiteX2" fmla="*/ 19050 w 146050"/>
                <a:gd name="connsiteY2" fmla="*/ 99441 h 134366"/>
                <a:gd name="connsiteX3" fmla="*/ 15875 w 146050"/>
                <a:gd name="connsiteY3" fmla="*/ 89916 h 134366"/>
                <a:gd name="connsiteX4" fmla="*/ 9525 w 146050"/>
                <a:gd name="connsiteY4" fmla="*/ 80391 h 134366"/>
                <a:gd name="connsiteX5" fmla="*/ 0 w 146050"/>
                <a:gd name="connsiteY5" fmla="*/ 48641 h 134366"/>
                <a:gd name="connsiteX6" fmla="*/ 3175 w 146050"/>
                <a:gd name="connsiteY6" fmla="*/ 1016 h 134366"/>
                <a:gd name="connsiteX7" fmla="*/ 12700 w 146050"/>
                <a:gd name="connsiteY7" fmla="*/ 7366 h 134366"/>
                <a:gd name="connsiteX8" fmla="*/ 28575 w 146050"/>
                <a:gd name="connsiteY8" fmla="*/ 35941 h 134366"/>
                <a:gd name="connsiteX9" fmla="*/ 41275 w 146050"/>
                <a:gd name="connsiteY9" fmla="*/ 54991 h 134366"/>
                <a:gd name="connsiteX10" fmla="*/ 69850 w 146050"/>
                <a:gd name="connsiteY10" fmla="*/ 74041 h 134366"/>
                <a:gd name="connsiteX11" fmla="*/ 79375 w 146050"/>
                <a:gd name="connsiteY11" fmla="*/ 80391 h 134366"/>
                <a:gd name="connsiteX12" fmla="*/ 117475 w 146050"/>
                <a:gd name="connsiteY12" fmla="*/ 93091 h 134366"/>
                <a:gd name="connsiteX13" fmla="*/ 127000 w 146050"/>
                <a:gd name="connsiteY13" fmla="*/ 96266 h 134366"/>
                <a:gd name="connsiteX14" fmla="*/ 136525 w 146050"/>
                <a:gd name="connsiteY14" fmla="*/ 99441 h 134366"/>
                <a:gd name="connsiteX15" fmla="*/ 146050 w 146050"/>
                <a:gd name="connsiteY15" fmla="*/ 105791 h 134366"/>
                <a:gd name="connsiteX16" fmla="*/ 136525 w 146050"/>
                <a:gd name="connsiteY16" fmla="*/ 112141 h 134366"/>
                <a:gd name="connsiteX17" fmla="*/ 98425 w 146050"/>
                <a:gd name="connsiteY17" fmla="*/ 121666 h 134366"/>
                <a:gd name="connsiteX18" fmla="*/ 79375 w 146050"/>
                <a:gd name="connsiteY18" fmla="*/ 134366 h 134366"/>
                <a:gd name="connsiteX19" fmla="*/ 41275 w 146050"/>
                <a:gd name="connsiteY19" fmla="*/ 118491 h 1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50" h="134366">
                  <a:moveTo>
                    <a:pt x="41275" y="118491"/>
                  </a:moveTo>
                  <a:lnTo>
                    <a:pt x="41275" y="118491"/>
                  </a:lnTo>
                  <a:cubicBezTo>
                    <a:pt x="33867" y="112141"/>
                    <a:pt x="25532" y="106734"/>
                    <a:pt x="19050" y="99441"/>
                  </a:cubicBezTo>
                  <a:cubicBezTo>
                    <a:pt x="16827" y="96940"/>
                    <a:pt x="17372" y="92909"/>
                    <a:pt x="15875" y="89916"/>
                  </a:cubicBezTo>
                  <a:cubicBezTo>
                    <a:pt x="14168" y="86503"/>
                    <a:pt x="11075" y="83878"/>
                    <a:pt x="9525" y="80391"/>
                  </a:cubicBezTo>
                  <a:cubicBezTo>
                    <a:pt x="5108" y="70453"/>
                    <a:pt x="2639" y="59196"/>
                    <a:pt x="0" y="48641"/>
                  </a:cubicBezTo>
                  <a:cubicBezTo>
                    <a:pt x="1058" y="32766"/>
                    <a:pt x="-1504" y="16223"/>
                    <a:pt x="3175" y="1016"/>
                  </a:cubicBezTo>
                  <a:cubicBezTo>
                    <a:pt x="4297" y="-2631"/>
                    <a:pt x="10187" y="4494"/>
                    <a:pt x="12700" y="7366"/>
                  </a:cubicBezTo>
                  <a:cubicBezTo>
                    <a:pt x="42616" y="41556"/>
                    <a:pt x="16251" y="13758"/>
                    <a:pt x="28575" y="35941"/>
                  </a:cubicBezTo>
                  <a:cubicBezTo>
                    <a:pt x="32281" y="42612"/>
                    <a:pt x="34925" y="50758"/>
                    <a:pt x="41275" y="54991"/>
                  </a:cubicBezTo>
                  <a:lnTo>
                    <a:pt x="69850" y="74041"/>
                  </a:lnTo>
                  <a:cubicBezTo>
                    <a:pt x="73025" y="76158"/>
                    <a:pt x="75755" y="79184"/>
                    <a:pt x="79375" y="80391"/>
                  </a:cubicBezTo>
                  <a:lnTo>
                    <a:pt x="117475" y="93091"/>
                  </a:lnTo>
                  <a:lnTo>
                    <a:pt x="127000" y="96266"/>
                  </a:lnTo>
                  <a:cubicBezTo>
                    <a:pt x="130175" y="97324"/>
                    <a:pt x="133740" y="97585"/>
                    <a:pt x="136525" y="99441"/>
                  </a:cubicBezTo>
                  <a:lnTo>
                    <a:pt x="146050" y="105791"/>
                  </a:lnTo>
                  <a:cubicBezTo>
                    <a:pt x="142875" y="107908"/>
                    <a:pt x="140145" y="110934"/>
                    <a:pt x="136525" y="112141"/>
                  </a:cubicBezTo>
                  <a:cubicBezTo>
                    <a:pt x="122242" y="116902"/>
                    <a:pt x="111761" y="112775"/>
                    <a:pt x="98425" y="121666"/>
                  </a:cubicBezTo>
                  <a:lnTo>
                    <a:pt x="79375" y="134366"/>
                  </a:lnTo>
                  <a:lnTo>
                    <a:pt x="41275" y="118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F84694E-ACE1-FB40-9103-7842D2A3FFC9}"/>
                </a:ext>
              </a:extLst>
            </p:cNvPr>
            <p:cNvSpPr/>
            <p:nvPr/>
          </p:nvSpPr>
          <p:spPr>
            <a:xfrm rot="20006785" flipH="1" flipV="1">
              <a:off x="2851256" y="2467761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3F58D87-C73A-3042-96C5-C3B531D5475E}"/>
                </a:ext>
              </a:extLst>
            </p:cNvPr>
            <p:cNvSpPr/>
            <p:nvPr/>
          </p:nvSpPr>
          <p:spPr>
            <a:xfrm rot="21196489" flipH="1" flipV="1">
              <a:off x="2874568" y="2605995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20D6F-70F5-474E-8EAB-9358DDFE42F9}"/>
              </a:ext>
            </a:extLst>
          </p:cNvPr>
          <p:cNvGrpSpPr/>
          <p:nvPr/>
        </p:nvGrpSpPr>
        <p:grpSpPr>
          <a:xfrm>
            <a:off x="194573" y="1171971"/>
            <a:ext cx="907692" cy="1271622"/>
            <a:chOff x="19410" y="328413"/>
            <a:chExt cx="907692" cy="1271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9B7431-BDE3-DA41-A2BA-4887688D4D0A}"/>
                </a:ext>
              </a:extLst>
            </p:cNvPr>
            <p:cNvGrpSpPr/>
            <p:nvPr/>
          </p:nvGrpSpPr>
          <p:grpSpPr>
            <a:xfrm>
              <a:off x="63653" y="328413"/>
              <a:ext cx="863449" cy="699440"/>
              <a:chOff x="63653" y="328413"/>
              <a:chExt cx="863449" cy="699440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06FE0D2-4A28-974C-9D8A-2D14E5AC8850}"/>
                  </a:ext>
                </a:extLst>
              </p:cNvPr>
              <p:cNvSpPr/>
              <p:nvPr/>
            </p:nvSpPr>
            <p:spPr>
              <a:xfrm>
                <a:off x="73941" y="581925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D422C99-44D1-654A-9191-64BCA130D665}"/>
                  </a:ext>
                </a:extLst>
              </p:cNvPr>
              <p:cNvGrpSpPr/>
              <p:nvPr/>
            </p:nvGrpSpPr>
            <p:grpSpPr>
              <a:xfrm>
                <a:off x="63653" y="328413"/>
                <a:ext cx="863449" cy="699440"/>
                <a:chOff x="3887809" y="1721833"/>
                <a:chExt cx="863449" cy="699440"/>
              </a:xfrm>
            </p:grpSpPr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7567CE45-F072-3549-8470-C67F3B277B83}"/>
                    </a:ext>
                  </a:extLst>
                </p:cNvPr>
                <p:cNvSpPr/>
                <p:nvPr/>
              </p:nvSpPr>
              <p:spPr>
                <a:xfrm flipH="1" flipV="1">
                  <a:off x="3887809" y="1866820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11FAAB3E-04F8-4946-AA69-2AC4FA46A57B}"/>
                    </a:ext>
                  </a:extLst>
                </p:cNvPr>
                <p:cNvSpPr/>
                <p:nvPr/>
              </p:nvSpPr>
              <p:spPr>
                <a:xfrm flipH="1" flipV="1">
                  <a:off x="4002109" y="1721833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26DAAC-0854-2346-BB72-CBB14060E0E9}"/>
                </a:ext>
              </a:extLst>
            </p:cNvPr>
            <p:cNvGrpSpPr/>
            <p:nvPr/>
          </p:nvGrpSpPr>
          <p:grpSpPr>
            <a:xfrm>
              <a:off x="19410" y="766500"/>
              <a:ext cx="681367" cy="833535"/>
              <a:chOff x="19410" y="766500"/>
              <a:chExt cx="681367" cy="833535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1EABB8CA-4162-7044-8732-5E15941F95D0}"/>
                  </a:ext>
                </a:extLst>
              </p:cNvPr>
              <p:cNvSpPr/>
              <p:nvPr/>
            </p:nvSpPr>
            <p:spPr>
              <a:xfrm>
                <a:off x="19410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B5ECBD2F-1983-BE49-876B-5947F88252C5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A070DA4-8868-7D4B-8070-D2D2471AEB03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8A9B3839-61C1-2940-9BDA-86B5F0BB71AF}"/>
              </a:ext>
            </a:extLst>
          </p:cNvPr>
          <p:cNvSpPr/>
          <p:nvPr/>
        </p:nvSpPr>
        <p:spPr>
          <a:xfrm>
            <a:off x="442517" y="1610255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8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77182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301634">
            <a:off x="2828533" y="821501"/>
            <a:ext cx="276490" cy="1131499"/>
            <a:chOff x="6476585" y="2407255"/>
            <a:chExt cx="276490" cy="11314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406650">
              <a:off x="6642605" y="2407255"/>
              <a:ext cx="72976" cy="91891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9391183">
              <a:off x="6476585" y="3264434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301634">
            <a:off x="323647" y="237444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4568" y="1792113"/>
              <a:ext cx="882649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1C91D903-699C-2E4D-AA52-6805F2BE8EBB}"/>
              </a:ext>
            </a:extLst>
          </p:cNvPr>
          <p:cNvSpPr/>
          <p:nvPr/>
        </p:nvSpPr>
        <p:spPr>
          <a:xfrm rot="20564018">
            <a:off x="595833" y="2377812"/>
            <a:ext cx="140994" cy="272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344798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603604" y="2531139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963455" y="1145022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209845" y="2045633"/>
            <a:ext cx="565559" cy="945417"/>
            <a:chOff x="5873403" y="3337784"/>
            <a:chExt cx="565559" cy="94541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33323">
              <a:off x="5873403" y="3337784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194573" y="1171971"/>
            <a:ext cx="907692" cy="1271622"/>
            <a:chOff x="19410" y="328413"/>
            <a:chExt cx="907692" cy="12716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63653" y="328413"/>
              <a:ext cx="863449" cy="699440"/>
              <a:chOff x="63653" y="328413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73941" y="581925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63653" y="328413"/>
                <a:ext cx="863449" cy="699440"/>
                <a:chOff x="3887809" y="1721833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887809" y="1866820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02109" y="1721833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19410" y="766500"/>
              <a:ext cx="681367" cy="833535"/>
              <a:chOff x="19410" y="766500"/>
              <a:chExt cx="681367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19410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39BFA38-566E-E94C-AC9B-1CDB65495199}"/>
              </a:ext>
            </a:extLst>
          </p:cNvPr>
          <p:cNvSpPr/>
          <p:nvPr/>
        </p:nvSpPr>
        <p:spPr>
          <a:xfrm rot="11531349" flipH="1" flipV="1">
            <a:off x="-217471" y="2180009"/>
            <a:ext cx="832301" cy="949850"/>
          </a:xfrm>
          <a:prstGeom prst="arc">
            <a:avLst>
              <a:gd name="adj1" fmla="val 18033589"/>
              <a:gd name="adj2" fmla="val 215537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7579C-2616-454C-BEF6-C4992ECCA14E}"/>
              </a:ext>
            </a:extLst>
          </p:cNvPr>
          <p:cNvGrpSpPr/>
          <p:nvPr/>
        </p:nvGrpSpPr>
        <p:grpSpPr>
          <a:xfrm>
            <a:off x="726044" y="2582335"/>
            <a:ext cx="778475" cy="756732"/>
            <a:chOff x="3075604" y="2563293"/>
            <a:chExt cx="778475" cy="75673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B625EE-BF7E-AF40-BD37-78E6F8FC6F0E}"/>
                </a:ext>
              </a:extLst>
            </p:cNvPr>
            <p:cNvSpPr/>
            <p:nvPr/>
          </p:nvSpPr>
          <p:spPr>
            <a:xfrm>
              <a:off x="3095625" y="2854325"/>
              <a:ext cx="136678" cy="219075"/>
            </a:xfrm>
            <a:custGeom>
              <a:avLst/>
              <a:gdLst>
                <a:gd name="connsiteX0" fmla="*/ 25400 w 136678"/>
                <a:gd name="connsiteY0" fmla="*/ 200025 h 219075"/>
                <a:gd name="connsiteX1" fmla="*/ 25400 w 136678"/>
                <a:gd name="connsiteY1" fmla="*/ 200025 h 219075"/>
                <a:gd name="connsiteX2" fmla="*/ 9525 w 136678"/>
                <a:gd name="connsiteY2" fmla="*/ 155575 h 219075"/>
                <a:gd name="connsiteX3" fmla="*/ 3175 w 136678"/>
                <a:gd name="connsiteY3" fmla="*/ 133350 h 219075"/>
                <a:gd name="connsiteX4" fmla="*/ 0 w 136678"/>
                <a:gd name="connsiteY4" fmla="*/ 120650 h 219075"/>
                <a:gd name="connsiteX5" fmla="*/ 3175 w 136678"/>
                <a:gd name="connsiteY5" fmla="*/ 63500 h 219075"/>
                <a:gd name="connsiteX6" fmla="*/ 9525 w 136678"/>
                <a:gd name="connsiteY6" fmla="*/ 38100 h 219075"/>
                <a:gd name="connsiteX7" fmla="*/ 12700 w 136678"/>
                <a:gd name="connsiteY7" fmla="*/ 28575 h 219075"/>
                <a:gd name="connsiteX8" fmla="*/ 19050 w 136678"/>
                <a:gd name="connsiteY8" fmla="*/ 19050 h 219075"/>
                <a:gd name="connsiteX9" fmla="*/ 28575 w 136678"/>
                <a:gd name="connsiteY9" fmla="*/ 0 h 219075"/>
                <a:gd name="connsiteX10" fmla="*/ 38100 w 136678"/>
                <a:gd name="connsiteY10" fmla="*/ 3175 h 219075"/>
                <a:gd name="connsiteX11" fmla="*/ 53975 w 136678"/>
                <a:gd name="connsiteY11" fmla="*/ 31750 h 219075"/>
                <a:gd name="connsiteX12" fmla="*/ 60325 w 136678"/>
                <a:gd name="connsiteY12" fmla="*/ 60325 h 219075"/>
                <a:gd name="connsiteX13" fmla="*/ 66675 w 136678"/>
                <a:gd name="connsiteY13" fmla="*/ 79375 h 219075"/>
                <a:gd name="connsiteX14" fmla="*/ 69850 w 136678"/>
                <a:gd name="connsiteY14" fmla="*/ 92075 h 219075"/>
                <a:gd name="connsiteX15" fmla="*/ 76200 w 136678"/>
                <a:gd name="connsiteY15" fmla="*/ 111125 h 219075"/>
                <a:gd name="connsiteX16" fmla="*/ 95250 w 136678"/>
                <a:gd name="connsiteY16" fmla="*/ 139700 h 219075"/>
                <a:gd name="connsiteX17" fmla="*/ 101600 w 136678"/>
                <a:gd name="connsiteY17" fmla="*/ 149225 h 219075"/>
                <a:gd name="connsiteX18" fmla="*/ 117475 w 136678"/>
                <a:gd name="connsiteY18" fmla="*/ 168275 h 219075"/>
                <a:gd name="connsiteX19" fmla="*/ 127000 w 136678"/>
                <a:gd name="connsiteY19" fmla="*/ 171450 h 219075"/>
                <a:gd name="connsiteX20" fmla="*/ 136525 w 136678"/>
                <a:gd name="connsiteY20" fmla="*/ 190500 h 219075"/>
                <a:gd name="connsiteX21" fmla="*/ 117475 w 136678"/>
                <a:gd name="connsiteY21" fmla="*/ 203200 h 219075"/>
                <a:gd name="connsiteX22" fmla="*/ 107950 w 136678"/>
                <a:gd name="connsiteY22" fmla="*/ 209550 h 219075"/>
                <a:gd name="connsiteX23" fmla="*/ 88900 w 136678"/>
                <a:gd name="connsiteY23" fmla="*/ 215900 h 219075"/>
                <a:gd name="connsiteX24" fmla="*/ 79375 w 136678"/>
                <a:gd name="connsiteY24" fmla="*/ 219075 h 219075"/>
                <a:gd name="connsiteX25" fmla="*/ 28575 w 136678"/>
                <a:gd name="connsiteY25" fmla="*/ 212725 h 219075"/>
                <a:gd name="connsiteX26" fmla="*/ 25400 w 136678"/>
                <a:gd name="connsiteY26" fmla="*/ 200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678" h="219075">
                  <a:moveTo>
                    <a:pt x="25400" y="200025"/>
                  </a:moveTo>
                  <a:lnTo>
                    <a:pt x="25400" y="200025"/>
                  </a:lnTo>
                  <a:cubicBezTo>
                    <a:pt x="22856" y="193240"/>
                    <a:pt x="11827" y="164784"/>
                    <a:pt x="9525" y="155575"/>
                  </a:cubicBezTo>
                  <a:cubicBezTo>
                    <a:pt x="-401" y="115873"/>
                    <a:pt x="12285" y="165234"/>
                    <a:pt x="3175" y="133350"/>
                  </a:cubicBezTo>
                  <a:cubicBezTo>
                    <a:pt x="1976" y="129154"/>
                    <a:pt x="1058" y="124883"/>
                    <a:pt x="0" y="120650"/>
                  </a:cubicBezTo>
                  <a:cubicBezTo>
                    <a:pt x="1058" y="101600"/>
                    <a:pt x="988" y="82454"/>
                    <a:pt x="3175" y="63500"/>
                  </a:cubicBezTo>
                  <a:cubicBezTo>
                    <a:pt x="4175" y="54830"/>
                    <a:pt x="6765" y="46379"/>
                    <a:pt x="9525" y="38100"/>
                  </a:cubicBezTo>
                  <a:cubicBezTo>
                    <a:pt x="10583" y="34925"/>
                    <a:pt x="11203" y="31568"/>
                    <a:pt x="12700" y="28575"/>
                  </a:cubicBezTo>
                  <a:cubicBezTo>
                    <a:pt x="14407" y="25162"/>
                    <a:pt x="17343" y="22463"/>
                    <a:pt x="19050" y="19050"/>
                  </a:cubicBezTo>
                  <a:cubicBezTo>
                    <a:pt x="32195" y="-7240"/>
                    <a:pt x="10377" y="27297"/>
                    <a:pt x="28575" y="0"/>
                  </a:cubicBezTo>
                  <a:cubicBezTo>
                    <a:pt x="31750" y="1058"/>
                    <a:pt x="35733" y="808"/>
                    <a:pt x="38100" y="3175"/>
                  </a:cubicBezTo>
                  <a:cubicBezTo>
                    <a:pt x="45983" y="11058"/>
                    <a:pt x="51313" y="21103"/>
                    <a:pt x="53975" y="31750"/>
                  </a:cubicBezTo>
                  <a:cubicBezTo>
                    <a:pt x="58507" y="49877"/>
                    <a:pt x="55436" y="44028"/>
                    <a:pt x="60325" y="60325"/>
                  </a:cubicBezTo>
                  <a:cubicBezTo>
                    <a:pt x="62248" y="66736"/>
                    <a:pt x="65052" y="72881"/>
                    <a:pt x="66675" y="79375"/>
                  </a:cubicBezTo>
                  <a:cubicBezTo>
                    <a:pt x="67733" y="83608"/>
                    <a:pt x="68596" y="87895"/>
                    <a:pt x="69850" y="92075"/>
                  </a:cubicBezTo>
                  <a:cubicBezTo>
                    <a:pt x="71773" y="98486"/>
                    <a:pt x="72487" y="105556"/>
                    <a:pt x="76200" y="111125"/>
                  </a:cubicBezTo>
                  <a:lnTo>
                    <a:pt x="95250" y="139700"/>
                  </a:lnTo>
                  <a:lnTo>
                    <a:pt x="101600" y="149225"/>
                  </a:lnTo>
                  <a:cubicBezTo>
                    <a:pt x="106286" y="156253"/>
                    <a:pt x="110141" y="163386"/>
                    <a:pt x="117475" y="168275"/>
                  </a:cubicBezTo>
                  <a:cubicBezTo>
                    <a:pt x="120260" y="170131"/>
                    <a:pt x="123825" y="170392"/>
                    <a:pt x="127000" y="171450"/>
                  </a:cubicBezTo>
                  <a:cubicBezTo>
                    <a:pt x="128545" y="173768"/>
                    <a:pt x="137986" y="186118"/>
                    <a:pt x="136525" y="190500"/>
                  </a:cubicBezTo>
                  <a:cubicBezTo>
                    <a:pt x="132914" y="201334"/>
                    <a:pt x="125088" y="199394"/>
                    <a:pt x="117475" y="203200"/>
                  </a:cubicBezTo>
                  <a:cubicBezTo>
                    <a:pt x="114062" y="204907"/>
                    <a:pt x="111437" y="208000"/>
                    <a:pt x="107950" y="209550"/>
                  </a:cubicBezTo>
                  <a:cubicBezTo>
                    <a:pt x="101833" y="212268"/>
                    <a:pt x="95250" y="213783"/>
                    <a:pt x="88900" y="215900"/>
                  </a:cubicBezTo>
                  <a:lnTo>
                    <a:pt x="79375" y="219075"/>
                  </a:lnTo>
                  <a:cubicBezTo>
                    <a:pt x="71497" y="218469"/>
                    <a:pt x="42282" y="219578"/>
                    <a:pt x="28575" y="212725"/>
                  </a:cubicBezTo>
                  <a:cubicBezTo>
                    <a:pt x="27236" y="212056"/>
                    <a:pt x="25929" y="202142"/>
                    <a:pt x="25400" y="200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AFB1DC9-2EB8-DD4D-AAF0-70F0ABB40FEA}"/>
                </a:ext>
              </a:extLst>
            </p:cNvPr>
            <p:cNvSpPr/>
            <p:nvPr/>
          </p:nvSpPr>
          <p:spPr>
            <a:xfrm flipH="1" flipV="1">
              <a:off x="3144549" y="2563293"/>
              <a:ext cx="672406" cy="554453"/>
            </a:xfrm>
            <a:prstGeom prst="arc">
              <a:avLst>
                <a:gd name="adj1" fmla="val 19364557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E6A0D15-4658-6740-BE31-5FAA2FC7A394}"/>
                </a:ext>
              </a:extLst>
            </p:cNvPr>
            <p:cNvSpPr/>
            <p:nvPr/>
          </p:nvSpPr>
          <p:spPr>
            <a:xfrm rot="1769107" flipH="1" flipV="1">
              <a:off x="3075604" y="2765572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681F66-A132-CA44-A079-4AE7BE62BB77}"/>
              </a:ext>
            </a:extLst>
          </p:cNvPr>
          <p:cNvGrpSpPr/>
          <p:nvPr/>
        </p:nvGrpSpPr>
        <p:grpSpPr>
          <a:xfrm rot="19869135">
            <a:off x="471842" y="2627343"/>
            <a:ext cx="765598" cy="732578"/>
            <a:chOff x="2828358" y="2464022"/>
            <a:chExt cx="765598" cy="7325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A46E829-2B72-5947-8A34-3AEA0BA9C9EC}"/>
                </a:ext>
              </a:extLst>
            </p:cNvPr>
            <p:cNvSpPr/>
            <p:nvPr/>
          </p:nvSpPr>
          <p:spPr>
            <a:xfrm>
              <a:off x="3406775" y="2926310"/>
              <a:ext cx="156870" cy="166140"/>
            </a:xfrm>
            <a:custGeom>
              <a:avLst/>
              <a:gdLst>
                <a:gd name="connsiteX0" fmla="*/ 0 w 156870"/>
                <a:gd name="connsiteY0" fmla="*/ 105815 h 166140"/>
                <a:gd name="connsiteX1" fmla="*/ 0 w 156870"/>
                <a:gd name="connsiteY1" fmla="*/ 105815 h 166140"/>
                <a:gd name="connsiteX2" fmla="*/ 28575 w 156870"/>
                <a:gd name="connsiteY2" fmla="*/ 102640 h 166140"/>
                <a:gd name="connsiteX3" fmla="*/ 38100 w 156870"/>
                <a:gd name="connsiteY3" fmla="*/ 96290 h 166140"/>
                <a:gd name="connsiteX4" fmla="*/ 47625 w 156870"/>
                <a:gd name="connsiteY4" fmla="*/ 93115 h 166140"/>
                <a:gd name="connsiteX5" fmla="*/ 57150 w 156870"/>
                <a:gd name="connsiteY5" fmla="*/ 86765 h 166140"/>
                <a:gd name="connsiteX6" fmla="*/ 76200 w 156870"/>
                <a:gd name="connsiteY6" fmla="*/ 77240 h 166140"/>
                <a:gd name="connsiteX7" fmla="*/ 92075 w 156870"/>
                <a:gd name="connsiteY7" fmla="*/ 61365 h 166140"/>
                <a:gd name="connsiteX8" fmla="*/ 107950 w 156870"/>
                <a:gd name="connsiteY8" fmla="*/ 45490 h 166140"/>
                <a:gd name="connsiteX9" fmla="*/ 120650 w 156870"/>
                <a:gd name="connsiteY9" fmla="*/ 26440 h 166140"/>
                <a:gd name="connsiteX10" fmla="*/ 139700 w 156870"/>
                <a:gd name="connsiteY10" fmla="*/ 16915 h 166140"/>
                <a:gd name="connsiteX11" fmla="*/ 146050 w 156870"/>
                <a:gd name="connsiteY11" fmla="*/ 7390 h 166140"/>
                <a:gd name="connsiteX12" fmla="*/ 155575 w 156870"/>
                <a:gd name="connsiteY12" fmla="*/ 1040 h 166140"/>
                <a:gd name="connsiteX13" fmla="*/ 149225 w 156870"/>
                <a:gd name="connsiteY13" fmla="*/ 55015 h 166140"/>
                <a:gd name="connsiteX14" fmla="*/ 139700 w 156870"/>
                <a:gd name="connsiteY14" fmla="*/ 89940 h 166140"/>
                <a:gd name="connsiteX15" fmla="*/ 130175 w 156870"/>
                <a:gd name="connsiteY15" fmla="*/ 108990 h 166140"/>
                <a:gd name="connsiteX16" fmla="*/ 117475 w 156870"/>
                <a:gd name="connsiteY16" fmla="*/ 128040 h 166140"/>
                <a:gd name="connsiteX17" fmla="*/ 111125 w 156870"/>
                <a:gd name="connsiteY17" fmla="*/ 137565 h 166140"/>
                <a:gd name="connsiteX18" fmla="*/ 101600 w 156870"/>
                <a:gd name="connsiteY18" fmla="*/ 156615 h 166140"/>
                <a:gd name="connsiteX19" fmla="*/ 82550 w 156870"/>
                <a:gd name="connsiteY19" fmla="*/ 166140 h 166140"/>
                <a:gd name="connsiteX20" fmla="*/ 73025 w 156870"/>
                <a:gd name="connsiteY20" fmla="*/ 159790 h 166140"/>
                <a:gd name="connsiteX21" fmla="*/ 66675 w 156870"/>
                <a:gd name="connsiteY21" fmla="*/ 150265 h 166140"/>
                <a:gd name="connsiteX22" fmla="*/ 47625 w 156870"/>
                <a:gd name="connsiteY22" fmla="*/ 137565 h 166140"/>
                <a:gd name="connsiteX23" fmla="*/ 38100 w 156870"/>
                <a:gd name="connsiteY23" fmla="*/ 131215 h 166140"/>
                <a:gd name="connsiteX24" fmla="*/ 0 w 156870"/>
                <a:gd name="connsiteY24" fmla="*/ 105815 h 1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870" h="166140">
                  <a:moveTo>
                    <a:pt x="0" y="105815"/>
                  </a:moveTo>
                  <a:lnTo>
                    <a:pt x="0" y="105815"/>
                  </a:lnTo>
                  <a:cubicBezTo>
                    <a:pt x="9525" y="104757"/>
                    <a:pt x="19278" y="104964"/>
                    <a:pt x="28575" y="102640"/>
                  </a:cubicBezTo>
                  <a:cubicBezTo>
                    <a:pt x="32277" y="101715"/>
                    <a:pt x="34687" y="97997"/>
                    <a:pt x="38100" y="96290"/>
                  </a:cubicBezTo>
                  <a:cubicBezTo>
                    <a:pt x="41093" y="94793"/>
                    <a:pt x="44632" y="94612"/>
                    <a:pt x="47625" y="93115"/>
                  </a:cubicBezTo>
                  <a:cubicBezTo>
                    <a:pt x="51038" y="91408"/>
                    <a:pt x="53737" y="88472"/>
                    <a:pt x="57150" y="86765"/>
                  </a:cubicBezTo>
                  <a:cubicBezTo>
                    <a:pt x="83440" y="73620"/>
                    <a:pt x="48903" y="95438"/>
                    <a:pt x="76200" y="77240"/>
                  </a:cubicBezTo>
                  <a:cubicBezTo>
                    <a:pt x="93133" y="51840"/>
                    <a:pt x="70908" y="82532"/>
                    <a:pt x="92075" y="61365"/>
                  </a:cubicBezTo>
                  <a:cubicBezTo>
                    <a:pt x="113242" y="40198"/>
                    <a:pt x="82550" y="62423"/>
                    <a:pt x="107950" y="45490"/>
                  </a:cubicBezTo>
                  <a:cubicBezTo>
                    <a:pt x="112183" y="39140"/>
                    <a:pt x="113410" y="28853"/>
                    <a:pt x="120650" y="26440"/>
                  </a:cubicBezTo>
                  <a:cubicBezTo>
                    <a:pt x="133795" y="22058"/>
                    <a:pt x="127390" y="25121"/>
                    <a:pt x="139700" y="16915"/>
                  </a:cubicBezTo>
                  <a:cubicBezTo>
                    <a:pt x="141817" y="13740"/>
                    <a:pt x="143352" y="10088"/>
                    <a:pt x="146050" y="7390"/>
                  </a:cubicBezTo>
                  <a:cubicBezTo>
                    <a:pt x="148748" y="4692"/>
                    <a:pt x="154892" y="-2714"/>
                    <a:pt x="155575" y="1040"/>
                  </a:cubicBezTo>
                  <a:cubicBezTo>
                    <a:pt x="159589" y="23119"/>
                    <a:pt x="153367" y="36374"/>
                    <a:pt x="149225" y="55015"/>
                  </a:cubicBezTo>
                  <a:cubicBezTo>
                    <a:pt x="147237" y="63961"/>
                    <a:pt x="144656" y="82506"/>
                    <a:pt x="139700" y="89940"/>
                  </a:cubicBezTo>
                  <a:cubicBezTo>
                    <a:pt x="111510" y="132225"/>
                    <a:pt x="152083" y="69555"/>
                    <a:pt x="130175" y="108990"/>
                  </a:cubicBezTo>
                  <a:cubicBezTo>
                    <a:pt x="126469" y="115661"/>
                    <a:pt x="121708" y="121690"/>
                    <a:pt x="117475" y="128040"/>
                  </a:cubicBezTo>
                  <a:cubicBezTo>
                    <a:pt x="115358" y="131215"/>
                    <a:pt x="112332" y="133945"/>
                    <a:pt x="111125" y="137565"/>
                  </a:cubicBezTo>
                  <a:cubicBezTo>
                    <a:pt x="108543" y="145312"/>
                    <a:pt x="107755" y="150460"/>
                    <a:pt x="101600" y="156615"/>
                  </a:cubicBezTo>
                  <a:cubicBezTo>
                    <a:pt x="95445" y="162770"/>
                    <a:pt x="90297" y="163558"/>
                    <a:pt x="82550" y="166140"/>
                  </a:cubicBezTo>
                  <a:cubicBezTo>
                    <a:pt x="79375" y="164023"/>
                    <a:pt x="75723" y="162488"/>
                    <a:pt x="73025" y="159790"/>
                  </a:cubicBezTo>
                  <a:cubicBezTo>
                    <a:pt x="70327" y="157092"/>
                    <a:pt x="69547" y="152778"/>
                    <a:pt x="66675" y="150265"/>
                  </a:cubicBezTo>
                  <a:cubicBezTo>
                    <a:pt x="60932" y="145239"/>
                    <a:pt x="53975" y="141798"/>
                    <a:pt x="47625" y="137565"/>
                  </a:cubicBezTo>
                  <a:cubicBezTo>
                    <a:pt x="44450" y="135448"/>
                    <a:pt x="41720" y="132422"/>
                    <a:pt x="38100" y="131215"/>
                  </a:cubicBezTo>
                  <a:cubicBezTo>
                    <a:pt x="17630" y="124392"/>
                    <a:pt x="6350" y="110048"/>
                    <a:pt x="0" y="105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BCE791-A8B1-8A4F-BEA0-B62B49C263A4}"/>
                </a:ext>
              </a:extLst>
            </p:cNvPr>
            <p:cNvSpPr/>
            <p:nvPr/>
          </p:nvSpPr>
          <p:spPr>
            <a:xfrm rot="1769107" flipV="1">
              <a:off x="2860131" y="2464022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BE4CE5-8F5A-6E47-85E1-01DB8059D7AE}"/>
                </a:ext>
              </a:extLst>
            </p:cNvPr>
            <p:cNvSpPr/>
            <p:nvPr/>
          </p:nvSpPr>
          <p:spPr>
            <a:xfrm flipV="1">
              <a:off x="2828358" y="2642147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116A4F-163B-E24F-A7F6-12F6DA70254F}"/>
              </a:ext>
            </a:extLst>
          </p:cNvPr>
          <p:cNvGrpSpPr/>
          <p:nvPr/>
        </p:nvGrpSpPr>
        <p:grpSpPr>
          <a:xfrm rot="21022854">
            <a:off x="407890" y="2532131"/>
            <a:ext cx="680963" cy="659916"/>
            <a:chOff x="2789693" y="2475018"/>
            <a:chExt cx="680963" cy="65991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B9AB6D-3315-2741-B986-4321AFDADB13}"/>
                </a:ext>
              </a:extLst>
            </p:cNvPr>
            <p:cNvSpPr/>
            <p:nvPr/>
          </p:nvSpPr>
          <p:spPr>
            <a:xfrm>
              <a:off x="3251200" y="2806461"/>
              <a:ext cx="219319" cy="279639"/>
            </a:xfrm>
            <a:custGeom>
              <a:avLst/>
              <a:gdLst>
                <a:gd name="connsiteX0" fmla="*/ 0 w 219319"/>
                <a:gd name="connsiteY0" fmla="*/ 219314 h 279639"/>
                <a:gd name="connsiteX1" fmla="*/ 0 w 219319"/>
                <a:gd name="connsiteY1" fmla="*/ 219314 h 279639"/>
                <a:gd name="connsiteX2" fmla="*/ 28575 w 219319"/>
                <a:gd name="connsiteY2" fmla="*/ 216139 h 279639"/>
                <a:gd name="connsiteX3" fmla="*/ 34925 w 219319"/>
                <a:gd name="connsiteY3" fmla="*/ 206614 h 279639"/>
                <a:gd name="connsiteX4" fmla="*/ 44450 w 219319"/>
                <a:gd name="connsiteY4" fmla="*/ 203439 h 279639"/>
                <a:gd name="connsiteX5" fmla="*/ 53975 w 219319"/>
                <a:gd name="connsiteY5" fmla="*/ 197089 h 279639"/>
                <a:gd name="connsiteX6" fmla="*/ 63500 w 219319"/>
                <a:gd name="connsiteY6" fmla="*/ 193914 h 279639"/>
                <a:gd name="connsiteX7" fmla="*/ 82550 w 219319"/>
                <a:gd name="connsiteY7" fmla="*/ 181214 h 279639"/>
                <a:gd name="connsiteX8" fmla="*/ 92075 w 219319"/>
                <a:gd name="connsiteY8" fmla="*/ 178039 h 279639"/>
                <a:gd name="connsiteX9" fmla="*/ 111125 w 219319"/>
                <a:gd name="connsiteY9" fmla="*/ 165339 h 279639"/>
                <a:gd name="connsiteX10" fmla="*/ 123825 w 219319"/>
                <a:gd name="connsiteY10" fmla="*/ 149464 h 279639"/>
                <a:gd name="connsiteX11" fmla="*/ 139700 w 219319"/>
                <a:gd name="connsiteY11" fmla="*/ 133589 h 279639"/>
                <a:gd name="connsiteX12" fmla="*/ 149225 w 219319"/>
                <a:gd name="connsiteY12" fmla="*/ 114539 h 279639"/>
                <a:gd name="connsiteX13" fmla="*/ 155575 w 219319"/>
                <a:gd name="connsiteY13" fmla="*/ 105014 h 279639"/>
                <a:gd name="connsiteX14" fmla="*/ 161925 w 219319"/>
                <a:gd name="connsiteY14" fmla="*/ 85964 h 279639"/>
                <a:gd name="connsiteX15" fmla="*/ 171450 w 219319"/>
                <a:gd name="connsiteY15" fmla="*/ 57389 h 279639"/>
                <a:gd name="connsiteX16" fmla="*/ 177800 w 219319"/>
                <a:gd name="connsiteY16" fmla="*/ 38339 h 279639"/>
                <a:gd name="connsiteX17" fmla="*/ 180975 w 219319"/>
                <a:gd name="connsiteY17" fmla="*/ 28814 h 279639"/>
                <a:gd name="connsiteX18" fmla="*/ 187325 w 219319"/>
                <a:gd name="connsiteY18" fmla="*/ 19289 h 279639"/>
                <a:gd name="connsiteX19" fmla="*/ 200025 w 219319"/>
                <a:gd name="connsiteY19" fmla="*/ 239 h 279639"/>
                <a:gd name="connsiteX20" fmla="*/ 209550 w 219319"/>
                <a:gd name="connsiteY20" fmla="*/ 6589 h 279639"/>
                <a:gd name="connsiteX21" fmla="*/ 212725 w 219319"/>
                <a:gd name="connsiteY21" fmla="*/ 111364 h 279639"/>
                <a:gd name="connsiteX22" fmla="*/ 200025 w 219319"/>
                <a:gd name="connsiteY22" fmla="*/ 139939 h 279639"/>
                <a:gd name="connsiteX23" fmla="*/ 190500 w 219319"/>
                <a:gd name="connsiteY23" fmla="*/ 168514 h 279639"/>
                <a:gd name="connsiteX24" fmla="*/ 180975 w 219319"/>
                <a:gd name="connsiteY24" fmla="*/ 197089 h 279639"/>
                <a:gd name="connsiteX25" fmla="*/ 171450 w 219319"/>
                <a:gd name="connsiteY25" fmla="*/ 216139 h 279639"/>
                <a:gd name="connsiteX26" fmla="*/ 161925 w 219319"/>
                <a:gd name="connsiteY26" fmla="*/ 222489 h 279639"/>
                <a:gd name="connsiteX27" fmla="*/ 158750 w 219319"/>
                <a:gd name="connsiteY27" fmla="*/ 232014 h 279639"/>
                <a:gd name="connsiteX28" fmla="*/ 152400 w 219319"/>
                <a:gd name="connsiteY28" fmla="*/ 241539 h 279639"/>
                <a:gd name="connsiteX29" fmla="*/ 133350 w 219319"/>
                <a:gd name="connsiteY29" fmla="*/ 257414 h 279639"/>
                <a:gd name="connsiteX30" fmla="*/ 123825 w 219319"/>
                <a:gd name="connsiteY30" fmla="*/ 260589 h 279639"/>
                <a:gd name="connsiteX31" fmla="*/ 111125 w 219319"/>
                <a:gd name="connsiteY31" fmla="*/ 266939 h 279639"/>
                <a:gd name="connsiteX32" fmla="*/ 101600 w 219319"/>
                <a:gd name="connsiteY32" fmla="*/ 273289 h 279639"/>
                <a:gd name="connsiteX33" fmla="*/ 82550 w 219319"/>
                <a:gd name="connsiteY33" fmla="*/ 279639 h 279639"/>
                <a:gd name="connsiteX34" fmla="*/ 57150 w 219319"/>
                <a:gd name="connsiteY34" fmla="*/ 273289 h 279639"/>
                <a:gd name="connsiteX35" fmla="*/ 47625 w 219319"/>
                <a:gd name="connsiteY35" fmla="*/ 266939 h 279639"/>
                <a:gd name="connsiteX36" fmla="*/ 41275 w 219319"/>
                <a:gd name="connsiteY36" fmla="*/ 257414 h 279639"/>
                <a:gd name="connsiteX37" fmla="*/ 25400 w 219319"/>
                <a:gd name="connsiteY37" fmla="*/ 238364 h 279639"/>
                <a:gd name="connsiteX38" fmla="*/ 0 w 219319"/>
                <a:gd name="connsiteY38" fmla="*/ 219314 h 2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319" h="279639">
                  <a:moveTo>
                    <a:pt x="0" y="219314"/>
                  </a:moveTo>
                  <a:lnTo>
                    <a:pt x="0" y="219314"/>
                  </a:lnTo>
                  <a:cubicBezTo>
                    <a:pt x="9525" y="218256"/>
                    <a:pt x="19568" y="219414"/>
                    <a:pt x="28575" y="216139"/>
                  </a:cubicBezTo>
                  <a:cubicBezTo>
                    <a:pt x="32161" y="214835"/>
                    <a:pt x="31945" y="208998"/>
                    <a:pt x="34925" y="206614"/>
                  </a:cubicBezTo>
                  <a:cubicBezTo>
                    <a:pt x="37538" y="204523"/>
                    <a:pt x="41457" y="204936"/>
                    <a:pt x="44450" y="203439"/>
                  </a:cubicBezTo>
                  <a:cubicBezTo>
                    <a:pt x="47863" y="201732"/>
                    <a:pt x="50562" y="198796"/>
                    <a:pt x="53975" y="197089"/>
                  </a:cubicBezTo>
                  <a:cubicBezTo>
                    <a:pt x="56968" y="195592"/>
                    <a:pt x="60574" y="195539"/>
                    <a:pt x="63500" y="193914"/>
                  </a:cubicBezTo>
                  <a:cubicBezTo>
                    <a:pt x="70171" y="190208"/>
                    <a:pt x="75310" y="183627"/>
                    <a:pt x="82550" y="181214"/>
                  </a:cubicBezTo>
                  <a:cubicBezTo>
                    <a:pt x="85725" y="180156"/>
                    <a:pt x="89149" y="179664"/>
                    <a:pt x="92075" y="178039"/>
                  </a:cubicBezTo>
                  <a:cubicBezTo>
                    <a:pt x="98746" y="174333"/>
                    <a:pt x="111125" y="165339"/>
                    <a:pt x="111125" y="165339"/>
                  </a:cubicBezTo>
                  <a:cubicBezTo>
                    <a:pt x="117306" y="146796"/>
                    <a:pt x="109464" y="163825"/>
                    <a:pt x="123825" y="149464"/>
                  </a:cubicBezTo>
                  <a:cubicBezTo>
                    <a:pt x="144992" y="128297"/>
                    <a:pt x="114300" y="150522"/>
                    <a:pt x="139700" y="133589"/>
                  </a:cubicBezTo>
                  <a:cubicBezTo>
                    <a:pt x="157898" y="106292"/>
                    <a:pt x="136080" y="140829"/>
                    <a:pt x="149225" y="114539"/>
                  </a:cubicBezTo>
                  <a:cubicBezTo>
                    <a:pt x="150932" y="111126"/>
                    <a:pt x="154025" y="108501"/>
                    <a:pt x="155575" y="105014"/>
                  </a:cubicBezTo>
                  <a:cubicBezTo>
                    <a:pt x="158293" y="98897"/>
                    <a:pt x="159808" y="92314"/>
                    <a:pt x="161925" y="85964"/>
                  </a:cubicBezTo>
                  <a:lnTo>
                    <a:pt x="171450" y="57389"/>
                  </a:lnTo>
                  <a:lnTo>
                    <a:pt x="177800" y="38339"/>
                  </a:lnTo>
                  <a:cubicBezTo>
                    <a:pt x="178858" y="35164"/>
                    <a:pt x="179119" y="31599"/>
                    <a:pt x="180975" y="28814"/>
                  </a:cubicBezTo>
                  <a:lnTo>
                    <a:pt x="187325" y="19289"/>
                  </a:lnTo>
                  <a:cubicBezTo>
                    <a:pt x="188871" y="11558"/>
                    <a:pt x="186798" y="-1966"/>
                    <a:pt x="200025" y="239"/>
                  </a:cubicBezTo>
                  <a:cubicBezTo>
                    <a:pt x="203789" y="866"/>
                    <a:pt x="206375" y="4472"/>
                    <a:pt x="209550" y="6589"/>
                  </a:cubicBezTo>
                  <a:cubicBezTo>
                    <a:pt x="224027" y="50019"/>
                    <a:pt x="220059" y="30685"/>
                    <a:pt x="212725" y="111364"/>
                  </a:cubicBezTo>
                  <a:cubicBezTo>
                    <a:pt x="210564" y="135132"/>
                    <a:pt x="207012" y="124219"/>
                    <a:pt x="200025" y="139939"/>
                  </a:cubicBezTo>
                  <a:lnTo>
                    <a:pt x="190500" y="168514"/>
                  </a:lnTo>
                  <a:lnTo>
                    <a:pt x="180975" y="197089"/>
                  </a:lnTo>
                  <a:cubicBezTo>
                    <a:pt x="178393" y="204836"/>
                    <a:pt x="177605" y="209984"/>
                    <a:pt x="171450" y="216139"/>
                  </a:cubicBezTo>
                  <a:cubicBezTo>
                    <a:pt x="168752" y="218837"/>
                    <a:pt x="165100" y="220372"/>
                    <a:pt x="161925" y="222489"/>
                  </a:cubicBezTo>
                  <a:cubicBezTo>
                    <a:pt x="160867" y="225664"/>
                    <a:pt x="160247" y="229021"/>
                    <a:pt x="158750" y="232014"/>
                  </a:cubicBezTo>
                  <a:cubicBezTo>
                    <a:pt x="157043" y="235427"/>
                    <a:pt x="154843" y="238608"/>
                    <a:pt x="152400" y="241539"/>
                  </a:cubicBezTo>
                  <a:cubicBezTo>
                    <a:pt x="147384" y="247558"/>
                    <a:pt x="140486" y="253846"/>
                    <a:pt x="133350" y="257414"/>
                  </a:cubicBezTo>
                  <a:cubicBezTo>
                    <a:pt x="130357" y="258911"/>
                    <a:pt x="126901" y="259271"/>
                    <a:pt x="123825" y="260589"/>
                  </a:cubicBezTo>
                  <a:cubicBezTo>
                    <a:pt x="119475" y="262453"/>
                    <a:pt x="115234" y="264591"/>
                    <a:pt x="111125" y="266939"/>
                  </a:cubicBezTo>
                  <a:cubicBezTo>
                    <a:pt x="107812" y="268832"/>
                    <a:pt x="105087" y="271739"/>
                    <a:pt x="101600" y="273289"/>
                  </a:cubicBezTo>
                  <a:cubicBezTo>
                    <a:pt x="95483" y="276007"/>
                    <a:pt x="82550" y="279639"/>
                    <a:pt x="82550" y="279639"/>
                  </a:cubicBezTo>
                  <a:cubicBezTo>
                    <a:pt x="76512" y="278431"/>
                    <a:pt x="63659" y="276543"/>
                    <a:pt x="57150" y="273289"/>
                  </a:cubicBezTo>
                  <a:cubicBezTo>
                    <a:pt x="53737" y="271582"/>
                    <a:pt x="50800" y="269056"/>
                    <a:pt x="47625" y="266939"/>
                  </a:cubicBezTo>
                  <a:cubicBezTo>
                    <a:pt x="45508" y="263764"/>
                    <a:pt x="43718" y="260345"/>
                    <a:pt x="41275" y="257414"/>
                  </a:cubicBezTo>
                  <a:cubicBezTo>
                    <a:pt x="32498" y="246881"/>
                    <a:pt x="31312" y="250188"/>
                    <a:pt x="25400" y="238364"/>
                  </a:cubicBezTo>
                  <a:cubicBezTo>
                    <a:pt x="24927" y="237417"/>
                    <a:pt x="4233" y="222489"/>
                    <a:pt x="0" y="219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35B30A3-9C18-7948-BE65-2E81591B81D3}"/>
                </a:ext>
              </a:extLst>
            </p:cNvPr>
            <p:cNvSpPr/>
            <p:nvPr/>
          </p:nvSpPr>
          <p:spPr>
            <a:xfrm rot="393805" flipV="1">
              <a:off x="2789693" y="2580481"/>
              <a:ext cx="680963" cy="554453"/>
            </a:xfrm>
            <a:prstGeom prst="arc">
              <a:avLst>
                <a:gd name="adj1" fmla="val 19672016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07E30669-2555-3A41-B862-09872BD4047F}"/>
                </a:ext>
              </a:extLst>
            </p:cNvPr>
            <p:cNvSpPr/>
            <p:nvPr/>
          </p:nvSpPr>
          <p:spPr>
            <a:xfrm rot="1587650" flipV="1">
              <a:off x="2830106" y="2475018"/>
              <a:ext cx="615820" cy="554453"/>
            </a:xfrm>
            <a:prstGeom prst="arc">
              <a:avLst>
                <a:gd name="adj1" fmla="val 19121485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8E1CC-F0C3-C647-B198-ED453C419BCA}"/>
              </a:ext>
            </a:extLst>
          </p:cNvPr>
          <p:cNvGrpSpPr/>
          <p:nvPr/>
        </p:nvGrpSpPr>
        <p:grpSpPr>
          <a:xfrm rot="2031594">
            <a:off x="624405" y="2733510"/>
            <a:ext cx="801787" cy="692687"/>
            <a:chOff x="2851256" y="2467761"/>
            <a:chExt cx="801787" cy="69268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97665B-BAF0-0849-B7B1-0425935B1FEB}"/>
                </a:ext>
              </a:extLst>
            </p:cNvPr>
            <p:cNvSpPr/>
            <p:nvPr/>
          </p:nvSpPr>
          <p:spPr>
            <a:xfrm>
              <a:off x="2889250" y="2923159"/>
              <a:ext cx="146050" cy="134366"/>
            </a:xfrm>
            <a:custGeom>
              <a:avLst/>
              <a:gdLst>
                <a:gd name="connsiteX0" fmla="*/ 41275 w 146050"/>
                <a:gd name="connsiteY0" fmla="*/ 118491 h 134366"/>
                <a:gd name="connsiteX1" fmla="*/ 41275 w 146050"/>
                <a:gd name="connsiteY1" fmla="*/ 118491 h 134366"/>
                <a:gd name="connsiteX2" fmla="*/ 19050 w 146050"/>
                <a:gd name="connsiteY2" fmla="*/ 99441 h 134366"/>
                <a:gd name="connsiteX3" fmla="*/ 15875 w 146050"/>
                <a:gd name="connsiteY3" fmla="*/ 89916 h 134366"/>
                <a:gd name="connsiteX4" fmla="*/ 9525 w 146050"/>
                <a:gd name="connsiteY4" fmla="*/ 80391 h 134366"/>
                <a:gd name="connsiteX5" fmla="*/ 0 w 146050"/>
                <a:gd name="connsiteY5" fmla="*/ 48641 h 134366"/>
                <a:gd name="connsiteX6" fmla="*/ 3175 w 146050"/>
                <a:gd name="connsiteY6" fmla="*/ 1016 h 134366"/>
                <a:gd name="connsiteX7" fmla="*/ 12700 w 146050"/>
                <a:gd name="connsiteY7" fmla="*/ 7366 h 134366"/>
                <a:gd name="connsiteX8" fmla="*/ 28575 w 146050"/>
                <a:gd name="connsiteY8" fmla="*/ 35941 h 134366"/>
                <a:gd name="connsiteX9" fmla="*/ 41275 w 146050"/>
                <a:gd name="connsiteY9" fmla="*/ 54991 h 134366"/>
                <a:gd name="connsiteX10" fmla="*/ 69850 w 146050"/>
                <a:gd name="connsiteY10" fmla="*/ 74041 h 134366"/>
                <a:gd name="connsiteX11" fmla="*/ 79375 w 146050"/>
                <a:gd name="connsiteY11" fmla="*/ 80391 h 134366"/>
                <a:gd name="connsiteX12" fmla="*/ 117475 w 146050"/>
                <a:gd name="connsiteY12" fmla="*/ 93091 h 134366"/>
                <a:gd name="connsiteX13" fmla="*/ 127000 w 146050"/>
                <a:gd name="connsiteY13" fmla="*/ 96266 h 134366"/>
                <a:gd name="connsiteX14" fmla="*/ 136525 w 146050"/>
                <a:gd name="connsiteY14" fmla="*/ 99441 h 134366"/>
                <a:gd name="connsiteX15" fmla="*/ 146050 w 146050"/>
                <a:gd name="connsiteY15" fmla="*/ 105791 h 134366"/>
                <a:gd name="connsiteX16" fmla="*/ 136525 w 146050"/>
                <a:gd name="connsiteY16" fmla="*/ 112141 h 134366"/>
                <a:gd name="connsiteX17" fmla="*/ 98425 w 146050"/>
                <a:gd name="connsiteY17" fmla="*/ 121666 h 134366"/>
                <a:gd name="connsiteX18" fmla="*/ 79375 w 146050"/>
                <a:gd name="connsiteY18" fmla="*/ 134366 h 134366"/>
                <a:gd name="connsiteX19" fmla="*/ 41275 w 146050"/>
                <a:gd name="connsiteY19" fmla="*/ 118491 h 1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50" h="134366">
                  <a:moveTo>
                    <a:pt x="41275" y="118491"/>
                  </a:moveTo>
                  <a:lnTo>
                    <a:pt x="41275" y="118491"/>
                  </a:lnTo>
                  <a:cubicBezTo>
                    <a:pt x="33867" y="112141"/>
                    <a:pt x="25532" y="106734"/>
                    <a:pt x="19050" y="99441"/>
                  </a:cubicBezTo>
                  <a:cubicBezTo>
                    <a:pt x="16827" y="96940"/>
                    <a:pt x="17372" y="92909"/>
                    <a:pt x="15875" y="89916"/>
                  </a:cubicBezTo>
                  <a:cubicBezTo>
                    <a:pt x="14168" y="86503"/>
                    <a:pt x="11075" y="83878"/>
                    <a:pt x="9525" y="80391"/>
                  </a:cubicBezTo>
                  <a:cubicBezTo>
                    <a:pt x="5108" y="70453"/>
                    <a:pt x="2639" y="59196"/>
                    <a:pt x="0" y="48641"/>
                  </a:cubicBezTo>
                  <a:cubicBezTo>
                    <a:pt x="1058" y="32766"/>
                    <a:pt x="-1504" y="16223"/>
                    <a:pt x="3175" y="1016"/>
                  </a:cubicBezTo>
                  <a:cubicBezTo>
                    <a:pt x="4297" y="-2631"/>
                    <a:pt x="10187" y="4494"/>
                    <a:pt x="12700" y="7366"/>
                  </a:cubicBezTo>
                  <a:cubicBezTo>
                    <a:pt x="42616" y="41556"/>
                    <a:pt x="16251" y="13758"/>
                    <a:pt x="28575" y="35941"/>
                  </a:cubicBezTo>
                  <a:cubicBezTo>
                    <a:pt x="32281" y="42612"/>
                    <a:pt x="34925" y="50758"/>
                    <a:pt x="41275" y="54991"/>
                  </a:cubicBezTo>
                  <a:lnTo>
                    <a:pt x="69850" y="74041"/>
                  </a:lnTo>
                  <a:cubicBezTo>
                    <a:pt x="73025" y="76158"/>
                    <a:pt x="75755" y="79184"/>
                    <a:pt x="79375" y="80391"/>
                  </a:cubicBezTo>
                  <a:lnTo>
                    <a:pt x="117475" y="93091"/>
                  </a:lnTo>
                  <a:lnTo>
                    <a:pt x="127000" y="96266"/>
                  </a:lnTo>
                  <a:cubicBezTo>
                    <a:pt x="130175" y="97324"/>
                    <a:pt x="133740" y="97585"/>
                    <a:pt x="136525" y="99441"/>
                  </a:cubicBezTo>
                  <a:lnTo>
                    <a:pt x="146050" y="105791"/>
                  </a:lnTo>
                  <a:cubicBezTo>
                    <a:pt x="142875" y="107908"/>
                    <a:pt x="140145" y="110934"/>
                    <a:pt x="136525" y="112141"/>
                  </a:cubicBezTo>
                  <a:cubicBezTo>
                    <a:pt x="122242" y="116902"/>
                    <a:pt x="111761" y="112775"/>
                    <a:pt x="98425" y="121666"/>
                  </a:cubicBezTo>
                  <a:lnTo>
                    <a:pt x="79375" y="134366"/>
                  </a:lnTo>
                  <a:lnTo>
                    <a:pt x="41275" y="118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F84694E-ACE1-FB40-9103-7842D2A3FFC9}"/>
                </a:ext>
              </a:extLst>
            </p:cNvPr>
            <p:cNvSpPr/>
            <p:nvPr/>
          </p:nvSpPr>
          <p:spPr>
            <a:xfrm rot="20006785" flipH="1" flipV="1">
              <a:off x="2851256" y="2467761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3F58D87-C73A-3042-96C5-C3B531D5475E}"/>
                </a:ext>
              </a:extLst>
            </p:cNvPr>
            <p:cNvSpPr/>
            <p:nvPr/>
          </p:nvSpPr>
          <p:spPr>
            <a:xfrm rot="21196489" flipH="1" flipV="1">
              <a:off x="2874568" y="2605995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1DD30652-952E-4048-8D48-1D57C0D40C2D}"/>
              </a:ext>
            </a:extLst>
          </p:cNvPr>
          <p:cNvSpPr/>
          <p:nvPr/>
        </p:nvSpPr>
        <p:spPr>
          <a:xfrm>
            <a:off x="442517" y="1610255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77182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301634">
            <a:off x="2828533" y="821501"/>
            <a:ext cx="276490" cy="1131499"/>
            <a:chOff x="6476585" y="2407255"/>
            <a:chExt cx="276490" cy="11314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406650">
              <a:off x="6642605" y="2407255"/>
              <a:ext cx="72976" cy="91891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9391183">
              <a:off x="6476585" y="3264434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301634">
            <a:off x="323647" y="237444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4568" y="1792113"/>
              <a:ext cx="882649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C5285D3-DE02-DC4F-A02E-191B269AFD4C}"/>
              </a:ext>
            </a:extLst>
          </p:cNvPr>
          <p:cNvSpPr/>
          <p:nvPr/>
        </p:nvSpPr>
        <p:spPr>
          <a:xfrm rot="20564018">
            <a:off x="588732" y="2381381"/>
            <a:ext cx="195950" cy="272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344798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603604" y="2547014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963455" y="1145022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209845" y="2045633"/>
            <a:ext cx="565559" cy="945417"/>
            <a:chOff x="5873403" y="3337784"/>
            <a:chExt cx="565559" cy="94541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33323">
              <a:off x="5873403" y="3337784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39BFA38-566E-E94C-AC9B-1CDB65495199}"/>
              </a:ext>
            </a:extLst>
          </p:cNvPr>
          <p:cNvSpPr/>
          <p:nvPr/>
        </p:nvSpPr>
        <p:spPr>
          <a:xfrm rot="11531349" flipH="1" flipV="1">
            <a:off x="-217471" y="2180009"/>
            <a:ext cx="832301" cy="949850"/>
          </a:xfrm>
          <a:prstGeom prst="arc">
            <a:avLst>
              <a:gd name="adj1" fmla="val 18033589"/>
              <a:gd name="adj2" fmla="val 215537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7579C-2616-454C-BEF6-C4992ECCA14E}"/>
              </a:ext>
            </a:extLst>
          </p:cNvPr>
          <p:cNvGrpSpPr/>
          <p:nvPr/>
        </p:nvGrpSpPr>
        <p:grpSpPr>
          <a:xfrm rot="21339912">
            <a:off x="726044" y="2582335"/>
            <a:ext cx="778475" cy="756732"/>
            <a:chOff x="3075604" y="2563293"/>
            <a:chExt cx="778475" cy="75673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B625EE-BF7E-AF40-BD37-78E6F8FC6F0E}"/>
                </a:ext>
              </a:extLst>
            </p:cNvPr>
            <p:cNvSpPr/>
            <p:nvPr/>
          </p:nvSpPr>
          <p:spPr>
            <a:xfrm>
              <a:off x="3095625" y="2854325"/>
              <a:ext cx="136678" cy="219075"/>
            </a:xfrm>
            <a:custGeom>
              <a:avLst/>
              <a:gdLst>
                <a:gd name="connsiteX0" fmla="*/ 25400 w 136678"/>
                <a:gd name="connsiteY0" fmla="*/ 200025 h 219075"/>
                <a:gd name="connsiteX1" fmla="*/ 25400 w 136678"/>
                <a:gd name="connsiteY1" fmla="*/ 200025 h 219075"/>
                <a:gd name="connsiteX2" fmla="*/ 9525 w 136678"/>
                <a:gd name="connsiteY2" fmla="*/ 155575 h 219075"/>
                <a:gd name="connsiteX3" fmla="*/ 3175 w 136678"/>
                <a:gd name="connsiteY3" fmla="*/ 133350 h 219075"/>
                <a:gd name="connsiteX4" fmla="*/ 0 w 136678"/>
                <a:gd name="connsiteY4" fmla="*/ 120650 h 219075"/>
                <a:gd name="connsiteX5" fmla="*/ 3175 w 136678"/>
                <a:gd name="connsiteY5" fmla="*/ 63500 h 219075"/>
                <a:gd name="connsiteX6" fmla="*/ 9525 w 136678"/>
                <a:gd name="connsiteY6" fmla="*/ 38100 h 219075"/>
                <a:gd name="connsiteX7" fmla="*/ 12700 w 136678"/>
                <a:gd name="connsiteY7" fmla="*/ 28575 h 219075"/>
                <a:gd name="connsiteX8" fmla="*/ 19050 w 136678"/>
                <a:gd name="connsiteY8" fmla="*/ 19050 h 219075"/>
                <a:gd name="connsiteX9" fmla="*/ 28575 w 136678"/>
                <a:gd name="connsiteY9" fmla="*/ 0 h 219075"/>
                <a:gd name="connsiteX10" fmla="*/ 38100 w 136678"/>
                <a:gd name="connsiteY10" fmla="*/ 3175 h 219075"/>
                <a:gd name="connsiteX11" fmla="*/ 53975 w 136678"/>
                <a:gd name="connsiteY11" fmla="*/ 31750 h 219075"/>
                <a:gd name="connsiteX12" fmla="*/ 60325 w 136678"/>
                <a:gd name="connsiteY12" fmla="*/ 60325 h 219075"/>
                <a:gd name="connsiteX13" fmla="*/ 66675 w 136678"/>
                <a:gd name="connsiteY13" fmla="*/ 79375 h 219075"/>
                <a:gd name="connsiteX14" fmla="*/ 69850 w 136678"/>
                <a:gd name="connsiteY14" fmla="*/ 92075 h 219075"/>
                <a:gd name="connsiteX15" fmla="*/ 76200 w 136678"/>
                <a:gd name="connsiteY15" fmla="*/ 111125 h 219075"/>
                <a:gd name="connsiteX16" fmla="*/ 95250 w 136678"/>
                <a:gd name="connsiteY16" fmla="*/ 139700 h 219075"/>
                <a:gd name="connsiteX17" fmla="*/ 101600 w 136678"/>
                <a:gd name="connsiteY17" fmla="*/ 149225 h 219075"/>
                <a:gd name="connsiteX18" fmla="*/ 117475 w 136678"/>
                <a:gd name="connsiteY18" fmla="*/ 168275 h 219075"/>
                <a:gd name="connsiteX19" fmla="*/ 127000 w 136678"/>
                <a:gd name="connsiteY19" fmla="*/ 171450 h 219075"/>
                <a:gd name="connsiteX20" fmla="*/ 136525 w 136678"/>
                <a:gd name="connsiteY20" fmla="*/ 190500 h 219075"/>
                <a:gd name="connsiteX21" fmla="*/ 117475 w 136678"/>
                <a:gd name="connsiteY21" fmla="*/ 203200 h 219075"/>
                <a:gd name="connsiteX22" fmla="*/ 107950 w 136678"/>
                <a:gd name="connsiteY22" fmla="*/ 209550 h 219075"/>
                <a:gd name="connsiteX23" fmla="*/ 88900 w 136678"/>
                <a:gd name="connsiteY23" fmla="*/ 215900 h 219075"/>
                <a:gd name="connsiteX24" fmla="*/ 79375 w 136678"/>
                <a:gd name="connsiteY24" fmla="*/ 219075 h 219075"/>
                <a:gd name="connsiteX25" fmla="*/ 28575 w 136678"/>
                <a:gd name="connsiteY25" fmla="*/ 212725 h 219075"/>
                <a:gd name="connsiteX26" fmla="*/ 25400 w 136678"/>
                <a:gd name="connsiteY26" fmla="*/ 200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678" h="219075">
                  <a:moveTo>
                    <a:pt x="25400" y="200025"/>
                  </a:moveTo>
                  <a:lnTo>
                    <a:pt x="25400" y="200025"/>
                  </a:lnTo>
                  <a:cubicBezTo>
                    <a:pt x="22856" y="193240"/>
                    <a:pt x="11827" y="164784"/>
                    <a:pt x="9525" y="155575"/>
                  </a:cubicBezTo>
                  <a:cubicBezTo>
                    <a:pt x="-401" y="115873"/>
                    <a:pt x="12285" y="165234"/>
                    <a:pt x="3175" y="133350"/>
                  </a:cubicBezTo>
                  <a:cubicBezTo>
                    <a:pt x="1976" y="129154"/>
                    <a:pt x="1058" y="124883"/>
                    <a:pt x="0" y="120650"/>
                  </a:cubicBezTo>
                  <a:cubicBezTo>
                    <a:pt x="1058" y="101600"/>
                    <a:pt x="988" y="82454"/>
                    <a:pt x="3175" y="63500"/>
                  </a:cubicBezTo>
                  <a:cubicBezTo>
                    <a:pt x="4175" y="54830"/>
                    <a:pt x="6765" y="46379"/>
                    <a:pt x="9525" y="38100"/>
                  </a:cubicBezTo>
                  <a:cubicBezTo>
                    <a:pt x="10583" y="34925"/>
                    <a:pt x="11203" y="31568"/>
                    <a:pt x="12700" y="28575"/>
                  </a:cubicBezTo>
                  <a:cubicBezTo>
                    <a:pt x="14407" y="25162"/>
                    <a:pt x="17343" y="22463"/>
                    <a:pt x="19050" y="19050"/>
                  </a:cubicBezTo>
                  <a:cubicBezTo>
                    <a:pt x="32195" y="-7240"/>
                    <a:pt x="10377" y="27297"/>
                    <a:pt x="28575" y="0"/>
                  </a:cubicBezTo>
                  <a:cubicBezTo>
                    <a:pt x="31750" y="1058"/>
                    <a:pt x="35733" y="808"/>
                    <a:pt x="38100" y="3175"/>
                  </a:cubicBezTo>
                  <a:cubicBezTo>
                    <a:pt x="45983" y="11058"/>
                    <a:pt x="51313" y="21103"/>
                    <a:pt x="53975" y="31750"/>
                  </a:cubicBezTo>
                  <a:cubicBezTo>
                    <a:pt x="58507" y="49877"/>
                    <a:pt x="55436" y="44028"/>
                    <a:pt x="60325" y="60325"/>
                  </a:cubicBezTo>
                  <a:cubicBezTo>
                    <a:pt x="62248" y="66736"/>
                    <a:pt x="65052" y="72881"/>
                    <a:pt x="66675" y="79375"/>
                  </a:cubicBezTo>
                  <a:cubicBezTo>
                    <a:pt x="67733" y="83608"/>
                    <a:pt x="68596" y="87895"/>
                    <a:pt x="69850" y="92075"/>
                  </a:cubicBezTo>
                  <a:cubicBezTo>
                    <a:pt x="71773" y="98486"/>
                    <a:pt x="72487" y="105556"/>
                    <a:pt x="76200" y="111125"/>
                  </a:cubicBezTo>
                  <a:lnTo>
                    <a:pt x="95250" y="139700"/>
                  </a:lnTo>
                  <a:lnTo>
                    <a:pt x="101600" y="149225"/>
                  </a:lnTo>
                  <a:cubicBezTo>
                    <a:pt x="106286" y="156253"/>
                    <a:pt x="110141" y="163386"/>
                    <a:pt x="117475" y="168275"/>
                  </a:cubicBezTo>
                  <a:cubicBezTo>
                    <a:pt x="120260" y="170131"/>
                    <a:pt x="123825" y="170392"/>
                    <a:pt x="127000" y="171450"/>
                  </a:cubicBezTo>
                  <a:cubicBezTo>
                    <a:pt x="128545" y="173768"/>
                    <a:pt x="137986" y="186118"/>
                    <a:pt x="136525" y="190500"/>
                  </a:cubicBezTo>
                  <a:cubicBezTo>
                    <a:pt x="132914" y="201334"/>
                    <a:pt x="125088" y="199394"/>
                    <a:pt x="117475" y="203200"/>
                  </a:cubicBezTo>
                  <a:cubicBezTo>
                    <a:pt x="114062" y="204907"/>
                    <a:pt x="111437" y="208000"/>
                    <a:pt x="107950" y="209550"/>
                  </a:cubicBezTo>
                  <a:cubicBezTo>
                    <a:pt x="101833" y="212268"/>
                    <a:pt x="95250" y="213783"/>
                    <a:pt x="88900" y="215900"/>
                  </a:cubicBezTo>
                  <a:lnTo>
                    <a:pt x="79375" y="219075"/>
                  </a:lnTo>
                  <a:cubicBezTo>
                    <a:pt x="71497" y="218469"/>
                    <a:pt x="42282" y="219578"/>
                    <a:pt x="28575" y="212725"/>
                  </a:cubicBezTo>
                  <a:cubicBezTo>
                    <a:pt x="27236" y="212056"/>
                    <a:pt x="25929" y="202142"/>
                    <a:pt x="25400" y="200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AFB1DC9-2EB8-DD4D-AAF0-70F0ABB40FEA}"/>
                </a:ext>
              </a:extLst>
            </p:cNvPr>
            <p:cNvSpPr/>
            <p:nvPr/>
          </p:nvSpPr>
          <p:spPr>
            <a:xfrm flipH="1" flipV="1">
              <a:off x="3144549" y="2563293"/>
              <a:ext cx="672406" cy="554453"/>
            </a:xfrm>
            <a:prstGeom prst="arc">
              <a:avLst>
                <a:gd name="adj1" fmla="val 19364557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E6A0D15-4658-6740-BE31-5FAA2FC7A394}"/>
                </a:ext>
              </a:extLst>
            </p:cNvPr>
            <p:cNvSpPr/>
            <p:nvPr/>
          </p:nvSpPr>
          <p:spPr>
            <a:xfrm rot="1769107" flipH="1" flipV="1">
              <a:off x="3075604" y="2765572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681F66-A132-CA44-A079-4AE7BE62BB77}"/>
              </a:ext>
            </a:extLst>
          </p:cNvPr>
          <p:cNvGrpSpPr/>
          <p:nvPr/>
        </p:nvGrpSpPr>
        <p:grpSpPr>
          <a:xfrm rot="20064382">
            <a:off x="471842" y="2627343"/>
            <a:ext cx="765598" cy="732578"/>
            <a:chOff x="2828358" y="2464022"/>
            <a:chExt cx="765598" cy="7325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A46E829-2B72-5947-8A34-3AEA0BA9C9EC}"/>
                </a:ext>
              </a:extLst>
            </p:cNvPr>
            <p:cNvSpPr/>
            <p:nvPr/>
          </p:nvSpPr>
          <p:spPr>
            <a:xfrm>
              <a:off x="3406775" y="2926310"/>
              <a:ext cx="156870" cy="166140"/>
            </a:xfrm>
            <a:custGeom>
              <a:avLst/>
              <a:gdLst>
                <a:gd name="connsiteX0" fmla="*/ 0 w 156870"/>
                <a:gd name="connsiteY0" fmla="*/ 105815 h 166140"/>
                <a:gd name="connsiteX1" fmla="*/ 0 w 156870"/>
                <a:gd name="connsiteY1" fmla="*/ 105815 h 166140"/>
                <a:gd name="connsiteX2" fmla="*/ 28575 w 156870"/>
                <a:gd name="connsiteY2" fmla="*/ 102640 h 166140"/>
                <a:gd name="connsiteX3" fmla="*/ 38100 w 156870"/>
                <a:gd name="connsiteY3" fmla="*/ 96290 h 166140"/>
                <a:gd name="connsiteX4" fmla="*/ 47625 w 156870"/>
                <a:gd name="connsiteY4" fmla="*/ 93115 h 166140"/>
                <a:gd name="connsiteX5" fmla="*/ 57150 w 156870"/>
                <a:gd name="connsiteY5" fmla="*/ 86765 h 166140"/>
                <a:gd name="connsiteX6" fmla="*/ 76200 w 156870"/>
                <a:gd name="connsiteY6" fmla="*/ 77240 h 166140"/>
                <a:gd name="connsiteX7" fmla="*/ 92075 w 156870"/>
                <a:gd name="connsiteY7" fmla="*/ 61365 h 166140"/>
                <a:gd name="connsiteX8" fmla="*/ 107950 w 156870"/>
                <a:gd name="connsiteY8" fmla="*/ 45490 h 166140"/>
                <a:gd name="connsiteX9" fmla="*/ 120650 w 156870"/>
                <a:gd name="connsiteY9" fmla="*/ 26440 h 166140"/>
                <a:gd name="connsiteX10" fmla="*/ 139700 w 156870"/>
                <a:gd name="connsiteY10" fmla="*/ 16915 h 166140"/>
                <a:gd name="connsiteX11" fmla="*/ 146050 w 156870"/>
                <a:gd name="connsiteY11" fmla="*/ 7390 h 166140"/>
                <a:gd name="connsiteX12" fmla="*/ 155575 w 156870"/>
                <a:gd name="connsiteY12" fmla="*/ 1040 h 166140"/>
                <a:gd name="connsiteX13" fmla="*/ 149225 w 156870"/>
                <a:gd name="connsiteY13" fmla="*/ 55015 h 166140"/>
                <a:gd name="connsiteX14" fmla="*/ 139700 w 156870"/>
                <a:gd name="connsiteY14" fmla="*/ 89940 h 166140"/>
                <a:gd name="connsiteX15" fmla="*/ 130175 w 156870"/>
                <a:gd name="connsiteY15" fmla="*/ 108990 h 166140"/>
                <a:gd name="connsiteX16" fmla="*/ 117475 w 156870"/>
                <a:gd name="connsiteY16" fmla="*/ 128040 h 166140"/>
                <a:gd name="connsiteX17" fmla="*/ 111125 w 156870"/>
                <a:gd name="connsiteY17" fmla="*/ 137565 h 166140"/>
                <a:gd name="connsiteX18" fmla="*/ 101600 w 156870"/>
                <a:gd name="connsiteY18" fmla="*/ 156615 h 166140"/>
                <a:gd name="connsiteX19" fmla="*/ 82550 w 156870"/>
                <a:gd name="connsiteY19" fmla="*/ 166140 h 166140"/>
                <a:gd name="connsiteX20" fmla="*/ 73025 w 156870"/>
                <a:gd name="connsiteY20" fmla="*/ 159790 h 166140"/>
                <a:gd name="connsiteX21" fmla="*/ 66675 w 156870"/>
                <a:gd name="connsiteY21" fmla="*/ 150265 h 166140"/>
                <a:gd name="connsiteX22" fmla="*/ 47625 w 156870"/>
                <a:gd name="connsiteY22" fmla="*/ 137565 h 166140"/>
                <a:gd name="connsiteX23" fmla="*/ 38100 w 156870"/>
                <a:gd name="connsiteY23" fmla="*/ 131215 h 166140"/>
                <a:gd name="connsiteX24" fmla="*/ 0 w 156870"/>
                <a:gd name="connsiteY24" fmla="*/ 105815 h 1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870" h="166140">
                  <a:moveTo>
                    <a:pt x="0" y="105815"/>
                  </a:moveTo>
                  <a:lnTo>
                    <a:pt x="0" y="105815"/>
                  </a:lnTo>
                  <a:cubicBezTo>
                    <a:pt x="9525" y="104757"/>
                    <a:pt x="19278" y="104964"/>
                    <a:pt x="28575" y="102640"/>
                  </a:cubicBezTo>
                  <a:cubicBezTo>
                    <a:pt x="32277" y="101715"/>
                    <a:pt x="34687" y="97997"/>
                    <a:pt x="38100" y="96290"/>
                  </a:cubicBezTo>
                  <a:cubicBezTo>
                    <a:pt x="41093" y="94793"/>
                    <a:pt x="44632" y="94612"/>
                    <a:pt x="47625" y="93115"/>
                  </a:cubicBezTo>
                  <a:cubicBezTo>
                    <a:pt x="51038" y="91408"/>
                    <a:pt x="53737" y="88472"/>
                    <a:pt x="57150" y="86765"/>
                  </a:cubicBezTo>
                  <a:cubicBezTo>
                    <a:pt x="83440" y="73620"/>
                    <a:pt x="48903" y="95438"/>
                    <a:pt x="76200" y="77240"/>
                  </a:cubicBezTo>
                  <a:cubicBezTo>
                    <a:pt x="93133" y="51840"/>
                    <a:pt x="70908" y="82532"/>
                    <a:pt x="92075" y="61365"/>
                  </a:cubicBezTo>
                  <a:cubicBezTo>
                    <a:pt x="113242" y="40198"/>
                    <a:pt x="82550" y="62423"/>
                    <a:pt x="107950" y="45490"/>
                  </a:cubicBezTo>
                  <a:cubicBezTo>
                    <a:pt x="112183" y="39140"/>
                    <a:pt x="113410" y="28853"/>
                    <a:pt x="120650" y="26440"/>
                  </a:cubicBezTo>
                  <a:cubicBezTo>
                    <a:pt x="133795" y="22058"/>
                    <a:pt x="127390" y="25121"/>
                    <a:pt x="139700" y="16915"/>
                  </a:cubicBezTo>
                  <a:cubicBezTo>
                    <a:pt x="141817" y="13740"/>
                    <a:pt x="143352" y="10088"/>
                    <a:pt x="146050" y="7390"/>
                  </a:cubicBezTo>
                  <a:cubicBezTo>
                    <a:pt x="148748" y="4692"/>
                    <a:pt x="154892" y="-2714"/>
                    <a:pt x="155575" y="1040"/>
                  </a:cubicBezTo>
                  <a:cubicBezTo>
                    <a:pt x="159589" y="23119"/>
                    <a:pt x="153367" y="36374"/>
                    <a:pt x="149225" y="55015"/>
                  </a:cubicBezTo>
                  <a:cubicBezTo>
                    <a:pt x="147237" y="63961"/>
                    <a:pt x="144656" y="82506"/>
                    <a:pt x="139700" y="89940"/>
                  </a:cubicBezTo>
                  <a:cubicBezTo>
                    <a:pt x="111510" y="132225"/>
                    <a:pt x="152083" y="69555"/>
                    <a:pt x="130175" y="108990"/>
                  </a:cubicBezTo>
                  <a:cubicBezTo>
                    <a:pt x="126469" y="115661"/>
                    <a:pt x="121708" y="121690"/>
                    <a:pt x="117475" y="128040"/>
                  </a:cubicBezTo>
                  <a:cubicBezTo>
                    <a:pt x="115358" y="131215"/>
                    <a:pt x="112332" y="133945"/>
                    <a:pt x="111125" y="137565"/>
                  </a:cubicBezTo>
                  <a:cubicBezTo>
                    <a:pt x="108543" y="145312"/>
                    <a:pt x="107755" y="150460"/>
                    <a:pt x="101600" y="156615"/>
                  </a:cubicBezTo>
                  <a:cubicBezTo>
                    <a:pt x="95445" y="162770"/>
                    <a:pt x="90297" y="163558"/>
                    <a:pt x="82550" y="166140"/>
                  </a:cubicBezTo>
                  <a:cubicBezTo>
                    <a:pt x="79375" y="164023"/>
                    <a:pt x="75723" y="162488"/>
                    <a:pt x="73025" y="159790"/>
                  </a:cubicBezTo>
                  <a:cubicBezTo>
                    <a:pt x="70327" y="157092"/>
                    <a:pt x="69547" y="152778"/>
                    <a:pt x="66675" y="150265"/>
                  </a:cubicBezTo>
                  <a:cubicBezTo>
                    <a:pt x="60932" y="145239"/>
                    <a:pt x="53975" y="141798"/>
                    <a:pt x="47625" y="137565"/>
                  </a:cubicBezTo>
                  <a:cubicBezTo>
                    <a:pt x="44450" y="135448"/>
                    <a:pt x="41720" y="132422"/>
                    <a:pt x="38100" y="131215"/>
                  </a:cubicBezTo>
                  <a:cubicBezTo>
                    <a:pt x="17630" y="124392"/>
                    <a:pt x="6350" y="110048"/>
                    <a:pt x="0" y="105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BCE791-A8B1-8A4F-BEA0-B62B49C263A4}"/>
                </a:ext>
              </a:extLst>
            </p:cNvPr>
            <p:cNvSpPr/>
            <p:nvPr/>
          </p:nvSpPr>
          <p:spPr>
            <a:xfrm rot="1769107" flipV="1">
              <a:off x="2860131" y="2464022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BE4CE5-8F5A-6E47-85E1-01DB8059D7AE}"/>
                </a:ext>
              </a:extLst>
            </p:cNvPr>
            <p:cNvSpPr/>
            <p:nvPr/>
          </p:nvSpPr>
          <p:spPr>
            <a:xfrm flipV="1">
              <a:off x="2828358" y="2642147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116A4F-163B-E24F-A7F6-12F6DA70254F}"/>
              </a:ext>
            </a:extLst>
          </p:cNvPr>
          <p:cNvGrpSpPr/>
          <p:nvPr/>
        </p:nvGrpSpPr>
        <p:grpSpPr>
          <a:xfrm rot="21414622">
            <a:off x="407890" y="2532131"/>
            <a:ext cx="680963" cy="659916"/>
            <a:chOff x="2789693" y="2475018"/>
            <a:chExt cx="680963" cy="65991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B9AB6D-3315-2741-B986-4321AFDADB13}"/>
                </a:ext>
              </a:extLst>
            </p:cNvPr>
            <p:cNvSpPr/>
            <p:nvPr/>
          </p:nvSpPr>
          <p:spPr>
            <a:xfrm>
              <a:off x="3251200" y="2806461"/>
              <a:ext cx="219319" cy="279639"/>
            </a:xfrm>
            <a:custGeom>
              <a:avLst/>
              <a:gdLst>
                <a:gd name="connsiteX0" fmla="*/ 0 w 219319"/>
                <a:gd name="connsiteY0" fmla="*/ 219314 h 279639"/>
                <a:gd name="connsiteX1" fmla="*/ 0 w 219319"/>
                <a:gd name="connsiteY1" fmla="*/ 219314 h 279639"/>
                <a:gd name="connsiteX2" fmla="*/ 28575 w 219319"/>
                <a:gd name="connsiteY2" fmla="*/ 216139 h 279639"/>
                <a:gd name="connsiteX3" fmla="*/ 34925 w 219319"/>
                <a:gd name="connsiteY3" fmla="*/ 206614 h 279639"/>
                <a:gd name="connsiteX4" fmla="*/ 44450 w 219319"/>
                <a:gd name="connsiteY4" fmla="*/ 203439 h 279639"/>
                <a:gd name="connsiteX5" fmla="*/ 53975 w 219319"/>
                <a:gd name="connsiteY5" fmla="*/ 197089 h 279639"/>
                <a:gd name="connsiteX6" fmla="*/ 63500 w 219319"/>
                <a:gd name="connsiteY6" fmla="*/ 193914 h 279639"/>
                <a:gd name="connsiteX7" fmla="*/ 82550 w 219319"/>
                <a:gd name="connsiteY7" fmla="*/ 181214 h 279639"/>
                <a:gd name="connsiteX8" fmla="*/ 92075 w 219319"/>
                <a:gd name="connsiteY8" fmla="*/ 178039 h 279639"/>
                <a:gd name="connsiteX9" fmla="*/ 111125 w 219319"/>
                <a:gd name="connsiteY9" fmla="*/ 165339 h 279639"/>
                <a:gd name="connsiteX10" fmla="*/ 123825 w 219319"/>
                <a:gd name="connsiteY10" fmla="*/ 149464 h 279639"/>
                <a:gd name="connsiteX11" fmla="*/ 139700 w 219319"/>
                <a:gd name="connsiteY11" fmla="*/ 133589 h 279639"/>
                <a:gd name="connsiteX12" fmla="*/ 149225 w 219319"/>
                <a:gd name="connsiteY12" fmla="*/ 114539 h 279639"/>
                <a:gd name="connsiteX13" fmla="*/ 155575 w 219319"/>
                <a:gd name="connsiteY13" fmla="*/ 105014 h 279639"/>
                <a:gd name="connsiteX14" fmla="*/ 161925 w 219319"/>
                <a:gd name="connsiteY14" fmla="*/ 85964 h 279639"/>
                <a:gd name="connsiteX15" fmla="*/ 171450 w 219319"/>
                <a:gd name="connsiteY15" fmla="*/ 57389 h 279639"/>
                <a:gd name="connsiteX16" fmla="*/ 177800 w 219319"/>
                <a:gd name="connsiteY16" fmla="*/ 38339 h 279639"/>
                <a:gd name="connsiteX17" fmla="*/ 180975 w 219319"/>
                <a:gd name="connsiteY17" fmla="*/ 28814 h 279639"/>
                <a:gd name="connsiteX18" fmla="*/ 187325 w 219319"/>
                <a:gd name="connsiteY18" fmla="*/ 19289 h 279639"/>
                <a:gd name="connsiteX19" fmla="*/ 200025 w 219319"/>
                <a:gd name="connsiteY19" fmla="*/ 239 h 279639"/>
                <a:gd name="connsiteX20" fmla="*/ 209550 w 219319"/>
                <a:gd name="connsiteY20" fmla="*/ 6589 h 279639"/>
                <a:gd name="connsiteX21" fmla="*/ 212725 w 219319"/>
                <a:gd name="connsiteY21" fmla="*/ 111364 h 279639"/>
                <a:gd name="connsiteX22" fmla="*/ 200025 w 219319"/>
                <a:gd name="connsiteY22" fmla="*/ 139939 h 279639"/>
                <a:gd name="connsiteX23" fmla="*/ 190500 w 219319"/>
                <a:gd name="connsiteY23" fmla="*/ 168514 h 279639"/>
                <a:gd name="connsiteX24" fmla="*/ 180975 w 219319"/>
                <a:gd name="connsiteY24" fmla="*/ 197089 h 279639"/>
                <a:gd name="connsiteX25" fmla="*/ 171450 w 219319"/>
                <a:gd name="connsiteY25" fmla="*/ 216139 h 279639"/>
                <a:gd name="connsiteX26" fmla="*/ 161925 w 219319"/>
                <a:gd name="connsiteY26" fmla="*/ 222489 h 279639"/>
                <a:gd name="connsiteX27" fmla="*/ 158750 w 219319"/>
                <a:gd name="connsiteY27" fmla="*/ 232014 h 279639"/>
                <a:gd name="connsiteX28" fmla="*/ 152400 w 219319"/>
                <a:gd name="connsiteY28" fmla="*/ 241539 h 279639"/>
                <a:gd name="connsiteX29" fmla="*/ 133350 w 219319"/>
                <a:gd name="connsiteY29" fmla="*/ 257414 h 279639"/>
                <a:gd name="connsiteX30" fmla="*/ 123825 w 219319"/>
                <a:gd name="connsiteY30" fmla="*/ 260589 h 279639"/>
                <a:gd name="connsiteX31" fmla="*/ 111125 w 219319"/>
                <a:gd name="connsiteY31" fmla="*/ 266939 h 279639"/>
                <a:gd name="connsiteX32" fmla="*/ 101600 w 219319"/>
                <a:gd name="connsiteY32" fmla="*/ 273289 h 279639"/>
                <a:gd name="connsiteX33" fmla="*/ 82550 w 219319"/>
                <a:gd name="connsiteY33" fmla="*/ 279639 h 279639"/>
                <a:gd name="connsiteX34" fmla="*/ 57150 w 219319"/>
                <a:gd name="connsiteY34" fmla="*/ 273289 h 279639"/>
                <a:gd name="connsiteX35" fmla="*/ 47625 w 219319"/>
                <a:gd name="connsiteY35" fmla="*/ 266939 h 279639"/>
                <a:gd name="connsiteX36" fmla="*/ 41275 w 219319"/>
                <a:gd name="connsiteY36" fmla="*/ 257414 h 279639"/>
                <a:gd name="connsiteX37" fmla="*/ 25400 w 219319"/>
                <a:gd name="connsiteY37" fmla="*/ 238364 h 279639"/>
                <a:gd name="connsiteX38" fmla="*/ 0 w 219319"/>
                <a:gd name="connsiteY38" fmla="*/ 219314 h 2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319" h="279639">
                  <a:moveTo>
                    <a:pt x="0" y="219314"/>
                  </a:moveTo>
                  <a:lnTo>
                    <a:pt x="0" y="219314"/>
                  </a:lnTo>
                  <a:cubicBezTo>
                    <a:pt x="9525" y="218256"/>
                    <a:pt x="19568" y="219414"/>
                    <a:pt x="28575" y="216139"/>
                  </a:cubicBezTo>
                  <a:cubicBezTo>
                    <a:pt x="32161" y="214835"/>
                    <a:pt x="31945" y="208998"/>
                    <a:pt x="34925" y="206614"/>
                  </a:cubicBezTo>
                  <a:cubicBezTo>
                    <a:pt x="37538" y="204523"/>
                    <a:pt x="41457" y="204936"/>
                    <a:pt x="44450" y="203439"/>
                  </a:cubicBezTo>
                  <a:cubicBezTo>
                    <a:pt x="47863" y="201732"/>
                    <a:pt x="50562" y="198796"/>
                    <a:pt x="53975" y="197089"/>
                  </a:cubicBezTo>
                  <a:cubicBezTo>
                    <a:pt x="56968" y="195592"/>
                    <a:pt x="60574" y="195539"/>
                    <a:pt x="63500" y="193914"/>
                  </a:cubicBezTo>
                  <a:cubicBezTo>
                    <a:pt x="70171" y="190208"/>
                    <a:pt x="75310" y="183627"/>
                    <a:pt x="82550" y="181214"/>
                  </a:cubicBezTo>
                  <a:cubicBezTo>
                    <a:pt x="85725" y="180156"/>
                    <a:pt x="89149" y="179664"/>
                    <a:pt x="92075" y="178039"/>
                  </a:cubicBezTo>
                  <a:cubicBezTo>
                    <a:pt x="98746" y="174333"/>
                    <a:pt x="111125" y="165339"/>
                    <a:pt x="111125" y="165339"/>
                  </a:cubicBezTo>
                  <a:cubicBezTo>
                    <a:pt x="117306" y="146796"/>
                    <a:pt x="109464" y="163825"/>
                    <a:pt x="123825" y="149464"/>
                  </a:cubicBezTo>
                  <a:cubicBezTo>
                    <a:pt x="144992" y="128297"/>
                    <a:pt x="114300" y="150522"/>
                    <a:pt x="139700" y="133589"/>
                  </a:cubicBezTo>
                  <a:cubicBezTo>
                    <a:pt x="157898" y="106292"/>
                    <a:pt x="136080" y="140829"/>
                    <a:pt x="149225" y="114539"/>
                  </a:cubicBezTo>
                  <a:cubicBezTo>
                    <a:pt x="150932" y="111126"/>
                    <a:pt x="154025" y="108501"/>
                    <a:pt x="155575" y="105014"/>
                  </a:cubicBezTo>
                  <a:cubicBezTo>
                    <a:pt x="158293" y="98897"/>
                    <a:pt x="159808" y="92314"/>
                    <a:pt x="161925" y="85964"/>
                  </a:cubicBezTo>
                  <a:lnTo>
                    <a:pt x="171450" y="57389"/>
                  </a:lnTo>
                  <a:lnTo>
                    <a:pt x="177800" y="38339"/>
                  </a:lnTo>
                  <a:cubicBezTo>
                    <a:pt x="178858" y="35164"/>
                    <a:pt x="179119" y="31599"/>
                    <a:pt x="180975" y="28814"/>
                  </a:cubicBezTo>
                  <a:lnTo>
                    <a:pt x="187325" y="19289"/>
                  </a:lnTo>
                  <a:cubicBezTo>
                    <a:pt x="188871" y="11558"/>
                    <a:pt x="186798" y="-1966"/>
                    <a:pt x="200025" y="239"/>
                  </a:cubicBezTo>
                  <a:cubicBezTo>
                    <a:pt x="203789" y="866"/>
                    <a:pt x="206375" y="4472"/>
                    <a:pt x="209550" y="6589"/>
                  </a:cubicBezTo>
                  <a:cubicBezTo>
                    <a:pt x="224027" y="50019"/>
                    <a:pt x="220059" y="30685"/>
                    <a:pt x="212725" y="111364"/>
                  </a:cubicBezTo>
                  <a:cubicBezTo>
                    <a:pt x="210564" y="135132"/>
                    <a:pt x="207012" y="124219"/>
                    <a:pt x="200025" y="139939"/>
                  </a:cubicBezTo>
                  <a:lnTo>
                    <a:pt x="190500" y="168514"/>
                  </a:lnTo>
                  <a:lnTo>
                    <a:pt x="180975" y="197089"/>
                  </a:lnTo>
                  <a:cubicBezTo>
                    <a:pt x="178393" y="204836"/>
                    <a:pt x="177605" y="209984"/>
                    <a:pt x="171450" y="216139"/>
                  </a:cubicBezTo>
                  <a:cubicBezTo>
                    <a:pt x="168752" y="218837"/>
                    <a:pt x="165100" y="220372"/>
                    <a:pt x="161925" y="222489"/>
                  </a:cubicBezTo>
                  <a:cubicBezTo>
                    <a:pt x="160867" y="225664"/>
                    <a:pt x="160247" y="229021"/>
                    <a:pt x="158750" y="232014"/>
                  </a:cubicBezTo>
                  <a:cubicBezTo>
                    <a:pt x="157043" y="235427"/>
                    <a:pt x="154843" y="238608"/>
                    <a:pt x="152400" y="241539"/>
                  </a:cubicBezTo>
                  <a:cubicBezTo>
                    <a:pt x="147384" y="247558"/>
                    <a:pt x="140486" y="253846"/>
                    <a:pt x="133350" y="257414"/>
                  </a:cubicBezTo>
                  <a:cubicBezTo>
                    <a:pt x="130357" y="258911"/>
                    <a:pt x="126901" y="259271"/>
                    <a:pt x="123825" y="260589"/>
                  </a:cubicBezTo>
                  <a:cubicBezTo>
                    <a:pt x="119475" y="262453"/>
                    <a:pt x="115234" y="264591"/>
                    <a:pt x="111125" y="266939"/>
                  </a:cubicBezTo>
                  <a:cubicBezTo>
                    <a:pt x="107812" y="268832"/>
                    <a:pt x="105087" y="271739"/>
                    <a:pt x="101600" y="273289"/>
                  </a:cubicBezTo>
                  <a:cubicBezTo>
                    <a:pt x="95483" y="276007"/>
                    <a:pt x="82550" y="279639"/>
                    <a:pt x="82550" y="279639"/>
                  </a:cubicBezTo>
                  <a:cubicBezTo>
                    <a:pt x="76512" y="278431"/>
                    <a:pt x="63659" y="276543"/>
                    <a:pt x="57150" y="273289"/>
                  </a:cubicBezTo>
                  <a:cubicBezTo>
                    <a:pt x="53737" y="271582"/>
                    <a:pt x="50800" y="269056"/>
                    <a:pt x="47625" y="266939"/>
                  </a:cubicBezTo>
                  <a:cubicBezTo>
                    <a:pt x="45508" y="263764"/>
                    <a:pt x="43718" y="260345"/>
                    <a:pt x="41275" y="257414"/>
                  </a:cubicBezTo>
                  <a:cubicBezTo>
                    <a:pt x="32498" y="246881"/>
                    <a:pt x="31312" y="250188"/>
                    <a:pt x="25400" y="238364"/>
                  </a:cubicBezTo>
                  <a:cubicBezTo>
                    <a:pt x="24927" y="237417"/>
                    <a:pt x="4233" y="222489"/>
                    <a:pt x="0" y="219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35B30A3-9C18-7948-BE65-2E81591B81D3}"/>
                </a:ext>
              </a:extLst>
            </p:cNvPr>
            <p:cNvSpPr/>
            <p:nvPr/>
          </p:nvSpPr>
          <p:spPr>
            <a:xfrm rot="393805" flipV="1">
              <a:off x="2789693" y="2580481"/>
              <a:ext cx="680963" cy="554453"/>
            </a:xfrm>
            <a:prstGeom prst="arc">
              <a:avLst>
                <a:gd name="adj1" fmla="val 19672016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07E30669-2555-3A41-B862-09872BD4047F}"/>
                </a:ext>
              </a:extLst>
            </p:cNvPr>
            <p:cNvSpPr/>
            <p:nvPr/>
          </p:nvSpPr>
          <p:spPr>
            <a:xfrm rot="1587650" flipV="1">
              <a:off x="2830106" y="2475018"/>
              <a:ext cx="615820" cy="554453"/>
            </a:xfrm>
            <a:prstGeom prst="arc">
              <a:avLst>
                <a:gd name="adj1" fmla="val 19121485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8E1CC-F0C3-C647-B198-ED453C419BCA}"/>
              </a:ext>
            </a:extLst>
          </p:cNvPr>
          <p:cNvGrpSpPr/>
          <p:nvPr/>
        </p:nvGrpSpPr>
        <p:grpSpPr>
          <a:xfrm rot="1834974">
            <a:off x="624405" y="2733510"/>
            <a:ext cx="801787" cy="692687"/>
            <a:chOff x="2851256" y="2467761"/>
            <a:chExt cx="801787" cy="69268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97665B-BAF0-0849-B7B1-0425935B1FEB}"/>
                </a:ext>
              </a:extLst>
            </p:cNvPr>
            <p:cNvSpPr/>
            <p:nvPr/>
          </p:nvSpPr>
          <p:spPr>
            <a:xfrm>
              <a:off x="2889250" y="2923159"/>
              <a:ext cx="146050" cy="134366"/>
            </a:xfrm>
            <a:custGeom>
              <a:avLst/>
              <a:gdLst>
                <a:gd name="connsiteX0" fmla="*/ 41275 w 146050"/>
                <a:gd name="connsiteY0" fmla="*/ 118491 h 134366"/>
                <a:gd name="connsiteX1" fmla="*/ 41275 w 146050"/>
                <a:gd name="connsiteY1" fmla="*/ 118491 h 134366"/>
                <a:gd name="connsiteX2" fmla="*/ 19050 w 146050"/>
                <a:gd name="connsiteY2" fmla="*/ 99441 h 134366"/>
                <a:gd name="connsiteX3" fmla="*/ 15875 w 146050"/>
                <a:gd name="connsiteY3" fmla="*/ 89916 h 134366"/>
                <a:gd name="connsiteX4" fmla="*/ 9525 w 146050"/>
                <a:gd name="connsiteY4" fmla="*/ 80391 h 134366"/>
                <a:gd name="connsiteX5" fmla="*/ 0 w 146050"/>
                <a:gd name="connsiteY5" fmla="*/ 48641 h 134366"/>
                <a:gd name="connsiteX6" fmla="*/ 3175 w 146050"/>
                <a:gd name="connsiteY6" fmla="*/ 1016 h 134366"/>
                <a:gd name="connsiteX7" fmla="*/ 12700 w 146050"/>
                <a:gd name="connsiteY7" fmla="*/ 7366 h 134366"/>
                <a:gd name="connsiteX8" fmla="*/ 28575 w 146050"/>
                <a:gd name="connsiteY8" fmla="*/ 35941 h 134366"/>
                <a:gd name="connsiteX9" fmla="*/ 41275 w 146050"/>
                <a:gd name="connsiteY9" fmla="*/ 54991 h 134366"/>
                <a:gd name="connsiteX10" fmla="*/ 69850 w 146050"/>
                <a:gd name="connsiteY10" fmla="*/ 74041 h 134366"/>
                <a:gd name="connsiteX11" fmla="*/ 79375 w 146050"/>
                <a:gd name="connsiteY11" fmla="*/ 80391 h 134366"/>
                <a:gd name="connsiteX12" fmla="*/ 117475 w 146050"/>
                <a:gd name="connsiteY12" fmla="*/ 93091 h 134366"/>
                <a:gd name="connsiteX13" fmla="*/ 127000 w 146050"/>
                <a:gd name="connsiteY13" fmla="*/ 96266 h 134366"/>
                <a:gd name="connsiteX14" fmla="*/ 136525 w 146050"/>
                <a:gd name="connsiteY14" fmla="*/ 99441 h 134366"/>
                <a:gd name="connsiteX15" fmla="*/ 146050 w 146050"/>
                <a:gd name="connsiteY15" fmla="*/ 105791 h 134366"/>
                <a:gd name="connsiteX16" fmla="*/ 136525 w 146050"/>
                <a:gd name="connsiteY16" fmla="*/ 112141 h 134366"/>
                <a:gd name="connsiteX17" fmla="*/ 98425 w 146050"/>
                <a:gd name="connsiteY17" fmla="*/ 121666 h 134366"/>
                <a:gd name="connsiteX18" fmla="*/ 79375 w 146050"/>
                <a:gd name="connsiteY18" fmla="*/ 134366 h 134366"/>
                <a:gd name="connsiteX19" fmla="*/ 41275 w 146050"/>
                <a:gd name="connsiteY19" fmla="*/ 118491 h 1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50" h="134366">
                  <a:moveTo>
                    <a:pt x="41275" y="118491"/>
                  </a:moveTo>
                  <a:lnTo>
                    <a:pt x="41275" y="118491"/>
                  </a:lnTo>
                  <a:cubicBezTo>
                    <a:pt x="33867" y="112141"/>
                    <a:pt x="25532" y="106734"/>
                    <a:pt x="19050" y="99441"/>
                  </a:cubicBezTo>
                  <a:cubicBezTo>
                    <a:pt x="16827" y="96940"/>
                    <a:pt x="17372" y="92909"/>
                    <a:pt x="15875" y="89916"/>
                  </a:cubicBezTo>
                  <a:cubicBezTo>
                    <a:pt x="14168" y="86503"/>
                    <a:pt x="11075" y="83878"/>
                    <a:pt x="9525" y="80391"/>
                  </a:cubicBezTo>
                  <a:cubicBezTo>
                    <a:pt x="5108" y="70453"/>
                    <a:pt x="2639" y="59196"/>
                    <a:pt x="0" y="48641"/>
                  </a:cubicBezTo>
                  <a:cubicBezTo>
                    <a:pt x="1058" y="32766"/>
                    <a:pt x="-1504" y="16223"/>
                    <a:pt x="3175" y="1016"/>
                  </a:cubicBezTo>
                  <a:cubicBezTo>
                    <a:pt x="4297" y="-2631"/>
                    <a:pt x="10187" y="4494"/>
                    <a:pt x="12700" y="7366"/>
                  </a:cubicBezTo>
                  <a:cubicBezTo>
                    <a:pt x="42616" y="41556"/>
                    <a:pt x="16251" y="13758"/>
                    <a:pt x="28575" y="35941"/>
                  </a:cubicBezTo>
                  <a:cubicBezTo>
                    <a:pt x="32281" y="42612"/>
                    <a:pt x="34925" y="50758"/>
                    <a:pt x="41275" y="54991"/>
                  </a:cubicBezTo>
                  <a:lnTo>
                    <a:pt x="69850" y="74041"/>
                  </a:lnTo>
                  <a:cubicBezTo>
                    <a:pt x="73025" y="76158"/>
                    <a:pt x="75755" y="79184"/>
                    <a:pt x="79375" y="80391"/>
                  </a:cubicBezTo>
                  <a:lnTo>
                    <a:pt x="117475" y="93091"/>
                  </a:lnTo>
                  <a:lnTo>
                    <a:pt x="127000" y="96266"/>
                  </a:lnTo>
                  <a:cubicBezTo>
                    <a:pt x="130175" y="97324"/>
                    <a:pt x="133740" y="97585"/>
                    <a:pt x="136525" y="99441"/>
                  </a:cubicBezTo>
                  <a:lnTo>
                    <a:pt x="146050" y="105791"/>
                  </a:lnTo>
                  <a:cubicBezTo>
                    <a:pt x="142875" y="107908"/>
                    <a:pt x="140145" y="110934"/>
                    <a:pt x="136525" y="112141"/>
                  </a:cubicBezTo>
                  <a:cubicBezTo>
                    <a:pt x="122242" y="116902"/>
                    <a:pt x="111761" y="112775"/>
                    <a:pt x="98425" y="121666"/>
                  </a:cubicBezTo>
                  <a:lnTo>
                    <a:pt x="79375" y="134366"/>
                  </a:lnTo>
                  <a:lnTo>
                    <a:pt x="41275" y="118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F84694E-ACE1-FB40-9103-7842D2A3FFC9}"/>
                </a:ext>
              </a:extLst>
            </p:cNvPr>
            <p:cNvSpPr/>
            <p:nvPr/>
          </p:nvSpPr>
          <p:spPr>
            <a:xfrm rot="20006785" flipH="1" flipV="1">
              <a:off x="2851256" y="2467761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3F58D87-C73A-3042-96C5-C3B531D5475E}"/>
                </a:ext>
              </a:extLst>
            </p:cNvPr>
            <p:cNvSpPr/>
            <p:nvPr/>
          </p:nvSpPr>
          <p:spPr>
            <a:xfrm rot="21196489" flipH="1" flipV="1">
              <a:off x="2874568" y="2605995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20D6F-70F5-474E-8EAB-9358DDFE42F9}"/>
              </a:ext>
            </a:extLst>
          </p:cNvPr>
          <p:cNvGrpSpPr/>
          <p:nvPr/>
        </p:nvGrpSpPr>
        <p:grpSpPr>
          <a:xfrm>
            <a:off x="194573" y="1171971"/>
            <a:ext cx="907692" cy="1271622"/>
            <a:chOff x="19410" y="328413"/>
            <a:chExt cx="907692" cy="1271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9B7431-BDE3-DA41-A2BA-4887688D4D0A}"/>
                </a:ext>
              </a:extLst>
            </p:cNvPr>
            <p:cNvGrpSpPr/>
            <p:nvPr/>
          </p:nvGrpSpPr>
          <p:grpSpPr>
            <a:xfrm>
              <a:off x="63653" y="328413"/>
              <a:ext cx="863449" cy="699440"/>
              <a:chOff x="63653" y="328413"/>
              <a:chExt cx="863449" cy="699440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06FE0D2-4A28-974C-9D8A-2D14E5AC8850}"/>
                  </a:ext>
                </a:extLst>
              </p:cNvPr>
              <p:cNvSpPr/>
              <p:nvPr/>
            </p:nvSpPr>
            <p:spPr>
              <a:xfrm>
                <a:off x="73941" y="581925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D422C99-44D1-654A-9191-64BCA130D665}"/>
                  </a:ext>
                </a:extLst>
              </p:cNvPr>
              <p:cNvGrpSpPr/>
              <p:nvPr/>
            </p:nvGrpSpPr>
            <p:grpSpPr>
              <a:xfrm>
                <a:off x="63653" y="328413"/>
                <a:ext cx="863449" cy="699440"/>
                <a:chOff x="3887809" y="1721833"/>
                <a:chExt cx="863449" cy="699440"/>
              </a:xfrm>
            </p:grpSpPr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7567CE45-F072-3549-8470-C67F3B277B83}"/>
                    </a:ext>
                  </a:extLst>
                </p:cNvPr>
                <p:cNvSpPr/>
                <p:nvPr/>
              </p:nvSpPr>
              <p:spPr>
                <a:xfrm flipH="1" flipV="1">
                  <a:off x="3887809" y="1866820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11FAAB3E-04F8-4946-AA69-2AC4FA46A57B}"/>
                    </a:ext>
                  </a:extLst>
                </p:cNvPr>
                <p:cNvSpPr/>
                <p:nvPr/>
              </p:nvSpPr>
              <p:spPr>
                <a:xfrm flipH="1" flipV="1">
                  <a:off x="4002109" y="1721833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26DAAC-0854-2346-BB72-CBB14060E0E9}"/>
                </a:ext>
              </a:extLst>
            </p:cNvPr>
            <p:cNvGrpSpPr/>
            <p:nvPr/>
          </p:nvGrpSpPr>
          <p:grpSpPr>
            <a:xfrm>
              <a:off x="19410" y="766500"/>
              <a:ext cx="681367" cy="833535"/>
              <a:chOff x="19410" y="766500"/>
              <a:chExt cx="681367" cy="833535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1EABB8CA-4162-7044-8732-5E15941F95D0}"/>
                  </a:ext>
                </a:extLst>
              </p:cNvPr>
              <p:cNvSpPr/>
              <p:nvPr/>
            </p:nvSpPr>
            <p:spPr>
              <a:xfrm>
                <a:off x="19410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B5ECBD2F-1983-BE49-876B-5947F88252C5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A070DA4-8868-7D4B-8070-D2D2471AEB03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8A9B3839-61C1-2940-9BDA-86B5F0BB71AF}"/>
              </a:ext>
            </a:extLst>
          </p:cNvPr>
          <p:cNvSpPr/>
          <p:nvPr/>
        </p:nvSpPr>
        <p:spPr>
          <a:xfrm>
            <a:off x="442517" y="1610255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70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77182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301634">
            <a:off x="2828533" y="821501"/>
            <a:ext cx="276490" cy="1131499"/>
            <a:chOff x="6476585" y="2407255"/>
            <a:chExt cx="276490" cy="11314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406650">
              <a:off x="6642605" y="2407255"/>
              <a:ext cx="72976" cy="91891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9391183">
              <a:off x="6476585" y="3264434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301634">
            <a:off x="323647" y="237444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4568" y="1792113"/>
              <a:ext cx="882649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C5285D3-DE02-DC4F-A02E-191B269AFD4C}"/>
              </a:ext>
            </a:extLst>
          </p:cNvPr>
          <p:cNvSpPr/>
          <p:nvPr/>
        </p:nvSpPr>
        <p:spPr>
          <a:xfrm rot="20564018">
            <a:off x="588732" y="2381381"/>
            <a:ext cx="195950" cy="272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344798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603604" y="2547014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963455" y="1145022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209845" y="2045633"/>
            <a:ext cx="565559" cy="945417"/>
            <a:chOff x="5873403" y="3337784"/>
            <a:chExt cx="565559" cy="94541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33323">
              <a:off x="5873403" y="3337784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39BFA38-566E-E94C-AC9B-1CDB65495199}"/>
              </a:ext>
            </a:extLst>
          </p:cNvPr>
          <p:cNvSpPr/>
          <p:nvPr/>
        </p:nvSpPr>
        <p:spPr>
          <a:xfrm rot="11531349" flipH="1" flipV="1">
            <a:off x="-217471" y="2180009"/>
            <a:ext cx="832301" cy="949850"/>
          </a:xfrm>
          <a:prstGeom prst="arc">
            <a:avLst>
              <a:gd name="adj1" fmla="val 18033589"/>
              <a:gd name="adj2" fmla="val 215537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47579C-2616-454C-BEF6-C4992ECCA14E}"/>
              </a:ext>
            </a:extLst>
          </p:cNvPr>
          <p:cNvGrpSpPr/>
          <p:nvPr/>
        </p:nvGrpSpPr>
        <p:grpSpPr>
          <a:xfrm rot="21339912">
            <a:off x="726044" y="2582335"/>
            <a:ext cx="778475" cy="756732"/>
            <a:chOff x="3075604" y="2563293"/>
            <a:chExt cx="778475" cy="756732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AB625EE-BF7E-AF40-BD37-78E6F8FC6F0E}"/>
                </a:ext>
              </a:extLst>
            </p:cNvPr>
            <p:cNvSpPr/>
            <p:nvPr/>
          </p:nvSpPr>
          <p:spPr>
            <a:xfrm>
              <a:off x="3095625" y="2854325"/>
              <a:ext cx="136678" cy="219075"/>
            </a:xfrm>
            <a:custGeom>
              <a:avLst/>
              <a:gdLst>
                <a:gd name="connsiteX0" fmla="*/ 25400 w 136678"/>
                <a:gd name="connsiteY0" fmla="*/ 200025 h 219075"/>
                <a:gd name="connsiteX1" fmla="*/ 25400 w 136678"/>
                <a:gd name="connsiteY1" fmla="*/ 200025 h 219075"/>
                <a:gd name="connsiteX2" fmla="*/ 9525 w 136678"/>
                <a:gd name="connsiteY2" fmla="*/ 155575 h 219075"/>
                <a:gd name="connsiteX3" fmla="*/ 3175 w 136678"/>
                <a:gd name="connsiteY3" fmla="*/ 133350 h 219075"/>
                <a:gd name="connsiteX4" fmla="*/ 0 w 136678"/>
                <a:gd name="connsiteY4" fmla="*/ 120650 h 219075"/>
                <a:gd name="connsiteX5" fmla="*/ 3175 w 136678"/>
                <a:gd name="connsiteY5" fmla="*/ 63500 h 219075"/>
                <a:gd name="connsiteX6" fmla="*/ 9525 w 136678"/>
                <a:gd name="connsiteY6" fmla="*/ 38100 h 219075"/>
                <a:gd name="connsiteX7" fmla="*/ 12700 w 136678"/>
                <a:gd name="connsiteY7" fmla="*/ 28575 h 219075"/>
                <a:gd name="connsiteX8" fmla="*/ 19050 w 136678"/>
                <a:gd name="connsiteY8" fmla="*/ 19050 h 219075"/>
                <a:gd name="connsiteX9" fmla="*/ 28575 w 136678"/>
                <a:gd name="connsiteY9" fmla="*/ 0 h 219075"/>
                <a:gd name="connsiteX10" fmla="*/ 38100 w 136678"/>
                <a:gd name="connsiteY10" fmla="*/ 3175 h 219075"/>
                <a:gd name="connsiteX11" fmla="*/ 53975 w 136678"/>
                <a:gd name="connsiteY11" fmla="*/ 31750 h 219075"/>
                <a:gd name="connsiteX12" fmla="*/ 60325 w 136678"/>
                <a:gd name="connsiteY12" fmla="*/ 60325 h 219075"/>
                <a:gd name="connsiteX13" fmla="*/ 66675 w 136678"/>
                <a:gd name="connsiteY13" fmla="*/ 79375 h 219075"/>
                <a:gd name="connsiteX14" fmla="*/ 69850 w 136678"/>
                <a:gd name="connsiteY14" fmla="*/ 92075 h 219075"/>
                <a:gd name="connsiteX15" fmla="*/ 76200 w 136678"/>
                <a:gd name="connsiteY15" fmla="*/ 111125 h 219075"/>
                <a:gd name="connsiteX16" fmla="*/ 95250 w 136678"/>
                <a:gd name="connsiteY16" fmla="*/ 139700 h 219075"/>
                <a:gd name="connsiteX17" fmla="*/ 101600 w 136678"/>
                <a:gd name="connsiteY17" fmla="*/ 149225 h 219075"/>
                <a:gd name="connsiteX18" fmla="*/ 117475 w 136678"/>
                <a:gd name="connsiteY18" fmla="*/ 168275 h 219075"/>
                <a:gd name="connsiteX19" fmla="*/ 127000 w 136678"/>
                <a:gd name="connsiteY19" fmla="*/ 171450 h 219075"/>
                <a:gd name="connsiteX20" fmla="*/ 136525 w 136678"/>
                <a:gd name="connsiteY20" fmla="*/ 190500 h 219075"/>
                <a:gd name="connsiteX21" fmla="*/ 117475 w 136678"/>
                <a:gd name="connsiteY21" fmla="*/ 203200 h 219075"/>
                <a:gd name="connsiteX22" fmla="*/ 107950 w 136678"/>
                <a:gd name="connsiteY22" fmla="*/ 209550 h 219075"/>
                <a:gd name="connsiteX23" fmla="*/ 88900 w 136678"/>
                <a:gd name="connsiteY23" fmla="*/ 215900 h 219075"/>
                <a:gd name="connsiteX24" fmla="*/ 79375 w 136678"/>
                <a:gd name="connsiteY24" fmla="*/ 219075 h 219075"/>
                <a:gd name="connsiteX25" fmla="*/ 28575 w 136678"/>
                <a:gd name="connsiteY25" fmla="*/ 212725 h 219075"/>
                <a:gd name="connsiteX26" fmla="*/ 25400 w 136678"/>
                <a:gd name="connsiteY26" fmla="*/ 20002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678" h="219075">
                  <a:moveTo>
                    <a:pt x="25400" y="200025"/>
                  </a:moveTo>
                  <a:lnTo>
                    <a:pt x="25400" y="200025"/>
                  </a:lnTo>
                  <a:cubicBezTo>
                    <a:pt x="22856" y="193240"/>
                    <a:pt x="11827" y="164784"/>
                    <a:pt x="9525" y="155575"/>
                  </a:cubicBezTo>
                  <a:cubicBezTo>
                    <a:pt x="-401" y="115873"/>
                    <a:pt x="12285" y="165234"/>
                    <a:pt x="3175" y="133350"/>
                  </a:cubicBezTo>
                  <a:cubicBezTo>
                    <a:pt x="1976" y="129154"/>
                    <a:pt x="1058" y="124883"/>
                    <a:pt x="0" y="120650"/>
                  </a:cubicBezTo>
                  <a:cubicBezTo>
                    <a:pt x="1058" y="101600"/>
                    <a:pt x="988" y="82454"/>
                    <a:pt x="3175" y="63500"/>
                  </a:cubicBezTo>
                  <a:cubicBezTo>
                    <a:pt x="4175" y="54830"/>
                    <a:pt x="6765" y="46379"/>
                    <a:pt x="9525" y="38100"/>
                  </a:cubicBezTo>
                  <a:cubicBezTo>
                    <a:pt x="10583" y="34925"/>
                    <a:pt x="11203" y="31568"/>
                    <a:pt x="12700" y="28575"/>
                  </a:cubicBezTo>
                  <a:cubicBezTo>
                    <a:pt x="14407" y="25162"/>
                    <a:pt x="17343" y="22463"/>
                    <a:pt x="19050" y="19050"/>
                  </a:cubicBezTo>
                  <a:cubicBezTo>
                    <a:pt x="32195" y="-7240"/>
                    <a:pt x="10377" y="27297"/>
                    <a:pt x="28575" y="0"/>
                  </a:cubicBezTo>
                  <a:cubicBezTo>
                    <a:pt x="31750" y="1058"/>
                    <a:pt x="35733" y="808"/>
                    <a:pt x="38100" y="3175"/>
                  </a:cubicBezTo>
                  <a:cubicBezTo>
                    <a:pt x="45983" y="11058"/>
                    <a:pt x="51313" y="21103"/>
                    <a:pt x="53975" y="31750"/>
                  </a:cubicBezTo>
                  <a:cubicBezTo>
                    <a:pt x="58507" y="49877"/>
                    <a:pt x="55436" y="44028"/>
                    <a:pt x="60325" y="60325"/>
                  </a:cubicBezTo>
                  <a:cubicBezTo>
                    <a:pt x="62248" y="66736"/>
                    <a:pt x="65052" y="72881"/>
                    <a:pt x="66675" y="79375"/>
                  </a:cubicBezTo>
                  <a:cubicBezTo>
                    <a:pt x="67733" y="83608"/>
                    <a:pt x="68596" y="87895"/>
                    <a:pt x="69850" y="92075"/>
                  </a:cubicBezTo>
                  <a:cubicBezTo>
                    <a:pt x="71773" y="98486"/>
                    <a:pt x="72487" y="105556"/>
                    <a:pt x="76200" y="111125"/>
                  </a:cubicBezTo>
                  <a:lnTo>
                    <a:pt x="95250" y="139700"/>
                  </a:lnTo>
                  <a:lnTo>
                    <a:pt x="101600" y="149225"/>
                  </a:lnTo>
                  <a:cubicBezTo>
                    <a:pt x="106286" y="156253"/>
                    <a:pt x="110141" y="163386"/>
                    <a:pt x="117475" y="168275"/>
                  </a:cubicBezTo>
                  <a:cubicBezTo>
                    <a:pt x="120260" y="170131"/>
                    <a:pt x="123825" y="170392"/>
                    <a:pt x="127000" y="171450"/>
                  </a:cubicBezTo>
                  <a:cubicBezTo>
                    <a:pt x="128545" y="173768"/>
                    <a:pt x="137986" y="186118"/>
                    <a:pt x="136525" y="190500"/>
                  </a:cubicBezTo>
                  <a:cubicBezTo>
                    <a:pt x="132914" y="201334"/>
                    <a:pt x="125088" y="199394"/>
                    <a:pt x="117475" y="203200"/>
                  </a:cubicBezTo>
                  <a:cubicBezTo>
                    <a:pt x="114062" y="204907"/>
                    <a:pt x="111437" y="208000"/>
                    <a:pt x="107950" y="209550"/>
                  </a:cubicBezTo>
                  <a:cubicBezTo>
                    <a:pt x="101833" y="212268"/>
                    <a:pt x="95250" y="213783"/>
                    <a:pt x="88900" y="215900"/>
                  </a:cubicBezTo>
                  <a:lnTo>
                    <a:pt x="79375" y="219075"/>
                  </a:lnTo>
                  <a:cubicBezTo>
                    <a:pt x="71497" y="218469"/>
                    <a:pt x="42282" y="219578"/>
                    <a:pt x="28575" y="212725"/>
                  </a:cubicBezTo>
                  <a:cubicBezTo>
                    <a:pt x="27236" y="212056"/>
                    <a:pt x="25929" y="202142"/>
                    <a:pt x="25400" y="200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AFB1DC9-2EB8-DD4D-AAF0-70F0ABB40FEA}"/>
                </a:ext>
              </a:extLst>
            </p:cNvPr>
            <p:cNvSpPr/>
            <p:nvPr/>
          </p:nvSpPr>
          <p:spPr>
            <a:xfrm flipH="1" flipV="1">
              <a:off x="3144549" y="2563293"/>
              <a:ext cx="672406" cy="554453"/>
            </a:xfrm>
            <a:prstGeom prst="arc">
              <a:avLst>
                <a:gd name="adj1" fmla="val 19364557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E6A0D15-4658-6740-BE31-5FAA2FC7A394}"/>
                </a:ext>
              </a:extLst>
            </p:cNvPr>
            <p:cNvSpPr/>
            <p:nvPr/>
          </p:nvSpPr>
          <p:spPr>
            <a:xfrm rot="1769107" flipH="1" flipV="1">
              <a:off x="3075604" y="2765572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681F66-A132-CA44-A079-4AE7BE62BB77}"/>
              </a:ext>
            </a:extLst>
          </p:cNvPr>
          <p:cNvGrpSpPr/>
          <p:nvPr/>
        </p:nvGrpSpPr>
        <p:grpSpPr>
          <a:xfrm rot="20064382">
            <a:off x="471842" y="2627343"/>
            <a:ext cx="765598" cy="732578"/>
            <a:chOff x="2828358" y="2464022"/>
            <a:chExt cx="765598" cy="73257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A46E829-2B72-5947-8A34-3AEA0BA9C9EC}"/>
                </a:ext>
              </a:extLst>
            </p:cNvPr>
            <p:cNvSpPr/>
            <p:nvPr/>
          </p:nvSpPr>
          <p:spPr>
            <a:xfrm>
              <a:off x="3406775" y="2926310"/>
              <a:ext cx="156870" cy="166140"/>
            </a:xfrm>
            <a:custGeom>
              <a:avLst/>
              <a:gdLst>
                <a:gd name="connsiteX0" fmla="*/ 0 w 156870"/>
                <a:gd name="connsiteY0" fmla="*/ 105815 h 166140"/>
                <a:gd name="connsiteX1" fmla="*/ 0 w 156870"/>
                <a:gd name="connsiteY1" fmla="*/ 105815 h 166140"/>
                <a:gd name="connsiteX2" fmla="*/ 28575 w 156870"/>
                <a:gd name="connsiteY2" fmla="*/ 102640 h 166140"/>
                <a:gd name="connsiteX3" fmla="*/ 38100 w 156870"/>
                <a:gd name="connsiteY3" fmla="*/ 96290 h 166140"/>
                <a:gd name="connsiteX4" fmla="*/ 47625 w 156870"/>
                <a:gd name="connsiteY4" fmla="*/ 93115 h 166140"/>
                <a:gd name="connsiteX5" fmla="*/ 57150 w 156870"/>
                <a:gd name="connsiteY5" fmla="*/ 86765 h 166140"/>
                <a:gd name="connsiteX6" fmla="*/ 76200 w 156870"/>
                <a:gd name="connsiteY6" fmla="*/ 77240 h 166140"/>
                <a:gd name="connsiteX7" fmla="*/ 92075 w 156870"/>
                <a:gd name="connsiteY7" fmla="*/ 61365 h 166140"/>
                <a:gd name="connsiteX8" fmla="*/ 107950 w 156870"/>
                <a:gd name="connsiteY8" fmla="*/ 45490 h 166140"/>
                <a:gd name="connsiteX9" fmla="*/ 120650 w 156870"/>
                <a:gd name="connsiteY9" fmla="*/ 26440 h 166140"/>
                <a:gd name="connsiteX10" fmla="*/ 139700 w 156870"/>
                <a:gd name="connsiteY10" fmla="*/ 16915 h 166140"/>
                <a:gd name="connsiteX11" fmla="*/ 146050 w 156870"/>
                <a:gd name="connsiteY11" fmla="*/ 7390 h 166140"/>
                <a:gd name="connsiteX12" fmla="*/ 155575 w 156870"/>
                <a:gd name="connsiteY12" fmla="*/ 1040 h 166140"/>
                <a:gd name="connsiteX13" fmla="*/ 149225 w 156870"/>
                <a:gd name="connsiteY13" fmla="*/ 55015 h 166140"/>
                <a:gd name="connsiteX14" fmla="*/ 139700 w 156870"/>
                <a:gd name="connsiteY14" fmla="*/ 89940 h 166140"/>
                <a:gd name="connsiteX15" fmla="*/ 130175 w 156870"/>
                <a:gd name="connsiteY15" fmla="*/ 108990 h 166140"/>
                <a:gd name="connsiteX16" fmla="*/ 117475 w 156870"/>
                <a:gd name="connsiteY16" fmla="*/ 128040 h 166140"/>
                <a:gd name="connsiteX17" fmla="*/ 111125 w 156870"/>
                <a:gd name="connsiteY17" fmla="*/ 137565 h 166140"/>
                <a:gd name="connsiteX18" fmla="*/ 101600 w 156870"/>
                <a:gd name="connsiteY18" fmla="*/ 156615 h 166140"/>
                <a:gd name="connsiteX19" fmla="*/ 82550 w 156870"/>
                <a:gd name="connsiteY19" fmla="*/ 166140 h 166140"/>
                <a:gd name="connsiteX20" fmla="*/ 73025 w 156870"/>
                <a:gd name="connsiteY20" fmla="*/ 159790 h 166140"/>
                <a:gd name="connsiteX21" fmla="*/ 66675 w 156870"/>
                <a:gd name="connsiteY21" fmla="*/ 150265 h 166140"/>
                <a:gd name="connsiteX22" fmla="*/ 47625 w 156870"/>
                <a:gd name="connsiteY22" fmla="*/ 137565 h 166140"/>
                <a:gd name="connsiteX23" fmla="*/ 38100 w 156870"/>
                <a:gd name="connsiteY23" fmla="*/ 131215 h 166140"/>
                <a:gd name="connsiteX24" fmla="*/ 0 w 156870"/>
                <a:gd name="connsiteY24" fmla="*/ 105815 h 1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6870" h="166140">
                  <a:moveTo>
                    <a:pt x="0" y="105815"/>
                  </a:moveTo>
                  <a:lnTo>
                    <a:pt x="0" y="105815"/>
                  </a:lnTo>
                  <a:cubicBezTo>
                    <a:pt x="9525" y="104757"/>
                    <a:pt x="19278" y="104964"/>
                    <a:pt x="28575" y="102640"/>
                  </a:cubicBezTo>
                  <a:cubicBezTo>
                    <a:pt x="32277" y="101715"/>
                    <a:pt x="34687" y="97997"/>
                    <a:pt x="38100" y="96290"/>
                  </a:cubicBezTo>
                  <a:cubicBezTo>
                    <a:pt x="41093" y="94793"/>
                    <a:pt x="44632" y="94612"/>
                    <a:pt x="47625" y="93115"/>
                  </a:cubicBezTo>
                  <a:cubicBezTo>
                    <a:pt x="51038" y="91408"/>
                    <a:pt x="53737" y="88472"/>
                    <a:pt x="57150" y="86765"/>
                  </a:cubicBezTo>
                  <a:cubicBezTo>
                    <a:pt x="83440" y="73620"/>
                    <a:pt x="48903" y="95438"/>
                    <a:pt x="76200" y="77240"/>
                  </a:cubicBezTo>
                  <a:cubicBezTo>
                    <a:pt x="93133" y="51840"/>
                    <a:pt x="70908" y="82532"/>
                    <a:pt x="92075" y="61365"/>
                  </a:cubicBezTo>
                  <a:cubicBezTo>
                    <a:pt x="113242" y="40198"/>
                    <a:pt x="82550" y="62423"/>
                    <a:pt x="107950" y="45490"/>
                  </a:cubicBezTo>
                  <a:cubicBezTo>
                    <a:pt x="112183" y="39140"/>
                    <a:pt x="113410" y="28853"/>
                    <a:pt x="120650" y="26440"/>
                  </a:cubicBezTo>
                  <a:cubicBezTo>
                    <a:pt x="133795" y="22058"/>
                    <a:pt x="127390" y="25121"/>
                    <a:pt x="139700" y="16915"/>
                  </a:cubicBezTo>
                  <a:cubicBezTo>
                    <a:pt x="141817" y="13740"/>
                    <a:pt x="143352" y="10088"/>
                    <a:pt x="146050" y="7390"/>
                  </a:cubicBezTo>
                  <a:cubicBezTo>
                    <a:pt x="148748" y="4692"/>
                    <a:pt x="154892" y="-2714"/>
                    <a:pt x="155575" y="1040"/>
                  </a:cubicBezTo>
                  <a:cubicBezTo>
                    <a:pt x="159589" y="23119"/>
                    <a:pt x="153367" y="36374"/>
                    <a:pt x="149225" y="55015"/>
                  </a:cubicBezTo>
                  <a:cubicBezTo>
                    <a:pt x="147237" y="63961"/>
                    <a:pt x="144656" y="82506"/>
                    <a:pt x="139700" y="89940"/>
                  </a:cubicBezTo>
                  <a:cubicBezTo>
                    <a:pt x="111510" y="132225"/>
                    <a:pt x="152083" y="69555"/>
                    <a:pt x="130175" y="108990"/>
                  </a:cubicBezTo>
                  <a:cubicBezTo>
                    <a:pt x="126469" y="115661"/>
                    <a:pt x="121708" y="121690"/>
                    <a:pt x="117475" y="128040"/>
                  </a:cubicBezTo>
                  <a:cubicBezTo>
                    <a:pt x="115358" y="131215"/>
                    <a:pt x="112332" y="133945"/>
                    <a:pt x="111125" y="137565"/>
                  </a:cubicBezTo>
                  <a:cubicBezTo>
                    <a:pt x="108543" y="145312"/>
                    <a:pt x="107755" y="150460"/>
                    <a:pt x="101600" y="156615"/>
                  </a:cubicBezTo>
                  <a:cubicBezTo>
                    <a:pt x="95445" y="162770"/>
                    <a:pt x="90297" y="163558"/>
                    <a:pt x="82550" y="166140"/>
                  </a:cubicBezTo>
                  <a:cubicBezTo>
                    <a:pt x="79375" y="164023"/>
                    <a:pt x="75723" y="162488"/>
                    <a:pt x="73025" y="159790"/>
                  </a:cubicBezTo>
                  <a:cubicBezTo>
                    <a:pt x="70327" y="157092"/>
                    <a:pt x="69547" y="152778"/>
                    <a:pt x="66675" y="150265"/>
                  </a:cubicBezTo>
                  <a:cubicBezTo>
                    <a:pt x="60932" y="145239"/>
                    <a:pt x="53975" y="141798"/>
                    <a:pt x="47625" y="137565"/>
                  </a:cubicBezTo>
                  <a:cubicBezTo>
                    <a:pt x="44450" y="135448"/>
                    <a:pt x="41720" y="132422"/>
                    <a:pt x="38100" y="131215"/>
                  </a:cubicBezTo>
                  <a:cubicBezTo>
                    <a:pt x="17630" y="124392"/>
                    <a:pt x="6350" y="110048"/>
                    <a:pt x="0" y="105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BCE791-A8B1-8A4F-BEA0-B62B49C263A4}"/>
                </a:ext>
              </a:extLst>
            </p:cNvPr>
            <p:cNvSpPr/>
            <p:nvPr/>
          </p:nvSpPr>
          <p:spPr>
            <a:xfrm rot="1769107" flipV="1">
              <a:off x="2860131" y="2464022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BE4CE5-8F5A-6E47-85E1-01DB8059D7AE}"/>
                </a:ext>
              </a:extLst>
            </p:cNvPr>
            <p:cNvSpPr/>
            <p:nvPr/>
          </p:nvSpPr>
          <p:spPr>
            <a:xfrm flipV="1">
              <a:off x="2828358" y="2642147"/>
              <a:ext cx="733825" cy="554453"/>
            </a:xfrm>
            <a:prstGeom prst="arc">
              <a:avLst>
                <a:gd name="adj1" fmla="val 19672016"/>
                <a:gd name="adj2" fmla="val 3241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116A4F-163B-E24F-A7F6-12F6DA70254F}"/>
              </a:ext>
            </a:extLst>
          </p:cNvPr>
          <p:cNvGrpSpPr/>
          <p:nvPr/>
        </p:nvGrpSpPr>
        <p:grpSpPr>
          <a:xfrm rot="21414622">
            <a:off x="407890" y="2532131"/>
            <a:ext cx="680963" cy="659916"/>
            <a:chOff x="2789693" y="2475018"/>
            <a:chExt cx="680963" cy="65991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B9AB6D-3315-2741-B986-4321AFDADB13}"/>
                </a:ext>
              </a:extLst>
            </p:cNvPr>
            <p:cNvSpPr/>
            <p:nvPr/>
          </p:nvSpPr>
          <p:spPr>
            <a:xfrm>
              <a:off x="3251200" y="2806461"/>
              <a:ext cx="219319" cy="279639"/>
            </a:xfrm>
            <a:custGeom>
              <a:avLst/>
              <a:gdLst>
                <a:gd name="connsiteX0" fmla="*/ 0 w 219319"/>
                <a:gd name="connsiteY0" fmla="*/ 219314 h 279639"/>
                <a:gd name="connsiteX1" fmla="*/ 0 w 219319"/>
                <a:gd name="connsiteY1" fmla="*/ 219314 h 279639"/>
                <a:gd name="connsiteX2" fmla="*/ 28575 w 219319"/>
                <a:gd name="connsiteY2" fmla="*/ 216139 h 279639"/>
                <a:gd name="connsiteX3" fmla="*/ 34925 w 219319"/>
                <a:gd name="connsiteY3" fmla="*/ 206614 h 279639"/>
                <a:gd name="connsiteX4" fmla="*/ 44450 w 219319"/>
                <a:gd name="connsiteY4" fmla="*/ 203439 h 279639"/>
                <a:gd name="connsiteX5" fmla="*/ 53975 w 219319"/>
                <a:gd name="connsiteY5" fmla="*/ 197089 h 279639"/>
                <a:gd name="connsiteX6" fmla="*/ 63500 w 219319"/>
                <a:gd name="connsiteY6" fmla="*/ 193914 h 279639"/>
                <a:gd name="connsiteX7" fmla="*/ 82550 w 219319"/>
                <a:gd name="connsiteY7" fmla="*/ 181214 h 279639"/>
                <a:gd name="connsiteX8" fmla="*/ 92075 w 219319"/>
                <a:gd name="connsiteY8" fmla="*/ 178039 h 279639"/>
                <a:gd name="connsiteX9" fmla="*/ 111125 w 219319"/>
                <a:gd name="connsiteY9" fmla="*/ 165339 h 279639"/>
                <a:gd name="connsiteX10" fmla="*/ 123825 w 219319"/>
                <a:gd name="connsiteY10" fmla="*/ 149464 h 279639"/>
                <a:gd name="connsiteX11" fmla="*/ 139700 w 219319"/>
                <a:gd name="connsiteY11" fmla="*/ 133589 h 279639"/>
                <a:gd name="connsiteX12" fmla="*/ 149225 w 219319"/>
                <a:gd name="connsiteY12" fmla="*/ 114539 h 279639"/>
                <a:gd name="connsiteX13" fmla="*/ 155575 w 219319"/>
                <a:gd name="connsiteY13" fmla="*/ 105014 h 279639"/>
                <a:gd name="connsiteX14" fmla="*/ 161925 w 219319"/>
                <a:gd name="connsiteY14" fmla="*/ 85964 h 279639"/>
                <a:gd name="connsiteX15" fmla="*/ 171450 w 219319"/>
                <a:gd name="connsiteY15" fmla="*/ 57389 h 279639"/>
                <a:gd name="connsiteX16" fmla="*/ 177800 w 219319"/>
                <a:gd name="connsiteY16" fmla="*/ 38339 h 279639"/>
                <a:gd name="connsiteX17" fmla="*/ 180975 w 219319"/>
                <a:gd name="connsiteY17" fmla="*/ 28814 h 279639"/>
                <a:gd name="connsiteX18" fmla="*/ 187325 w 219319"/>
                <a:gd name="connsiteY18" fmla="*/ 19289 h 279639"/>
                <a:gd name="connsiteX19" fmla="*/ 200025 w 219319"/>
                <a:gd name="connsiteY19" fmla="*/ 239 h 279639"/>
                <a:gd name="connsiteX20" fmla="*/ 209550 w 219319"/>
                <a:gd name="connsiteY20" fmla="*/ 6589 h 279639"/>
                <a:gd name="connsiteX21" fmla="*/ 212725 w 219319"/>
                <a:gd name="connsiteY21" fmla="*/ 111364 h 279639"/>
                <a:gd name="connsiteX22" fmla="*/ 200025 w 219319"/>
                <a:gd name="connsiteY22" fmla="*/ 139939 h 279639"/>
                <a:gd name="connsiteX23" fmla="*/ 190500 w 219319"/>
                <a:gd name="connsiteY23" fmla="*/ 168514 h 279639"/>
                <a:gd name="connsiteX24" fmla="*/ 180975 w 219319"/>
                <a:gd name="connsiteY24" fmla="*/ 197089 h 279639"/>
                <a:gd name="connsiteX25" fmla="*/ 171450 w 219319"/>
                <a:gd name="connsiteY25" fmla="*/ 216139 h 279639"/>
                <a:gd name="connsiteX26" fmla="*/ 161925 w 219319"/>
                <a:gd name="connsiteY26" fmla="*/ 222489 h 279639"/>
                <a:gd name="connsiteX27" fmla="*/ 158750 w 219319"/>
                <a:gd name="connsiteY27" fmla="*/ 232014 h 279639"/>
                <a:gd name="connsiteX28" fmla="*/ 152400 w 219319"/>
                <a:gd name="connsiteY28" fmla="*/ 241539 h 279639"/>
                <a:gd name="connsiteX29" fmla="*/ 133350 w 219319"/>
                <a:gd name="connsiteY29" fmla="*/ 257414 h 279639"/>
                <a:gd name="connsiteX30" fmla="*/ 123825 w 219319"/>
                <a:gd name="connsiteY30" fmla="*/ 260589 h 279639"/>
                <a:gd name="connsiteX31" fmla="*/ 111125 w 219319"/>
                <a:gd name="connsiteY31" fmla="*/ 266939 h 279639"/>
                <a:gd name="connsiteX32" fmla="*/ 101600 w 219319"/>
                <a:gd name="connsiteY32" fmla="*/ 273289 h 279639"/>
                <a:gd name="connsiteX33" fmla="*/ 82550 w 219319"/>
                <a:gd name="connsiteY33" fmla="*/ 279639 h 279639"/>
                <a:gd name="connsiteX34" fmla="*/ 57150 w 219319"/>
                <a:gd name="connsiteY34" fmla="*/ 273289 h 279639"/>
                <a:gd name="connsiteX35" fmla="*/ 47625 w 219319"/>
                <a:gd name="connsiteY35" fmla="*/ 266939 h 279639"/>
                <a:gd name="connsiteX36" fmla="*/ 41275 w 219319"/>
                <a:gd name="connsiteY36" fmla="*/ 257414 h 279639"/>
                <a:gd name="connsiteX37" fmla="*/ 25400 w 219319"/>
                <a:gd name="connsiteY37" fmla="*/ 238364 h 279639"/>
                <a:gd name="connsiteX38" fmla="*/ 0 w 219319"/>
                <a:gd name="connsiteY38" fmla="*/ 219314 h 2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319" h="279639">
                  <a:moveTo>
                    <a:pt x="0" y="219314"/>
                  </a:moveTo>
                  <a:lnTo>
                    <a:pt x="0" y="219314"/>
                  </a:lnTo>
                  <a:cubicBezTo>
                    <a:pt x="9525" y="218256"/>
                    <a:pt x="19568" y="219414"/>
                    <a:pt x="28575" y="216139"/>
                  </a:cubicBezTo>
                  <a:cubicBezTo>
                    <a:pt x="32161" y="214835"/>
                    <a:pt x="31945" y="208998"/>
                    <a:pt x="34925" y="206614"/>
                  </a:cubicBezTo>
                  <a:cubicBezTo>
                    <a:pt x="37538" y="204523"/>
                    <a:pt x="41457" y="204936"/>
                    <a:pt x="44450" y="203439"/>
                  </a:cubicBezTo>
                  <a:cubicBezTo>
                    <a:pt x="47863" y="201732"/>
                    <a:pt x="50562" y="198796"/>
                    <a:pt x="53975" y="197089"/>
                  </a:cubicBezTo>
                  <a:cubicBezTo>
                    <a:pt x="56968" y="195592"/>
                    <a:pt x="60574" y="195539"/>
                    <a:pt x="63500" y="193914"/>
                  </a:cubicBezTo>
                  <a:cubicBezTo>
                    <a:pt x="70171" y="190208"/>
                    <a:pt x="75310" y="183627"/>
                    <a:pt x="82550" y="181214"/>
                  </a:cubicBezTo>
                  <a:cubicBezTo>
                    <a:pt x="85725" y="180156"/>
                    <a:pt x="89149" y="179664"/>
                    <a:pt x="92075" y="178039"/>
                  </a:cubicBezTo>
                  <a:cubicBezTo>
                    <a:pt x="98746" y="174333"/>
                    <a:pt x="111125" y="165339"/>
                    <a:pt x="111125" y="165339"/>
                  </a:cubicBezTo>
                  <a:cubicBezTo>
                    <a:pt x="117306" y="146796"/>
                    <a:pt x="109464" y="163825"/>
                    <a:pt x="123825" y="149464"/>
                  </a:cubicBezTo>
                  <a:cubicBezTo>
                    <a:pt x="144992" y="128297"/>
                    <a:pt x="114300" y="150522"/>
                    <a:pt x="139700" y="133589"/>
                  </a:cubicBezTo>
                  <a:cubicBezTo>
                    <a:pt x="157898" y="106292"/>
                    <a:pt x="136080" y="140829"/>
                    <a:pt x="149225" y="114539"/>
                  </a:cubicBezTo>
                  <a:cubicBezTo>
                    <a:pt x="150932" y="111126"/>
                    <a:pt x="154025" y="108501"/>
                    <a:pt x="155575" y="105014"/>
                  </a:cubicBezTo>
                  <a:cubicBezTo>
                    <a:pt x="158293" y="98897"/>
                    <a:pt x="159808" y="92314"/>
                    <a:pt x="161925" y="85964"/>
                  </a:cubicBezTo>
                  <a:lnTo>
                    <a:pt x="171450" y="57389"/>
                  </a:lnTo>
                  <a:lnTo>
                    <a:pt x="177800" y="38339"/>
                  </a:lnTo>
                  <a:cubicBezTo>
                    <a:pt x="178858" y="35164"/>
                    <a:pt x="179119" y="31599"/>
                    <a:pt x="180975" y="28814"/>
                  </a:cubicBezTo>
                  <a:lnTo>
                    <a:pt x="187325" y="19289"/>
                  </a:lnTo>
                  <a:cubicBezTo>
                    <a:pt x="188871" y="11558"/>
                    <a:pt x="186798" y="-1966"/>
                    <a:pt x="200025" y="239"/>
                  </a:cubicBezTo>
                  <a:cubicBezTo>
                    <a:pt x="203789" y="866"/>
                    <a:pt x="206375" y="4472"/>
                    <a:pt x="209550" y="6589"/>
                  </a:cubicBezTo>
                  <a:cubicBezTo>
                    <a:pt x="224027" y="50019"/>
                    <a:pt x="220059" y="30685"/>
                    <a:pt x="212725" y="111364"/>
                  </a:cubicBezTo>
                  <a:cubicBezTo>
                    <a:pt x="210564" y="135132"/>
                    <a:pt x="207012" y="124219"/>
                    <a:pt x="200025" y="139939"/>
                  </a:cubicBezTo>
                  <a:lnTo>
                    <a:pt x="190500" y="168514"/>
                  </a:lnTo>
                  <a:lnTo>
                    <a:pt x="180975" y="197089"/>
                  </a:lnTo>
                  <a:cubicBezTo>
                    <a:pt x="178393" y="204836"/>
                    <a:pt x="177605" y="209984"/>
                    <a:pt x="171450" y="216139"/>
                  </a:cubicBezTo>
                  <a:cubicBezTo>
                    <a:pt x="168752" y="218837"/>
                    <a:pt x="165100" y="220372"/>
                    <a:pt x="161925" y="222489"/>
                  </a:cubicBezTo>
                  <a:cubicBezTo>
                    <a:pt x="160867" y="225664"/>
                    <a:pt x="160247" y="229021"/>
                    <a:pt x="158750" y="232014"/>
                  </a:cubicBezTo>
                  <a:cubicBezTo>
                    <a:pt x="157043" y="235427"/>
                    <a:pt x="154843" y="238608"/>
                    <a:pt x="152400" y="241539"/>
                  </a:cubicBezTo>
                  <a:cubicBezTo>
                    <a:pt x="147384" y="247558"/>
                    <a:pt x="140486" y="253846"/>
                    <a:pt x="133350" y="257414"/>
                  </a:cubicBezTo>
                  <a:cubicBezTo>
                    <a:pt x="130357" y="258911"/>
                    <a:pt x="126901" y="259271"/>
                    <a:pt x="123825" y="260589"/>
                  </a:cubicBezTo>
                  <a:cubicBezTo>
                    <a:pt x="119475" y="262453"/>
                    <a:pt x="115234" y="264591"/>
                    <a:pt x="111125" y="266939"/>
                  </a:cubicBezTo>
                  <a:cubicBezTo>
                    <a:pt x="107812" y="268832"/>
                    <a:pt x="105087" y="271739"/>
                    <a:pt x="101600" y="273289"/>
                  </a:cubicBezTo>
                  <a:cubicBezTo>
                    <a:pt x="95483" y="276007"/>
                    <a:pt x="82550" y="279639"/>
                    <a:pt x="82550" y="279639"/>
                  </a:cubicBezTo>
                  <a:cubicBezTo>
                    <a:pt x="76512" y="278431"/>
                    <a:pt x="63659" y="276543"/>
                    <a:pt x="57150" y="273289"/>
                  </a:cubicBezTo>
                  <a:cubicBezTo>
                    <a:pt x="53737" y="271582"/>
                    <a:pt x="50800" y="269056"/>
                    <a:pt x="47625" y="266939"/>
                  </a:cubicBezTo>
                  <a:cubicBezTo>
                    <a:pt x="45508" y="263764"/>
                    <a:pt x="43718" y="260345"/>
                    <a:pt x="41275" y="257414"/>
                  </a:cubicBezTo>
                  <a:cubicBezTo>
                    <a:pt x="32498" y="246881"/>
                    <a:pt x="31312" y="250188"/>
                    <a:pt x="25400" y="238364"/>
                  </a:cubicBezTo>
                  <a:cubicBezTo>
                    <a:pt x="24927" y="237417"/>
                    <a:pt x="4233" y="222489"/>
                    <a:pt x="0" y="219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935B30A3-9C18-7948-BE65-2E81591B81D3}"/>
                </a:ext>
              </a:extLst>
            </p:cNvPr>
            <p:cNvSpPr/>
            <p:nvPr/>
          </p:nvSpPr>
          <p:spPr>
            <a:xfrm rot="393805" flipV="1">
              <a:off x="2789693" y="2580481"/>
              <a:ext cx="680963" cy="554453"/>
            </a:xfrm>
            <a:prstGeom prst="arc">
              <a:avLst>
                <a:gd name="adj1" fmla="val 19672016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07E30669-2555-3A41-B862-09872BD4047F}"/>
                </a:ext>
              </a:extLst>
            </p:cNvPr>
            <p:cNvSpPr/>
            <p:nvPr/>
          </p:nvSpPr>
          <p:spPr>
            <a:xfrm rot="1587650" flipV="1">
              <a:off x="2830106" y="2475018"/>
              <a:ext cx="615820" cy="554453"/>
            </a:xfrm>
            <a:prstGeom prst="arc">
              <a:avLst>
                <a:gd name="adj1" fmla="val 19121485"/>
                <a:gd name="adj2" fmla="val 15812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8E1CC-F0C3-C647-B198-ED453C419BCA}"/>
              </a:ext>
            </a:extLst>
          </p:cNvPr>
          <p:cNvGrpSpPr/>
          <p:nvPr/>
        </p:nvGrpSpPr>
        <p:grpSpPr>
          <a:xfrm rot="1834974">
            <a:off x="624405" y="2733510"/>
            <a:ext cx="801787" cy="692687"/>
            <a:chOff x="2851256" y="2467761"/>
            <a:chExt cx="801787" cy="692687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97665B-BAF0-0849-B7B1-0425935B1FEB}"/>
                </a:ext>
              </a:extLst>
            </p:cNvPr>
            <p:cNvSpPr/>
            <p:nvPr/>
          </p:nvSpPr>
          <p:spPr>
            <a:xfrm>
              <a:off x="2889250" y="2923159"/>
              <a:ext cx="146050" cy="134366"/>
            </a:xfrm>
            <a:custGeom>
              <a:avLst/>
              <a:gdLst>
                <a:gd name="connsiteX0" fmla="*/ 41275 w 146050"/>
                <a:gd name="connsiteY0" fmla="*/ 118491 h 134366"/>
                <a:gd name="connsiteX1" fmla="*/ 41275 w 146050"/>
                <a:gd name="connsiteY1" fmla="*/ 118491 h 134366"/>
                <a:gd name="connsiteX2" fmla="*/ 19050 w 146050"/>
                <a:gd name="connsiteY2" fmla="*/ 99441 h 134366"/>
                <a:gd name="connsiteX3" fmla="*/ 15875 w 146050"/>
                <a:gd name="connsiteY3" fmla="*/ 89916 h 134366"/>
                <a:gd name="connsiteX4" fmla="*/ 9525 w 146050"/>
                <a:gd name="connsiteY4" fmla="*/ 80391 h 134366"/>
                <a:gd name="connsiteX5" fmla="*/ 0 w 146050"/>
                <a:gd name="connsiteY5" fmla="*/ 48641 h 134366"/>
                <a:gd name="connsiteX6" fmla="*/ 3175 w 146050"/>
                <a:gd name="connsiteY6" fmla="*/ 1016 h 134366"/>
                <a:gd name="connsiteX7" fmla="*/ 12700 w 146050"/>
                <a:gd name="connsiteY7" fmla="*/ 7366 h 134366"/>
                <a:gd name="connsiteX8" fmla="*/ 28575 w 146050"/>
                <a:gd name="connsiteY8" fmla="*/ 35941 h 134366"/>
                <a:gd name="connsiteX9" fmla="*/ 41275 w 146050"/>
                <a:gd name="connsiteY9" fmla="*/ 54991 h 134366"/>
                <a:gd name="connsiteX10" fmla="*/ 69850 w 146050"/>
                <a:gd name="connsiteY10" fmla="*/ 74041 h 134366"/>
                <a:gd name="connsiteX11" fmla="*/ 79375 w 146050"/>
                <a:gd name="connsiteY11" fmla="*/ 80391 h 134366"/>
                <a:gd name="connsiteX12" fmla="*/ 117475 w 146050"/>
                <a:gd name="connsiteY12" fmla="*/ 93091 h 134366"/>
                <a:gd name="connsiteX13" fmla="*/ 127000 w 146050"/>
                <a:gd name="connsiteY13" fmla="*/ 96266 h 134366"/>
                <a:gd name="connsiteX14" fmla="*/ 136525 w 146050"/>
                <a:gd name="connsiteY14" fmla="*/ 99441 h 134366"/>
                <a:gd name="connsiteX15" fmla="*/ 146050 w 146050"/>
                <a:gd name="connsiteY15" fmla="*/ 105791 h 134366"/>
                <a:gd name="connsiteX16" fmla="*/ 136525 w 146050"/>
                <a:gd name="connsiteY16" fmla="*/ 112141 h 134366"/>
                <a:gd name="connsiteX17" fmla="*/ 98425 w 146050"/>
                <a:gd name="connsiteY17" fmla="*/ 121666 h 134366"/>
                <a:gd name="connsiteX18" fmla="*/ 79375 w 146050"/>
                <a:gd name="connsiteY18" fmla="*/ 134366 h 134366"/>
                <a:gd name="connsiteX19" fmla="*/ 41275 w 146050"/>
                <a:gd name="connsiteY19" fmla="*/ 118491 h 1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50" h="134366">
                  <a:moveTo>
                    <a:pt x="41275" y="118491"/>
                  </a:moveTo>
                  <a:lnTo>
                    <a:pt x="41275" y="118491"/>
                  </a:lnTo>
                  <a:cubicBezTo>
                    <a:pt x="33867" y="112141"/>
                    <a:pt x="25532" y="106734"/>
                    <a:pt x="19050" y="99441"/>
                  </a:cubicBezTo>
                  <a:cubicBezTo>
                    <a:pt x="16827" y="96940"/>
                    <a:pt x="17372" y="92909"/>
                    <a:pt x="15875" y="89916"/>
                  </a:cubicBezTo>
                  <a:cubicBezTo>
                    <a:pt x="14168" y="86503"/>
                    <a:pt x="11075" y="83878"/>
                    <a:pt x="9525" y="80391"/>
                  </a:cubicBezTo>
                  <a:cubicBezTo>
                    <a:pt x="5108" y="70453"/>
                    <a:pt x="2639" y="59196"/>
                    <a:pt x="0" y="48641"/>
                  </a:cubicBezTo>
                  <a:cubicBezTo>
                    <a:pt x="1058" y="32766"/>
                    <a:pt x="-1504" y="16223"/>
                    <a:pt x="3175" y="1016"/>
                  </a:cubicBezTo>
                  <a:cubicBezTo>
                    <a:pt x="4297" y="-2631"/>
                    <a:pt x="10187" y="4494"/>
                    <a:pt x="12700" y="7366"/>
                  </a:cubicBezTo>
                  <a:cubicBezTo>
                    <a:pt x="42616" y="41556"/>
                    <a:pt x="16251" y="13758"/>
                    <a:pt x="28575" y="35941"/>
                  </a:cubicBezTo>
                  <a:cubicBezTo>
                    <a:pt x="32281" y="42612"/>
                    <a:pt x="34925" y="50758"/>
                    <a:pt x="41275" y="54991"/>
                  </a:cubicBezTo>
                  <a:lnTo>
                    <a:pt x="69850" y="74041"/>
                  </a:lnTo>
                  <a:cubicBezTo>
                    <a:pt x="73025" y="76158"/>
                    <a:pt x="75755" y="79184"/>
                    <a:pt x="79375" y="80391"/>
                  </a:cubicBezTo>
                  <a:lnTo>
                    <a:pt x="117475" y="93091"/>
                  </a:lnTo>
                  <a:lnTo>
                    <a:pt x="127000" y="96266"/>
                  </a:lnTo>
                  <a:cubicBezTo>
                    <a:pt x="130175" y="97324"/>
                    <a:pt x="133740" y="97585"/>
                    <a:pt x="136525" y="99441"/>
                  </a:cubicBezTo>
                  <a:lnTo>
                    <a:pt x="146050" y="105791"/>
                  </a:lnTo>
                  <a:cubicBezTo>
                    <a:pt x="142875" y="107908"/>
                    <a:pt x="140145" y="110934"/>
                    <a:pt x="136525" y="112141"/>
                  </a:cubicBezTo>
                  <a:cubicBezTo>
                    <a:pt x="122242" y="116902"/>
                    <a:pt x="111761" y="112775"/>
                    <a:pt x="98425" y="121666"/>
                  </a:cubicBezTo>
                  <a:lnTo>
                    <a:pt x="79375" y="134366"/>
                  </a:lnTo>
                  <a:lnTo>
                    <a:pt x="41275" y="118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F84694E-ACE1-FB40-9103-7842D2A3FFC9}"/>
                </a:ext>
              </a:extLst>
            </p:cNvPr>
            <p:cNvSpPr/>
            <p:nvPr/>
          </p:nvSpPr>
          <p:spPr>
            <a:xfrm rot="20006785" flipH="1" flipV="1">
              <a:off x="2851256" y="2467761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3F58D87-C73A-3042-96C5-C3B531D5475E}"/>
                </a:ext>
              </a:extLst>
            </p:cNvPr>
            <p:cNvSpPr/>
            <p:nvPr/>
          </p:nvSpPr>
          <p:spPr>
            <a:xfrm rot="21196489" flipH="1" flipV="1">
              <a:off x="2874568" y="2605995"/>
              <a:ext cx="778475" cy="554453"/>
            </a:xfrm>
            <a:prstGeom prst="arc">
              <a:avLst>
                <a:gd name="adj1" fmla="val 19672016"/>
                <a:gd name="adj2" fmla="val 29109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20D6F-70F5-474E-8EAB-9358DDFE42F9}"/>
              </a:ext>
            </a:extLst>
          </p:cNvPr>
          <p:cNvGrpSpPr/>
          <p:nvPr/>
        </p:nvGrpSpPr>
        <p:grpSpPr>
          <a:xfrm>
            <a:off x="194573" y="1171971"/>
            <a:ext cx="907692" cy="1271622"/>
            <a:chOff x="19410" y="328413"/>
            <a:chExt cx="907692" cy="1271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9B7431-BDE3-DA41-A2BA-4887688D4D0A}"/>
                </a:ext>
              </a:extLst>
            </p:cNvPr>
            <p:cNvGrpSpPr/>
            <p:nvPr/>
          </p:nvGrpSpPr>
          <p:grpSpPr>
            <a:xfrm>
              <a:off x="63653" y="328413"/>
              <a:ext cx="863449" cy="699440"/>
              <a:chOff x="63653" y="328413"/>
              <a:chExt cx="863449" cy="699440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06FE0D2-4A28-974C-9D8A-2D14E5AC8850}"/>
                  </a:ext>
                </a:extLst>
              </p:cNvPr>
              <p:cNvSpPr/>
              <p:nvPr/>
            </p:nvSpPr>
            <p:spPr>
              <a:xfrm>
                <a:off x="73941" y="581925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D422C99-44D1-654A-9191-64BCA130D665}"/>
                  </a:ext>
                </a:extLst>
              </p:cNvPr>
              <p:cNvGrpSpPr/>
              <p:nvPr/>
            </p:nvGrpSpPr>
            <p:grpSpPr>
              <a:xfrm>
                <a:off x="63653" y="328413"/>
                <a:ext cx="863449" cy="699440"/>
                <a:chOff x="3887809" y="1721833"/>
                <a:chExt cx="863449" cy="699440"/>
              </a:xfrm>
            </p:grpSpPr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7567CE45-F072-3549-8470-C67F3B277B83}"/>
                    </a:ext>
                  </a:extLst>
                </p:cNvPr>
                <p:cNvSpPr/>
                <p:nvPr/>
              </p:nvSpPr>
              <p:spPr>
                <a:xfrm flipH="1" flipV="1">
                  <a:off x="3887809" y="1866820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11FAAB3E-04F8-4946-AA69-2AC4FA46A57B}"/>
                    </a:ext>
                  </a:extLst>
                </p:cNvPr>
                <p:cNvSpPr/>
                <p:nvPr/>
              </p:nvSpPr>
              <p:spPr>
                <a:xfrm flipH="1" flipV="1">
                  <a:off x="4002109" y="1721833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26DAAC-0854-2346-BB72-CBB14060E0E9}"/>
                </a:ext>
              </a:extLst>
            </p:cNvPr>
            <p:cNvGrpSpPr/>
            <p:nvPr/>
          </p:nvGrpSpPr>
          <p:grpSpPr>
            <a:xfrm>
              <a:off x="19410" y="766500"/>
              <a:ext cx="681367" cy="833535"/>
              <a:chOff x="19410" y="766500"/>
              <a:chExt cx="681367" cy="833535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1EABB8CA-4162-7044-8732-5E15941F95D0}"/>
                  </a:ext>
                </a:extLst>
              </p:cNvPr>
              <p:cNvSpPr/>
              <p:nvPr/>
            </p:nvSpPr>
            <p:spPr>
              <a:xfrm>
                <a:off x="19410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B5ECBD2F-1983-BE49-876B-5947F88252C5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A070DA4-8868-7D4B-8070-D2D2471AEB03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8A9B3839-61C1-2940-9BDA-86B5F0BB71AF}"/>
              </a:ext>
            </a:extLst>
          </p:cNvPr>
          <p:cNvSpPr/>
          <p:nvPr/>
        </p:nvSpPr>
        <p:spPr>
          <a:xfrm>
            <a:off x="442517" y="1610255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205274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 rot="20940000">
            <a:off x="2931658" y="802273"/>
            <a:ext cx="276490" cy="1278999"/>
            <a:chOff x="6584759" y="2247187"/>
            <a:chExt cx="276490" cy="127899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86285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8756110">
              <a:off x="6584759" y="3251866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A5DF-BE68-CA4B-9872-D40952198E99}"/>
              </a:ext>
            </a:extLst>
          </p:cNvPr>
          <p:cNvGrpSpPr/>
          <p:nvPr/>
        </p:nvGrpSpPr>
        <p:grpSpPr>
          <a:xfrm rot="20940000">
            <a:off x="317966" y="158766"/>
            <a:ext cx="2743200" cy="2743200"/>
            <a:chOff x="315964" y="74910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B56C00-D6A1-8544-A1DA-5152625AE155}"/>
                </a:ext>
              </a:extLst>
            </p:cNvPr>
            <p:cNvSpPr/>
            <p:nvPr/>
          </p:nvSpPr>
          <p:spPr>
            <a:xfrm>
              <a:off x="315964" y="74910"/>
              <a:ext cx="2743200" cy="2743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F350D1-34EB-0E49-BB4B-0327538892AC}"/>
                </a:ext>
              </a:extLst>
            </p:cNvPr>
            <p:cNvGrpSpPr/>
            <p:nvPr/>
          </p:nvGrpSpPr>
          <p:grpSpPr>
            <a:xfrm>
              <a:off x="806132" y="104640"/>
              <a:ext cx="2215923" cy="1757060"/>
              <a:chOff x="4469690" y="1368403"/>
              <a:chExt cx="2215923" cy="175706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579CB-E33D-5D41-98D3-691E0499F2E6}"/>
                  </a:ext>
                </a:extLst>
              </p:cNvPr>
              <p:cNvSpPr/>
              <p:nvPr/>
            </p:nvSpPr>
            <p:spPr>
              <a:xfrm>
                <a:off x="5561351" y="1424066"/>
                <a:ext cx="1124262" cy="1094282"/>
              </a:xfrm>
              <a:custGeom>
                <a:avLst/>
                <a:gdLst>
                  <a:gd name="connsiteX0" fmla="*/ 209862 w 1124262"/>
                  <a:gd name="connsiteY0" fmla="*/ 0 h 1094282"/>
                  <a:gd name="connsiteX1" fmla="*/ 239842 w 1124262"/>
                  <a:gd name="connsiteY1" fmla="*/ 0 h 1094282"/>
                  <a:gd name="connsiteX2" fmla="*/ 149901 w 1124262"/>
                  <a:gd name="connsiteY2" fmla="*/ 104931 h 1094282"/>
                  <a:gd name="connsiteX3" fmla="*/ 74951 w 1124262"/>
                  <a:gd name="connsiteY3" fmla="*/ 179882 h 1094282"/>
                  <a:gd name="connsiteX4" fmla="*/ 0 w 1124262"/>
                  <a:gd name="connsiteY4" fmla="*/ 314793 h 1094282"/>
                  <a:gd name="connsiteX5" fmla="*/ 59960 w 1124262"/>
                  <a:gd name="connsiteY5" fmla="*/ 389744 h 1094282"/>
                  <a:gd name="connsiteX6" fmla="*/ 89941 w 1124262"/>
                  <a:gd name="connsiteY6" fmla="*/ 419724 h 1094282"/>
                  <a:gd name="connsiteX7" fmla="*/ 134911 w 1124262"/>
                  <a:gd name="connsiteY7" fmla="*/ 449704 h 1094282"/>
                  <a:gd name="connsiteX8" fmla="*/ 164892 w 1124262"/>
                  <a:gd name="connsiteY8" fmla="*/ 479685 h 1094282"/>
                  <a:gd name="connsiteX9" fmla="*/ 449705 w 1124262"/>
                  <a:gd name="connsiteY9" fmla="*/ 524655 h 1094282"/>
                  <a:gd name="connsiteX10" fmla="*/ 479685 w 1124262"/>
                  <a:gd name="connsiteY10" fmla="*/ 554636 h 1094282"/>
                  <a:gd name="connsiteX11" fmla="*/ 509665 w 1124262"/>
                  <a:gd name="connsiteY11" fmla="*/ 644577 h 1094282"/>
                  <a:gd name="connsiteX12" fmla="*/ 494675 w 1124262"/>
                  <a:gd name="connsiteY12" fmla="*/ 749508 h 1094282"/>
                  <a:gd name="connsiteX13" fmla="*/ 464695 w 1124262"/>
                  <a:gd name="connsiteY13" fmla="*/ 839449 h 1094282"/>
                  <a:gd name="connsiteX14" fmla="*/ 479685 w 1124262"/>
                  <a:gd name="connsiteY14" fmla="*/ 959370 h 1094282"/>
                  <a:gd name="connsiteX15" fmla="*/ 509665 w 1124262"/>
                  <a:gd name="connsiteY15" fmla="*/ 1004341 h 1094282"/>
                  <a:gd name="connsiteX16" fmla="*/ 584616 w 1124262"/>
                  <a:gd name="connsiteY16" fmla="*/ 1064301 h 1094282"/>
                  <a:gd name="connsiteX17" fmla="*/ 689547 w 1124262"/>
                  <a:gd name="connsiteY17" fmla="*/ 1094282 h 1094282"/>
                  <a:gd name="connsiteX18" fmla="*/ 794479 w 1124262"/>
                  <a:gd name="connsiteY18" fmla="*/ 1079291 h 1094282"/>
                  <a:gd name="connsiteX19" fmla="*/ 824459 w 1124262"/>
                  <a:gd name="connsiteY19" fmla="*/ 1034321 h 1094282"/>
                  <a:gd name="connsiteX20" fmla="*/ 914400 w 1124262"/>
                  <a:gd name="connsiteY20" fmla="*/ 1004341 h 1094282"/>
                  <a:gd name="connsiteX21" fmla="*/ 959370 w 1124262"/>
                  <a:gd name="connsiteY21" fmla="*/ 989350 h 1094282"/>
                  <a:gd name="connsiteX22" fmla="*/ 1124262 w 1124262"/>
                  <a:gd name="connsiteY22" fmla="*/ 1004341 h 1094282"/>
                  <a:gd name="connsiteX23" fmla="*/ 989351 w 1124262"/>
                  <a:gd name="connsiteY23" fmla="*/ 629586 h 1094282"/>
                  <a:gd name="connsiteX24" fmla="*/ 734518 w 1124262"/>
                  <a:gd name="connsiteY24" fmla="*/ 284813 h 1094282"/>
                  <a:gd name="connsiteX25" fmla="*/ 314793 w 1124262"/>
                  <a:gd name="connsiteY25" fmla="*/ 0 h 109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24262" h="1094282">
                    <a:moveTo>
                      <a:pt x="209862" y="0"/>
                    </a:moveTo>
                    <a:lnTo>
                      <a:pt x="239842" y="0"/>
                    </a:lnTo>
                    <a:cubicBezTo>
                      <a:pt x="209862" y="34977"/>
                      <a:pt x="181030" y="70972"/>
                      <a:pt x="149901" y="104931"/>
                    </a:cubicBezTo>
                    <a:cubicBezTo>
                      <a:pt x="126026" y="130976"/>
                      <a:pt x="94550" y="150484"/>
                      <a:pt x="74951" y="179882"/>
                    </a:cubicBezTo>
                    <a:cubicBezTo>
                      <a:pt x="6225" y="282970"/>
                      <a:pt x="26384" y="235640"/>
                      <a:pt x="0" y="314793"/>
                    </a:cubicBezTo>
                    <a:cubicBezTo>
                      <a:pt x="23776" y="386122"/>
                      <a:pt x="-1679" y="340433"/>
                      <a:pt x="59960" y="389744"/>
                    </a:cubicBezTo>
                    <a:cubicBezTo>
                      <a:pt x="70996" y="398573"/>
                      <a:pt x="78905" y="410895"/>
                      <a:pt x="89941" y="419724"/>
                    </a:cubicBezTo>
                    <a:cubicBezTo>
                      <a:pt x="104009" y="430978"/>
                      <a:pt x="120843" y="438450"/>
                      <a:pt x="134911" y="449704"/>
                    </a:cubicBezTo>
                    <a:cubicBezTo>
                      <a:pt x="145947" y="458533"/>
                      <a:pt x="152251" y="473364"/>
                      <a:pt x="164892" y="479685"/>
                    </a:cubicBezTo>
                    <a:cubicBezTo>
                      <a:pt x="256859" y="525668"/>
                      <a:pt x="346564" y="516721"/>
                      <a:pt x="449705" y="524655"/>
                    </a:cubicBezTo>
                    <a:cubicBezTo>
                      <a:pt x="459698" y="534649"/>
                      <a:pt x="473365" y="541995"/>
                      <a:pt x="479685" y="554636"/>
                    </a:cubicBezTo>
                    <a:cubicBezTo>
                      <a:pt x="493818" y="582902"/>
                      <a:pt x="509665" y="644577"/>
                      <a:pt x="509665" y="644577"/>
                    </a:cubicBezTo>
                    <a:cubicBezTo>
                      <a:pt x="504668" y="679554"/>
                      <a:pt x="502620" y="715081"/>
                      <a:pt x="494675" y="749508"/>
                    </a:cubicBezTo>
                    <a:cubicBezTo>
                      <a:pt x="487569" y="780301"/>
                      <a:pt x="464695" y="839449"/>
                      <a:pt x="464695" y="839449"/>
                    </a:cubicBezTo>
                    <a:cubicBezTo>
                      <a:pt x="469692" y="879423"/>
                      <a:pt x="469086" y="920505"/>
                      <a:pt x="479685" y="959370"/>
                    </a:cubicBezTo>
                    <a:cubicBezTo>
                      <a:pt x="484425" y="976751"/>
                      <a:pt x="498410" y="990273"/>
                      <a:pt x="509665" y="1004341"/>
                    </a:cubicBezTo>
                    <a:cubicBezTo>
                      <a:pt x="528254" y="1027577"/>
                      <a:pt x="558648" y="1051317"/>
                      <a:pt x="584616" y="1064301"/>
                    </a:cubicBezTo>
                    <a:cubicBezTo>
                      <a:pt x="606117" y="1075051"/>
                      <a:pt x="670341" y="1089480"/>
                      <a:pt x="689547" y="1094282"/>
                    </a:cubicBezTo>
                    <a:cubicBezTo>
                      <a:pt x="724524" y="1089285"/>
                      <a:pt x="762192" y="1093641"/>
                      <a:pt x="794479" y="1079291"/>
                    </a:cubicBezTo>
                    <a:cubicBezTo>
                      <a:pt x="810942" y="1071974"/>
                      <a:pt x="809182" y="1043869"/>
                      <a:pt x="824459" y="1034321"/>
                    </a:cubicBezTo>
                    <a:cubicBezTo>
                      <a:pt x="851258" y="1017572"/>
                      <a:pt x="884420" y="1014335"/>
                      <a:pt x="914400" y="1004341"/>
                    </a:cubicBezTo>
                    <a:lnTo>
                      <a:pt x="959370" y="989350"/>
                    </a:lnTo>
                    <a:cubicBezTo>
                      <a:pt x="1084087" y="1007168"/>
                      <a:pt x="1028969" y="1004341"/>
                      <a:pt x="1124262" y="1004341"/>
                    </a:cubicBezTo>
                    <a:lnTo>
                      <a:pt x="989351" y="629586"/>
                    </a:lnTo>
                    <a:lnTo>
                      <a:pt x="734518" y="284813"/>
                    </a:lnTo>
                    <a:lnTo>
                      <a:pt x="31479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02A04E2-54BB-7449-80CF-2F4E99504856}"/>
                  </a:ext>
                </a:extLst>
              </p:cNvPr>
              <p:cNvSpPr/>
              <p:nvPr/>
            </p:nvSpPr>
            <p:spPr>
              <a:xfrm>
                <a:off x="5095495" y="2070386"/>
                <a:ext cx="1170177" cy="1055077"/>
              </a:xfrm>
              <a:custGeom>
                <a:avLst/>
                <a:gdLst>
                  <a:gd name="connsiteX0" fmla="*/ 262171 w 1170177"/>
                  <a:gd name="connsiteY0" fmla="*/ 556314 h 1055077"/>
                  <a:gd name="connsiteX1" fmla="*/ 262171 w 1170177"/>
                  <a:gd name="connsiteY1" fmla="*/ 556314 h 1055077"/>
                  <a:gd name="connsiteX2" fmla="*/ 204621 w 1170177"/>
                  <a:gd name="connsiteY2" fmla="*/ 562708 h 1055077"/>
                  <a:gd name="connsiteX3" fmla="*/ 185438 w 1170177"/>
                  <a:gd name="connsiteY3" fmla="*/ 569102 h 1055077"/>
                  <a:gd name="connsiteX4" fmla="*/ 159860 w 1170177"/>
                  <a:gd name="connsiteY4" fmla="*/ 575497 h 1055077"/>
                  <a:gd name="connsiteX5" fmla="*/ 115100 w 1170177"/>
                  <a:gd name="connsiteY5" fmla="*/ 588286 h 1055077"/>
                  <a:gd name="connsiteX6" fmla="*/ 83128 w 1170177"/>
                  <a:gd name="connsiteY6" fmla="*/ 620258 h 1055077"/>
                  <a:gd name="connsiteX7" fmla="*/ 70339 w 1170177"/>
                  <a:gd name="connsiteY7" fmla="*/ 658624 h 1055077"/>
                  <a:gd name="connsiteX8" fmla="*/ 63944 w 1170177"/>
                  <a:gd name="connsiteY8" fmla="*/ 760935 h 1055077"/>
                  <a:gd name="connsiteX9" fmla="*/ 44761 w 1170177"/>
                  <a:gd name="connsiteY9" fmla="*/ 767329 h 1055077"/>
                  <a:gd name="connsiteX10" fmla="*/ 6395 w 1170177"/>
                  <a:gd name="connsiteY10" fmla="*/ 799301 h 1055077"/>
                  <a:gd name="connsiteX11" fmla="*/ 0 w 1170177"/>
                  <a:gd name="connsiteY11" fmla="*/ 818484 h 1055077"/>
                  <a:gd name="connsiteX12" fmla="*/ 19184 w 1170177"/>
                  <a:gd name="connsiteY12" fmla="*/ 908006 h 1055077"/>
                  <a:gd name="connsiteX13" fmla="*/ 25578 w 1170177"/>
                  <a:gd name="connsiteY13" fmla="*/ 927189 h 1055077"/>
                  <a:gd name="connsiteX14" fmla="*/ 63944 w 1170177"/>
                  <a:gd name="connsiteY14" fmla="*/ 984739 h 1055077"/>
                  <a:gd name="connsiteX15" fmla="*/ 76733 w 1170177"/>
                  <a:gd name="connsiteY15" fmla="*/ 1003922 h 1055077"/>
                  <a:gd name="connsiteX16" fmla="*/ 83128 w 1170177"/>
                  <a:gd name="connsiteY16" fmla="*/ 1023105 h 1055077"/>
                  <a:gd name="connsiteX17" fmla="*/ 140677 w 1170177"/>
                  <a:gd name="connsiteY17" fmla="*/ 1055077 h 1055077"/>
                  <a:gd name="connsiteX18" fmla="*/ 249382 w 1170177"/>
                  <a:gd name="connsiteY18" fmla="*/ 1048683 h 1055077"/>
                  <a:gd name="connsiteX19" fmla="*/ 313326 w 1170177"/>
                  <a:gd name="connsiteY19" fmla="*/ 1023105 h 1055077"/>
                  <a:gd name="connsiteX20" fmla="*/ 351693 w 1170177"/>
                  <a:gd name="connsiteY20" fmla="*/ 1010316 h 1055077"/>
                  <a:gd name="connsiteX21" fmla="*/ 370876 w 1170177"/>
                  <a:gd name="connsiteY21" fmla="*/ 1003922 h 1055077"/>
                  <a:gd name="connsiteX22" fmla="*/ 390059 w 1170177"/>
                  <a:gd name="connsiteY22" fmla="*/ 997528 h 1055077"/>
                  <a:gd name="connsiteX23" fmla="*/ 422031 w 1170177"/>
                  <a:gd name="connsiteY23" fmla="*/ 991133 h 1055077"/>
                  <a:gd name="connsiteX24" fmla="*/ 575497 w 1170177"/>
                  <a:gd name="connsiteY24" fmla="*/ 997528 h 1055077"/>
                  <a:gd name="connsiteX25" fmla="*/ 639441 w 1170177"/>
                  <a:gd name="connsiteY25" fmla="*/ 1016711 h 1055077"/>
                  <a:gd name="connsiteX26" fmla="*/ 671413 w 1170177"/>
                  <a:gd name="connsiteY26" fmla="*/ 1023105 h 1055077"/>
                  <a:gd name="connsiteX27" fmla="*/ 709779 w 1170177"/>
                  <a:gd name="connsiteY27" fmla="*/ 1035894 h 1055077"/>
                  <a:gd name="connsiteX28" fmla="*/ 728963 w 1170177"/>
                  <a:gd name="connsiteY28" fmla="*/ 1042288 h 1055077"/>
                  <a:gd name="connsiteX29" fmla="*/ 748146 w 1170177"/>
                  <a:gd name="connsiteY29" fmla="*/ 1048683 h 1055077"/>
                  <a:gd name="connsiteX30" fmla="*/ 767329 w 1170177"/>
                  <a:gd name="connsiteY30" fmla="*/ 1055077 h 1055077"/>
                  <a:gd name="connsiteX31" fmla="*/ 869639 w 1170177"/>
                  <a:gd name="connsiteY31" fmla="*/ 1042288 h 1055077"/>
                  <a:gd name="connsiteX32" fmla="*/ 920795 w 1170177"/>
                  <a:gd name="connsiteY32" fmla="*/ 1029500 h 1055077"/>
                  <a:gd name="connsiteX33" fmla="*/ 946372 w 1170177"/>
                  <a:gd name="connsiteY33" fmla="*/ 1023105 h 1055077"/>
                  <a:gd name="connsiteX34" fmla="*/ 965556 w 1170177"/>
                  <a:gd name="connsiteY34" fmla="*/ 1010316 h 1055077"/>
                  <a:gd name="connsiteX35" fmla="*/ 1010316 w 1170177"/>
                  <a:gd name="connsiteY35" fmla="*/ 984739 h 1055077"/>
                  <a:gd name="connsiteX36" fmla="*/ 1048683 w 1170177"/>
                  <a:gd name="connsiteY36" fmla="*/ 946372 h 1055077"/>
                  <a:gd name="connsiteX37" fmla="*/ 1067866 w 1170177"/>
                  <a:gd name="connsiteY37" fmla="*/ 927189 h 1055077"/>
                  <a:gd name="connsiteX38" fmla="*/ 1099838 w 1170177"/>
                  <a:gd name="connsiteY38" fmla="*/ 869640 h 1055077"/>
                  <a:gd name="connsiteX39" fmla="*/ 1131810 w 1170177"/>
                  <a:gd name="connsiteY39" fmla="*/ 824879 h 1055077"/>
                  <a:gd name="connsiteX40" fmla="*/ 1150993 w 1170177"/>
                  <a:gd name="connsiteY40" fmla="*/ 773723 h 1055077"/>
                  <a:gd name="connsiteX41" fmla="*/ 1157388 w 1170177"/>
                  <a:gd name="connsiteY41" fmla="*/ 748146 h 1055077"/>
                  <a:gd name="connsiteX42" fmla="*/ 1170177 w 1170177"/>
                  <a:gd name="connsiteY42" fmla="*/ 703385 h 1055077"/>
                  <a:gd name="connsiteX43" fmla="*/ 1163782 w 1170177"/>
                  <a:gd name="connsiteY43" fmla="*/ 626652 h 1055077"/>
                  <a:gd name="connsiteX44" fmla="*/ 1144599 w 1170177"/>
                  <a:gd name="connsiteY44" fmla="*/ 607469 h 1055077"/>
                  <a:gd name="connsiteX45" fmla="*/ 1131810 w 1170177"/>
                  <a:gd name="connsiteY45" fmla="*/ 588286 h 1055077"/>
                  <a:gd name="connsiteX46" fmla="*/ 1080655 w 1170177"/>
                  <a:gd name="connsiteY46" fmla="*/ 556314 h 1055077"/>
                  <a:gd name="connsiteX47" fmla="*/ 1042288 w 1170177"/>
                  <a:gd name="connsiteY47" fmla="*/ 530736 h 1055077"/>
                  <a:gd name="connsiteX48" fmla="*/ 1003922 w 1170177"/>
                  <a:gd name="connsiteY48" fmla="*/ 511553 h 1055077"/>
                  <a:gd name="connsiteX49" fmla="*/ 946372 w 1170177"/>
                  <a:gd name="connsiteY49" fmla="*/ 473186 h 1055077"/>
                  <a:gd name="connsiteX50" fmla="*/ 927189 w 1170177"/>
                  <a:gd name="connsiteY50" fmla="*/ 460398 h 1055077"/>
                  <a:gd name="connsiteX51" fmla="*/ 876034 w 1170177"/>
                  <a:gd name="connsiteY51" fmla="*/ 402848 h 1055077"/>
                  <a:gd name="connsiteX52" fmla="*/ 856851 w 1170177"/>
                  <a:gd name="connsiteY52" fmla="*/ 383665 h 1055077"/>
                  <a:gd name="connsiteX53" fmla="*/ 837667 w 1170177"/>
                  <a:gd name="connsiteY53" fmla="*/ 370876 h 1055077"/>
                  <a:gd name="connsiteX54" fmla="*/ 799301 w 1170177"/>
                  <a:gd name="connsiteY54" fmla="*/ 332509 h 1055077"/>
                  <a:gd name="connsiteX55" fmla="*/ 760935 w 1170177"/>
                  <a:gd name="connsiteY55" fmla="*/ 306932 h 1055077"/>
                  <a:gd name="connsiteX56" fmla="*/ 722568 w 1170177"/>
                  <a:gd name="connsiteY56" fmla="*/ 274960 h 1055077"/>
                  <a:gd name="connsiteX57" fmla="*/ 684202 w 1170177"/>
                  <a:gd name="connsiteY57" fmla="*/ 249382 h 1055077"/>
                  <a:gd name="connsiteX58" fmla="*/ 645835 w 1170177"/>
                  <a:gd name="connsiteY58" fmla="*/ 211016 h 1055077"/>
                  <a:gd name="connsiteX59" fmla="*/ 626652 w 1170177"/>
                  <a:gd name="connsiteY59" fmla="*/ 191833 h 1055077"/>
                  <a:gd name="connsiteX60" fmla="*/ 613863 w 1170177"/>
                  <a:gd name="connsiteY60" fmla="*/ 172649 h 1055077"/>
                  <a:gd name="connsiteX61" fmla="*/ 626652 w 1170177"/>
                  <a:gd name="connsiteY61" fmla="*/ 140677 h 1055077"/>
                  <a:gd name="connsiteX62" fmla="*/ 594680 w 1170177"/>
                  <a:gd name="connsiteY62" fmla="*/ 51156 h 1055077"/>
                  <a:gd name="connsiteX63" fmla="*/ 581891 w 1170177"/>
                  <a:gd name="connsiteY63" fmla="*/ 31972 h 1055077"/>
                  <a:gd name="connsiteX64" fmla="*/ 524342 w 1170177"/>
                  <a:gd name="connsiteY64" fmla="*/ 0 h 1055077"/>
                  <a:gd name="connsiteX65" fmla="*/ 505158 w 1170177"/>
                  <a:gd name="connsiteY65" fmla="*/ 12789 h 1055077"/>
                  <a:gd name="connsiteX66" fmla="*/ 466792 w 1170177"/>
                  <a:gd name="connsiteY66" fmla="*/ 31972 h 1055077"/>
                  <a:gd name="connsiteX67" fmla="*/ 434820 w 1170177"/>
                  <a:gd name="connsiteY67" fmla="*/ 70339 h 1055077"/>
                  <a:gd name="connsiteX68" fmla="*/ 415637 w 1170177"/>
                  <a:gd name="connsiteY68" fmla="*/ 89522 h 1055077"/>
                  <a:gd name="connsiteX69" fmla="*/ 390059 w 1170177"/>
                  <a:gd name="connsiteY69" fmla="*/ 127888 h 1055077"/>
                  <a:gd name="connsiteX70" fmla="*/ 377270 w 1170177"/>
                  <a:gd name="connsiteY70" fmla="*/ 147072 h 1055077"/>
                  <a:gd name="connsiteX71" fmla="*/ 358087 w 1170177"/>
                  <a:gd name="connsiteY71" fmla="*/ 204621 h 1055077"/>
                  <a:gd name="connsiteX72" fmla="*/ 351693 w 1170177"/>
                  <a:gd name="connsiteY72" fmla="*/ 223805 h 1055077"/>
                  <a:gd name="connsiteX73" fmla="*/ 338904 w 1170177"/>
                  <a:gd name="connsiteY73" fmla="*/ 242988 h 1055077"/>
                  <a:gd name="connsiteX74" fmla="*/ 319721 w 1170177"/>
                  <a:gd name="connsiteY74" fmla="*/ 287749 h 1055077"/>
                  <a:gd name="connsiteX75" fmla="*/ 306932 w 1170177"/>
                  <a:gd name="connsiteY75" fmla="*/ 326115 h 1055077"/>
                  <a:gd name="connsiteX76" fmla="*/ 300537 w 1170177"/>
                  <a:gd name="connsiteY76" fmla="*/ 345298 h 1055077"/>
                  <a:gd name="connsiteX77" fmla="*/ 294143 w 1170177"/>
                  <a:gd name="connsiteY77" fmla="*/ 364481 h 1055077"/>
                  <a:gd name="connsiteX78" fmla="*/ 300537 w 1170177"/>
                  <a:gd name="connsiteY78" fmla="*/ 485975 h 1055077"/>
                  <a:gd name="connsiteX79" fmla="*/ 306932 w 1170177"/>
                  <a:gd name="connsiteY79" fmla="*/ 505158 h 1055077"/>
                  <a:gd name="connsiteX80" fmla="*/ 294143 w 1170177"/>
                  <a:gd name="connsiteY80" fmla="*/ 524342 h 1055077"/>
                  <a:gd name="connsiteX81" fmla="*/ 262171 w 1170177"/>
                  <a:gd name="connsiteY81" fmla="*/ 556314 h 105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170177" h="1055077">
                    <a:moveTo>
                      <a:pt x="262171" y="556314"/>
                    </a:moveTo>
                    <a:lnTo>
                      <a:pt x="262171" y="556314"/>
                    </a:lnTo>
                    <a:cubicBezTo>
                      <a:pt x="242988" y="558445"/>
                      <a:pt x="223660" y="559535"/>
                      <a:pt x="204621" y="562708"/>
                    </a:cubicBezTo>
                    <a:cubicBezTo>
                      <a:pt x="197973" y="563816"/>
                      <a:pt x="191919" y="567250"/>
                      <a:pt x="185438" y="569102"/>
                    </a:cubicBezTo>
                    <a:cubicBezTo>
                      <a:pt x="176988" y="571516"/>
                      <a:pt x="168310" y="573083"/>
                      <a:pt x="159860" y="575497"/>
                    </a:cubicBezTo>
                    <a:cubicBezTo>
                      <a:pt x="95635" y="593847"/>
                      <a:pt x="195073" y="568290"/>
                      <a:pt x="115100" y="588286"/>
                    </a:cubicBezTo>
                    <a:cubicBezTo>
                      <a:pt x="97596" y="599954"/>
                      <a:pt x="92104" y="600062"/>
                      <a:pt x="83128" y="620258"/>
                    </a:cubicBezTo>
                    <a:cubicBezTo>
                      <a:pt x="77653" y="632577"/>
                      <a:pt x="70339" y="658624"/>
                      <a:pt x="70339" y="658624"/>
                    </a:cubicBezTo>
                    <a:cubicBezTo>
                      <a:pt x="68207" y="692728"/>
                      <a:pt x="71770" y="727673"/>
                      <a:pt x="63944" y="760935"/>
                    </a:cubicBezTo>
                    <a:cubicBezTo>
                      <a:pt x="62400" y="767496"/>
                      <a:pt x="50790" y="764315"/>
                      <a:pt x="44761" y="767329"/>
                    </a:cubicBezTo>
                    <a:cubicBezTo>
                      <a:pt x="26957" y="776231"/>
                      <a:pt x="20536" y="785160"/>
                      <a:pt x="6395" y="799301"/>
                    </a:cubicBezTo>
                    <a:cubicBezTo>
                      <a:pt x="4263" y="805695"/>
                      <a:pt x="0" y="811744"/>
                      <a:pt x="0" y="818484"/>
                    </a:cubicBezTo>
                    <a:cubicBezTo>
                      <a:pt x="0" y="858817"/>
                      <a:pt x="7289" y="872321"/>
                      <a:pt x="19184" y="908006"/>
                    </a:cubicBezTo>
                    <a:cubicBezTo>
                      <a:pt x="21315" y="914400"/>
                      <a:pt x="21839" y="921581"/>
                      <a:pt x="25578" y="927189"/>
                    </a:cubicBezTo>
                    <a:lnTo>
                      <a:pt x="63944" y="984739"/>
                    </a:lnTo>
                    <a:cubicBezTo>
                      <a:pt x="68207" y="991133"/>
                      <a:pt x="74303" y="996631"/>
                      <a:pt x="76733" y="1003922"/>
                    </a:cubicBezTo>
                    <a:cubicBezTo>
                      <a:pt x="78865" y="1010316"/>
                      <a:pt x="78362" y="1018339"/>
                      <a:pt x="83128" y="1023105"/>
                    </a:cubicBezTo>
                    <a:cubicBezTo>
                      <a:pt x="105117" y="1045094"/>
                      <a:pt x="116554" y="1047036"/>
                      <a:pt x="140677" y="1055077"/>
                    </a:cubicBezTo>
                    <a:cubicBezTo>
                      <a:pt x="176912" y="1052946"/>
                      <a:pt x="213389" y="1053378"/>
                      <a:pt x="249382" y="1048683"/>
                    </a:cubicBezTo>
                    <a:cubicBezTo>
                      <a:pt x="280854" y="1044578"/>
                      <a:pt x="286961" y="1033651"/>
                      <a:pt x="313326" y="1023105"/>
                    </a:cubicBezTo>
                    <a:cubicBezTo>
                      <a:pt x="325843" y="1018098"/>
                      <a:pt x="338904" y="1014579"/>
                      <a:pt x="351693" y="1010316"/>
                    </a:cubicBezTo>
                    <a:lnTo>
                      <a:pt x="370876" y="1003922"/>
                    </a:lnTo>
                    <a:cubicBezTo>
                      <a:pt x="377270" y="1001791"/>
                      <a:pt x="383450" y="998850"/>
                      <a:pt x="390059" y="997528"/>
                    </a:cubicBezTo>
                    <a:lnTo>
                      <a:pt x="422031" y="991133"/>
                    </a:lnTo>
                    <a:cubicBezTo>
                      <a:pt x="473186" y="993265"/>
                      <a:pt x="524427" y="993880"/>
                      <a:pt x="575497" y="997528"/>
                    </a:cubicBezTo>
                    <a:cubicBezTo>
                      <a:pt x="592042" y="998710"/>
                      <a:pt x="626654" y="1014154"/>
                      <a:pt x="639441" y="1016711"/>
                    </a:cubicBezTo>
                    <a:cubicBezTo>
                      <a:pt x="650098" y="1018842"/>
                      <a:pt x="660928" y="1020245"/>
                      <a:pt x="671413" y="1023105"/>
                    </a:cubicBezTo>
                    <a:cubicBezTo>
                      <a:pt x="684418" y="1026652"/>
                      <a:pt x="696990" y="1031631"/>
                      <a:pt x="709779" y="1035894"/>
                    </a:cubicBezTo>
                    <a:lnTo>
                      <a:pt x="728963" y="1042288"/>
                    </a:lnTo>
                    <a:lnTo>
                      <a:pt x="748146" y="1048683"/>
                    </a:lnTo>
                    <a:lnTo>
                      <a:pt x="767329" y="1055077"/>
                    </a:lnTo>
                    <a:cubicBezTo>
                      <a:pt x="915342" y="1043692"/>
                      <a:pt x="809984" y="1058557"/>
                      <a:pt x="869639" y="1042288"/>
                    </a:cubicBezTo>
                    <a:cubicBezTo>
                      <a:pt x="886596" y="1037663"/>
                      <a:pt x="903743" y="1033763"/>
                      <a:pt x="920795" y="1029500"/>
                    </a:cubicBezTo>
                    <a:lnTo>
                      <a:pt x="946372" y="1023105"/>
                    </a:lnTo>
                    <a:cubicBezTo>
                      <a:pt x="952767" y="1018842"/>
                      <a:pt x="958883" y="1014129"/>
                      <a:pt x="965556" y="1010316"/>
                    </a:cubicBezTo>
                    <a:cubicBezTo>
                      <a:pt x="981770" y="1001051"/>
                      <a:pt x="996293" y="997204"/>
                      <a:pt x="1010316" y="984739"/>
                    </a:cubicBezTo>
                    <a:cubicBezTo>
                      <a:pt x="1023834" y="972723"/>
                      <a:pt x="1035894" y="959161"/>
                      <a:pt x="1048683" y="946372"/>
                    </a:cubicBezTo>
                    <a:cubicBezTo>
                      <a:pt x="1055077" y="939978"/>
                      <a:pt x="1062850" y="934713"/>
                      <a:pt x="1067866" y="927189"/>
                    </a:cubicBezTo>
                    <a:cubicBezTo>
                      <a:pt x="1096690" y="883955"/>
                      <a:pt x="1062142" y="937494"/>
                      <a:pt x="1099838" y="869640"/>
                    </a:cubicBezTo>
                    <a:cubicBezTo>
                      <a:pt x="1106519" y="857615"/>
                      <a:pt x="1124683" y="834381"/>
                      <a:pt x="1131810" y="824879"/>
                    </a:cubicBezTo>
                    <a:cubicBezTo>
                      <a:pt x="1148224" y="759227"/>
                      <a:pt x="1125916" y="840597"/>
                      <a:pt x="1150993" y="773723"/>
                    </a:cubicBezTo>
                    <a:cubicBezTo>
                      <a:pt x="1154079" y="765494"/>
                      <a:pt x="1154974" y="756596"/>
                      <a:pt x="1157388" y="748146"/>
                    </a:cubicBezTo>
                    <a:cubicBezTo>
                      <a:pt x="1175733" y="683942"/>
                      <a:pt x="1150188" y="783333"/>
                      <a:pt x="1170177" y="703385"/>
                    </a:cubicBezTo>
                    <a:cubicBezTo>
                      <a:pt x="1168045" y="677807"/>
                      <a:pt x="1170395" y="651452"/>
                      <a:pt x="1163782" y="626652"/>
                    </a:cubicBezTo>
                    <a:cubicBezTo>
                      <a:pt x="1161452" y="617914"/>
                      <a:pt x="1150388" y="614416"/>
                      <a:pt x="1144599" y="607469"/>
                    </a:cubicBezTo>
                    <a:cubicBezTo>
                      <a:pt x="1139679" y="601565"/>
                      <a:pt x="1137244" y="593720"/>
                      <a:pt x="1131810" y="588286"/>
                    </a:cubicBezTo>
                    <a:cubicBezTo>
                      <a:pt x="1115206" y="571682"/>
                      <a:pt x="1100918" y="566445"/>
                      <a:pt x="1080655" y="556314"/>
                    </a:cubicBezTo>
                    <a:cubicBezTo>
                      <a:pt x="1044290" y="519947"/>
                      <a:pt x="1079306" y="549244"/>
                      <a:pt x="1042288" y="530736"/>
                    </a:cubicBezTo>
                    <a:cubicBezTo>
                      <a:pt x="992702" y="505944"/>
                      <a:pt x="1052142" y="527626"/>
                      <a:pt x="1003922" y="511553"/>
                    </a:cubicBezTo>
                    <a:lnTo>
                      <a:pt x="946372" y="473186"/>
                    </a:lnTo>
                    <a:lnTo>
                      <a:pt x="927189" y="460398"/>
                    </a:lnTo>
                    <a:cubicBezTo>
                      <a:pt x="904368" y="426165"/>
                      <a:pt x="919834" y="446648"/>
                      <a:pt x="876034" y="402848"/>
                    </a:cubicBezTo>
                    <a:cubicBezTo>
                      <a:pt x="869640" y="396454"/>
                      <a:pt x="864375" y="388681"/>
                      <a:pt x="856851" y="383665"/>
                    </a:cubicBezTo>
                    <a:cubicBezTo>
                      <a:pt x="850456" y="379402"/>
                      <a:pt x="843411" y="375982"/>
                      <a:pt x="837667" y="370876"/>
                    </a:cubicBezTo>
                    <a:cubicBezTo>
                      <a:pt x="824149" y="358860"/>
                      <a:pt x="814350" y="342541"/>
                      <a:pt x="799301" y="332509"/>
                    </a:cubicBezTo>
                    <a:cubicBezTo>
                      <a:pt x="786512" y="323983"/>
                      <a:pt x="771804" y="317800"/>
                      <a:pt x="760935" y="306932"/>
                    </a:cubicBezTo>
                    <a:cubicBezTo>
                      <a:pt x="704880" y="250880"/>
                      <a:pt x="775991" y="319480"/>
                      <a:pt x="722568" y="274960"/>
                    </a:cubicBezTo>
                    <a:cubicBezTo>
                      <a:pt x="690636" y="248350"/>
                      <a:pt x="717914" y="260621"/>
                      <a:pt x="684202" y="249382"/>
                    </a:cubicBezTo>
                    <a:lnTo>
                      <a:pt x="645835" y="211016"/>
                    </a:lnTo>
                    <a:cubicBezTo>
                      <a:pt x="639441" y="204622"/>
                      <a:pt x="631668" y="199357"/>
                      <a:pt x="626652" y="191833"/>
                    </a:cubicBezTo>
                    <a:lnTo>
                      <a:pt x="613863" y="172649"/>
                    </a:lnTo>
                    <a:cubicBezTo>
                      <a:pt x="593262" y="110842"/>
                      <a:pt x="615289" y="197491"/>
                      <a:pt x="626652" y="140677"/>
                    </a:cubicBezTo>
                    <a:cubicBezTo>
                      <a:pt x="634953" y="99172"/>
                      <a:pt x="614941" y="81548"/>
                      <a:pt x="594680" y="51156"/>
                    </a:cubicBezTo>
                    <a:cubicBezTo>
                      <a:pt x="590417" y="44761"/>
                      <a:pt x="588286" y="36235"/>
                      <a:pt x="581891" y="31972"/>
                    </a:cubicBezTo>
                    <a:cubicBezTo>
                      <a:pt x="537917" y="2656"/>
                      <a:pt x="558106" y="11256"/>
                      <a:pt x="524342" y="0"/>
                    </a:cubicBezTo>
                    <a:cubicBezTo>
                      <a:pt x="517947" y="4263"/>
                      <a:pt x="512032" y="9352"/>
                      <a:pt x="505158" y="12789"/>
                    </a:cubicBezTo>
                    <a:cubicBezTo>
                      <a:pt x="476324" y="27206"/>
                      <a:pt x="494274" y="9070"/>
                      <a:pt x="466792" y="31972"/>
                    </a:cubicBezTo>
                    <a:cubicBezTo>
                      <a:pt x="436226" y="57444"/>
                      <a:pt x="457681" y="42906"/>
                      <a:pt x="434820" y="70339"/>
                    </a:cubicBezTo>
                    <a:cubicBezTo>
                      <a:pt x="429031" y="77286"/>
                      <a:pt x="421189" y="82384"/>
                      <a:pt x="415637" y="89522"/>
                    </a:cubicBezTo>
                    <a:cubicBezTo>
                      <a:pt x="406201" y="101654"/>
                      <a:pt x="398585" y="115099"/>
                      <a:pt x="390059" y="127888"/>
                    </a:cubicBezTo>
                    <a:lnTo>
                      <a:pt x="377270" y="147072"/>
                    </a:lnTo>
                    <a:lnTo>
                      <a:pt x="358087" y="204621"/>
                    </a:lnTo>
                    <a:cubicBezTo>
                      <a:pt x="355956" y="211016"/>
                      <a:pt x="355432" y="218197"/>
                      <a:pt x="351693" y="223805"/>
                    </a:cubicBezTo>
                    <a:lnTo>
                      <a:pt x="338904" y="242988"/>
                    </a:lnTo>
                    <a:cubicBezTo>
                      <a:pt x="321987" y="310647"/>
                      <a:pt x="344954" y="230972"/>
                      <a:pt x="319721" y="287749"/>
                    </a:cubicBezTo>
                    <a:cubicBezTo>
                      <a:pt x="314246" y="300068"/>
                      <a:pt x="311195" y="313326"/>
                      <a:pt x="306932" y="326115"/>
                    </a:cubicBezTo>
                    <a:lnTo>
                      <a:pt x="300537" y="345298"/>
                    </a:lnTo>
                    <a:lnTo>
                      <a:pt x="294143" y="364481"/>
                    </a:lnTo>
                    <a:cubicBezTo>
                      <a:pt x="296274" y="404979"/>
                      <a:pt x="296865" y="445588"/>
                      <a:pt x="300537" y="485975"/>
                    </a:cubicBezTo>
                    <a:cubicBezTo>
                      <a:pt x="301147" y="492688"/>
                      <a:pt x="308040" y="498509"/>
                      <a:pt x="306932" y="505158"/>
                    </a:cubicBezTo>
                    <a:cubicBezTo>
                      <a:pt x="305669" y="512739"/>
                      <a:pt x="300144" y="519541"/>
                      <a:pt x="294143" y="524342"/>
                    </a:cubicBezTo>
                    <a:cubicBezTo>
                      <a:pt x="288880" y="528553"/>
                      <a:pt x="267500" y="550985"/>
                      <a:pt x="262171" y="5563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B64D1BF-D41B-CB4F-A193-865EF0FC2AFD}"/>
                  </a:ext>
                </a:extLst>
              </p:cNvPr>
              <p:cNvSpPr/>
              <p:nvPr/>
            </p:nvSpPr>
            <p:spPr>
              <a:xfrm>
                <a:off x="4469690" y="1368403"/>
                <a:ext cx="607468" cy="448753"/>
              </a:xfrm>
              <a:custGeom>
                <a:avLst/>
                <a:gdLst>
                  <a:gd name="connsiteX0" fmla="*/ 0 w 607468"/>
                  <a:gd name="connsiteY0" fmla="*/ 300537 h 448753"/>
                  <a:gd name="connsiteX1" fmla="*/ 0 w 607468"/>
                  <a:gd name="connsiteY1" fmla="*/ 300537 h 448753"/>
                  <a:gd name="connsiteX2" fmla="*/ 108704 w 607468"/>
                  <a:gd name="connsiteY2" fmla="*/ 306931 h 448753"/>
                  <a:gd name="connsiteX3" fmla="*/ 147071 w 607468"/>
                  <a:gd name="connsiteY3" fmla="*/ 319720 h 448753"/>
                  <a:gd name="connsiteX4" fmla="*/ 185437 w 607468"/>
                  <a:gd name="connsiteY4" fmla="*/ 345298 h 448753"/>
                  <a:gd name="connsiteX5" fmla="*/ 191832 w 607468"/>
                  <a:gd name="connsiteY5" fmla="*/ 364481 h 448753"/>
                  <a:gd name="connsiteX6" fmla="*/ 223804 w 607468"/>
                  <a:gd name="connsiteY6" fmla="*/ 428425 h 448753"/>
                  <a:gd name="connsiteX7" fmla="*/ 242987 w 607468"/>
                  <a:gd name="connsiteY7" fmla="*/ 434819 h 448753"/>
                  <a:gd name="connsiteX8" fmla="*/ 262170 w 607468"/>
                  <a:gd name="connsiteY8" fmla="*/ 447608 h 448753"/>
                  <a:gd name="connsiteX9" fmla="*/ 358086 w 607468"/>
                  <a:gd name="connsiteY9" fmla="*/ 434819 h 448753"/>
                  <a:gd name="connsiteX10" fmla="*/ 409241 w 607468"/>
                  <a:gd name="connsiteY10" fmla="*/ 396453 h 448753"/>
                  <a:gd name="connsiteX11" fmla="*/ 428425 w 607468"/>
                  <a:gd name="connsiteY11" fmla="*/ 377270 h 448753"/>
                  <a:gd name="connsiteX12" fmla="*/ 447608 w 607468"/>
                  <a:gd name="connsiteY12" fmla="*/ 364481 h 448753"/>
                  <a:gd name="connsiteX13" fmla="*/ 492369 w 607468"/>
                  <a:gd name="connsiteY13" fmla="*/ 332509 h 448753"/>
                  <a:gd name="connsiteX14" fmla="*/ 505158 w 607468"/>
                  <a:gd name="connsiteY14" fmla="*/ 313326 h 448753"/>
                  <a:gd name="connsiteX15" fmla="*/ 492369 w 607468"/>
                  <a:gd name="connsiteY15" fmla="*/ 249382 h 448753"/>
                  <a:gd name="connsiteX16" fmla="*/ 479580 w 607468"/>
                  <a:gd name="connsiteY16" fmla="*/ 179043 h 448753"/>
                  <a:gd name="connsiteX17" fmla="*/ 485974 w 607468"/>
                  <a:gd name="connsiteY17" fmla="*/ 140677 h 448753"/>
                  <a:gd name="connsiteX18" fmla="*/ 517946 w 607468"/>
                  <a:gd name="connsiteY18" fmla="*/ 115099 h 448753"/>
                  <a:gd name="connsiteX19" fmla="*/ 537130 w 607468"/>
                  <a:gd name="connsiteY19" fmla="*/ 102310 h 448753"/>
                  <a:gd name="connsiteX20" fmla="*/ 575496 w 607468"/>
                  <a:gd name="connsiteY20" fmla="*/ 89521 h 448753"/>
                  <a:gd name="connsiteX21" fmla="*/ 594679 w 607468"/>
                  <a:gd name="connsiteY21" fmla="*/ 83127 h 448753"/>
                  <a:gd name="connsiteX22" fmla="*/ 607468 w 607468"/>
                  <a:gd name="connsiteY22" fmla="*/ 31972 h 448753"/>
                  <a:gd name="connsiteX23" fmla="*/ 601074 w 607468"/>
                  <a:gd name="connsiteY23" fmla="*/ 12789 h 448753"/>
                  <a:gd name="connsiteX24" fmla="*/ 581890 w 607468"/>
                  <a:gd name="connsiteY24" fmla="*/ 0 h 448753"/>
                  <a:gd name="connsiteX25" fmla="*/ 511552 w 607468"/>
                  <a:gd name="connsiteY25" fmla="*/ 6394 h 448753"/>
                  <a:gd name="connsiteX26" fmla="*/ 473186 w 607468"/>
                  <a:gd name="connsiteY26" fmla="*/ 19183 h 448753"/>
                  <a:gd name="connsiteX27" fmla="*/ 454002 w 607468"/>
                  <a:gd name="connsiteY27" fmla="*/ 25577 h 448753"/>
                  <a:gd name="connsiteX28" fmla="*/ 434819 w 607468"/>
                  <a:gd name="connsiteY28" fmla="*/ 31972 h 448753"/>
                  <a:gd name="connsiteX29" fmla="*/ 396453 w 607468"/>
                  <a:gd name="connsiteY29" fmla="*/ 51155 h 448753"/>
                  <a:gd name="connsiteX30" fmla="*/ 358086 w 607468"/>
                  <a:gd name="connsiteY30" fmla="*/ 83127 h 448753"/>
                  <a:gd name="connsiteX31" fmla="*/ 319720 w 607468"/>
                  <a:gd name="connsiteY31" fmla="*/ 108705 h 448753"/>
                  <a:gd name="connsiteX32" fmla="*/ 300537 w 607468"/>
                  <a:gd name="connsiteY32" fmla="*/ 121494 h 448753"/>
                  <a:gd name="connsiteX33" fmla="*/ 281353 w 607468"/>
                  <a:gd name="connsiteY33" fmla="*/ 127888 h 448753"/>
                  <a:gd name="connsiteX34" fmla="*/ 262170 w 607468"/>
                  <a:gd name="connsiteY34" fmla="*/ 140677 h 448753"/>
                  <a:gd name="connsiteX35" fmla="*/ 223804 w 607468"/>
                  <a:gd name="connsiteY35" fmla="*/ 153466 h 448753"/>
                  <a:gd name="connsiteX36" fmla="*/ 204620 w 607468"/>
                  <a:gd name="connsiteY36" fmla="*/ 166254 h 448753"/>
                  <a:gd name="connsiteX37" fmla="*/ 166254 w 607468"/>
                  <a:gd name="connsiteY37" fmla="*/ 179043 h 448753"/>
                  <a:gd name="connsiteX38" fmla="*/ 127888 w 607468"/>
                  <a:gd name="connsiteY38" fmla="*/ 204621 h 448753"/>
                  <a:gd name="connsiteX39" fmla="*/ 115099 w 607468"/>
                  <a:gd name="connsiteY39" fmla="*/ 223804 h 448753"/>
                  <a:gd name="connsiteX40" fmla="*/ 76732 w 607468"/>
                  <a:gd name="connsiteY40" fmla="*/ 236593 h 448753"/>
                  <a:gd name="connsiteX41" fmla="*/ 57549 w 607468"/>
                  <a:gd name="connsiteY41" fmla="*/ 242987 h 448753"/>
                  <a:gd name="connsiteX42" fmla="*/ 0 w 607468"/>
                  <a:gd name="connsiteY42" fmla="*/ 300537 h 44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7468" h="448753">
                    <a:moveTo>
                      <a:pt x="0" y="300537"/>
                    </a:moveTo>
                    <a:lnTo>
                      <a:pt x="0" y="300537"/>
                    </a:lnTo>
                    <a:cubicBezTo>
                      <a:pt x="36235" y="302668"/>
                      <a:pt x="72712" y="302236"/>
                      <a:pt x="108704" y="306931"/>
                    </a:cubicBezTo>
                    <a:cubicBezTo>
                      <a:pt x="122072" y="308675"/>
                      <a:pt x="147071" y="319720"/>
                      <a:pt x="147071" y="319720"/>
                    </a:cubicBezTo>
                    <a:cubicBezTo>
                      <a:pt x="159860" y="328246"/>
                      <a:pt x="180576" y="330717"/>
                      <a:pt x="185437" y="345298"/>
                    </a:cubicBezTo>
                    <a:cubicBezTo>
                      <a:pt x="187569" y="351692"/>
                      <a:pt x="189980" y="358000"/>
                      <a:pt x="191832" y="364481"/>
                    </a:cubicBezTo>
                    <a:cubicBezTo>
                      <a:pt x="197138" y="383051"/>
                      <a:pt x="201773" y="421082"/>
                      <a:pt x="223804" y="428425"/>
                    </a:cubicBezTo>
                    <a:lnTo>
                      <a:pt x="242987" y="434819"/>
                    </a:lnTo>
                    <a:cubicBezTo>
                      <a:pt x="249381" y="439082"/>
                      <a:pt x="254502" y="447097"/>
                      <a:pt x="262170" y="447608"/>
                    </a:cubicBezTo>
                    <a:cubicBezTo>
                      <a:pt x="314329" y="451086"/>
                      <a:pt x="322771" y="446592"/>
                      <a:pt x="358086" y="434819"/>
                    </a:cubicBezTo>
                    <a:cubicBezTo>
                      <a:pt x="375138" y="422030"/>
                      <a:pt x="394169" y="411524"/>
                      <a:pt x="409241" y="396453"/>
                    </a:cubicBezTo>
                    <a:cubicBezTo>
                      <a:pt x="415636" y="390059"/>
                      <a:pt x="421478" y="383059"/>
                      <a:pt x="428425" y="377270"/>
                    </a:cubicBezTo>
                    <a:cubicBezTo>
                      <a:pt x="434329" y="372350"/>
                      <a:pt x="441354" y="368948"/>
                      <a:pt x="447608" y="364481"/>
                    </a:cubicBezTo>
                    <a:cubicBezTo>
                      <a:pt x="503128" y="324824"/>
                      <a:pt x="447161" y="362649"/>
                      <a:pt x="492369" y="332509"/>
                    </a:cubicBezTo>
                    <a:cubicBezTo>
                      <a:pt x="496632" y="326115"/>
                      <a:pt x="504393" y="320973"/>
                      <a:pt x="505158" y="313326"/>
                    </a:cubicBezTo>
                    <a:cubicBezTo>
                      <a:pt x="507987" y="285039"/>
                      <a:pt x="498978" y="272512"/>
                      <a:pt x="492369" y="249382"/>
                    </a:cubicBezTo>
                    <a:cubicBezTo>
                      <a:pt x="483753" y="219227"/>
                      <a:pt x="484756" y="215278"/>
                      <a:pt x="479580" y="179043"/>
                    </a:cubicBezTo>
                    <a:cubicBezTo>
                      <a:pt x="481711" y="166254"/>
                      <a:pt x="481874" y="152977"/>
                      <a:pt x="485974" y="140677"/>
                    </a:cubicBezTo>
                    <a:cubicBezTo>
                      <a:pt x="494597" y="114808"/>
                      <a:pt x="498406" y="124869"/>
                      <a:pt x="517946" y="115099"/>
                    </a:cubicBezTo>
                    <a:cubicBezTo>
                      <a:pt x="524820" y="111662"/>
                      <a:pt x="530107" y="105431"/>
                      <a:pt x="537130" y="102310"/>
                    </a:cubicBezTo>
                    <a:cubicBezTo>
                      <a:pt x="549449" y="96835"/>
                      <a:pt x="562707" y="93784"/>
                      <a:pt x="575496" y="89521"/>
                    </a:cubicBezTo>
                    <a:lnTo>
                      <a:pt x="594679" y="83127"/>
                    </a:lnTo>
                    <a:cubicBezTo>
                      <a:pt x="599726" y="67987"/>
                      <a:pt x="607468" y="47408"/>
                      <a:pt x="607468" y="31972"/>
                    </a:cubicBezTo>
                    <a:cubicBezTo>
                      <a:pt x="607468" y="25232"/>
                      <a:pt x="605285" y="18052"/>
                      <a:pt x="601074" y="12789"/>
                    </a:cubicBezTo>
                    <a:cubicBezTo>
                      <a:pt x="596273" y="6788"/>
                      <a:pt x="588285" y="4263"/>
                      <a:pt x="581890" y="0"/>
                    </a:cubicBezTo>
                    <a:cubicBezTo>
                      <a:pt x="558444" y="2131"/>
                      <a:pt x="534736" y="2303"/>
                      <a:pt x="511552" y="6394"/>
                    </a:cubicBezTo>
                    <a:cubicBezTo>
                      <a:pt x="498277" y="8737"/>
                      <a:pt x="485975" y="14920"/>
                      <a:pt x="473186" y="19183"/>
                    </a:cubicBezTo>
                    <a:lnTo>
                      <a:pt x="454002" y="25577"/>
                    </a:lnTo>
                    <a:cubicBezTo>
                      <a:pt x="447608" y="27708"/>
                      <a:pt x="440427" y="28233"/>
                      <a:pt x="434819" y="31972"/>
                    </a:cubicBezTo>
                    <a:cubicBezTo>
                      <a:pt x="410028" y="48500"/>
                      <a:pt x="422927" y="42331"/>
                      <a:pt x="396453" y="51155"/>
                    </a:cubicBezTo>
                    <a:cubicBezTo>
                      <a:pt x="327914" y="96846"/>
                      <a:pt x="431923" y="25698"/>
                      <a:pt x="358086" y="83127"/>
                    </a:cubicBezTo>
                    <a:cubicBezTo>
                      <a:pt x="345954" y="92563"/>
                      <a:pt x="332509" y="100179"/>
                      <a:pt x="319720" y="108705"/>
                    </a:cubicBezTo>
                    <a:cubicBezTo>
                      <a:pt x="313326" y="112968"/>
                      <a:pt x="307828" y="119064"/>
                      <a:pt x="300537" y="121494"/>
                    </a:cubicBezTo>
                    <a:lnTo>
                      <a:pt x="281353" y="127888"/>
                    </a:lnTo>
                    <a:cubicBezTo>
                      <a:pt x="274959" y="132151"/>
                      <a:pt x="269193" y="137556"/>
                      <a:pt x="262170" y="140677"/>
                    </a:cubicBezTo>
                    <a:cubicBezTo>
                      <a:pt x="249851" y="146152"/>
                      <a:pt x="235021" y="145989"/>
                      <a:pt x="223804" y="153466"/>
                    </a:cubicBezTo>
                    <a:cubicBezTo>
                      <a:pt x="217409" y="157729"/>
                      <a:pt x="211643" y="163133"/>
                      <a:pt x="204620" y="166254"/>
                    </a:cubicBezTo>
                    <a:cubicBezTo>
                      <a:pt x="192301" y="171729"/>
                      <a:pt x="166254" y="179043"/>
                      <a:pt x="166254" y="179043"/>
                    </a:cubicBezTo>
                    <a:cubicBezTo>
                      <a:pt x="153465" y="187569"/>
                      <a:pt x="136414" y="191832"/>
                      <a:pt x="127888" y="204621"/>
                    </a:cubicBezTo>
                    <a:cubicBezTo>
                      <a:pt x="123625" y="211015"/>
                      <a:pt x="121616" y="219731"/>
                      <a:pt x="115099" y="223804"/>
                    </a:cubicBezTo>
                    <a:cubicBezTo>
                      <a:pt x="103667" y="230949"/>
                      <a:pt x="89521" y="232330"/>
                      <a:pt x="76732" y="236593"/>
                    </a:cubicBezTo>
                    <a:lnTo>
                      <a:pt x="57549" y="242987"/>
                    </a:lnTo>
                    <a:cubicBezTo>
                      <a:pt x="42116" y="266136"/>
                      <a:pt x="9591" y="290945"/>
                      <a:pt x="0" y="3005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2230D94-6FF7-F945-8CFB-040073E56347}"/>
                </a:ext>
              </a:extLst>
            </p:cNvPr>
            <p:cNvSpPr/>
            <p:nvPr/>
          </p:nvSpPr>
          <p:spPr>
            <a:xfrm>
              <a:off x="1999173" y="1792072"/>
              <a:ext cx="874761" cy="768096"/>
            </a:xfrm>
            <a:custGeom>
              <a:avLst/>
              <a:gdLst>
                <a:gd name="connsiteX0" fmla="*/ 93977 w 825601"/>
                <a:gd name="connsiteY0" fmla="*/ 731520 h 768096"/>
                <a:gd name="connsiteX1" fmla="*/ 57401 w 825601"/>
                <a:gd name="connsiteY1" fmla="*/ 758952 h 768096"/>
                <a:gd name="connsiteX2" fmla="*/ 66545 w 825601"/>
                <a:gd name="connsiteY2" fmla="*/ 676656 h 768096"/>
                <a:gd name="connsiteX3" fmla="*/ 66545 w 825601"/>
                <a:gd name="connsiteY3" fmla="*/ 621792 h 768096"/>
                <a:gd name="connsiteX4" fmla="*/ 29969 w 825601"/>
                <a:gd name="connsiteY4" fmla="*/ 566928 h 768096"/>
                <a:gd name="connsiteX5" fmla="*/ 11681 w 825601"/>
                <a:gd name="connsiteY5" fmla="*/ 539496 h 768096"/>
                <a:gd name="connsiteX6" fmla="*/ 11681 w 825601"/>
                <a:gd name="connsiteY6" fmla="*/ 402336 h 768096"/>
                <a:gd name="connsiteX7" fmla="*/ 29969 w 825601"/>
                <a:gd name="connsiteY7" fmla="*/ 347472 h 768096"/>
                <a:gd name="connsiteX8" fmla="*/ 39113 w 825601"/>
                <a:gd name="connsiteY8" fmla="*/ 283464 h 768096"/>
                <a:gd name="connsiteX9" fmla="*/ 112265 w 825601"/>
                <a:gd name="connsiteY9" fmla="*/ 219456 h 768096"/>
                <a:gd name="connsiteX10" fmla="*/ 176273 w 825601"/>
                <a:gd name="connsiteY10" fmla="*/ 192024 h 768096"/>
                <a:gd name="connsiteX11" fmla="*/ 313433 w 825601"/>
                <a:gd name="connsiteY11" fmla="*/ 201168 h 768096"/>
                <a:gd name="connsiteX12" fmla="*/ 368297 w 825601"/>
                <a:gd name="connsiteY12" fmla="*/ 219456 h 768096"/>
                <a:gd name="connsiteX13" fmla="*/ 478025 w 825601"/>
                <a:gd name="connsiteY13" fmla="*/ 201168 h 768096"/>
                <a:gd name="connsiteX14" fmla="*/ 505457 w 825601"/>
                <a:gd name="connsiteY14" fmla="*/ 182880 h 768096"/>
                <a:gd name="connsiteX15" fmla="*/ 569465 w 825601"/>
                <a:gd name="connsiteY15" fmla="*/ 100584 h 768096"/>
                <a:gd name="connsiteX16" fmla="*/ 587753 w 825601"/>
                <a:gd name="connsiteY16" fmla="*/ 36576 h 768096"/>
                <a:gd name="connsiteX17" fmla="*/ 596897 w 825601"/>
                <a:gd name="connsiteY17" fmla="*/ 9144 h 768096"/>
                <a:gd name="connsiteX18" fmla="*/ 624329 w 825601"/>
                <a:gd name="connsiteY18" fmla="*/ 0 h 768096"/>
                <a:gd name="connsiteX19" fmla="*/ 670049 w 825601"/>
                <a:gd name="connsiteY19" fmla="*/ 9144 h 768096"/>
                <a:gd name="connsiteX20" fmla="*/ 715769 w 825601"/>
                <a:gd name="connsiteY20" fmla="*/ 91440 h 768096"/>
                <a:gd name="connsiteX21" fmla="*/ 688337 w 825601"/>
                <a:gd name="connsiteY21" fmla="*/ 109728 h 768096"/>
                <a:gd name="connsiteX22" fmla="*/ 715769 w 825601"/>
                <a:gd name="connsiteY22" fmla="*/ 173736 h 768096"/>
                <a:gd name="connsiteX23" fmla="*/ 770633 w 825601"/>
                <a:gd name="connsiteY23" fmla="*/ 192024 h 768096"/>
                <a:gd name="connsiteX24" fmla="*/ 798065 w 825601"/>
                <a:gd name="connsiteY24" fmla="*/ 201168 h 768096"/>
                <a:gd name="connsiteX25" fmla="*/ 825497 w 825601"/>
                <a:gd name="connsiteY25" fmla="*/ 256032 h 768096"/>
                <a:gd name="connsiteX26" fmla="*/ 807209 w 825601"/>
                <a:gd name="connsiteY26" fmla="*/ 310896 h 768096"/>
                <a:gd name="connsiteX27" fmla="*/ 523745 w 825601"/>
                <a:gd name="connsiteY27" fmla="*/ 768096 h 768096"/>
                <a:gd name="connsiteX28" fmla="*/ 93977 w 825601"/>
                <a:gd name="connsiteY28" fmla="*/ 731520 h 76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5601" h="768096">
                  <a:moveTo>
                    <a:pt x="93977" y="731520"/>
                  </a:moveTo>
                  <a:lnTo>
                    <a:pt x="57401" y="758952"/>
                  </a:lnTo>
                  <a:cubicBezTo>
                    <a:pt x="60449" y="731520"/>
                    <a:pt x="62007" y="703881"/>
                    <a:pt x="66545" y="676656"/>
                  </a:cubicBezTo>
                  <a:cubicBezTo>
                    <a:pt x="72172" y="642894"/>
                    <a:pt x="85302" y="655554"/>
                    <a:pt x="66545" y="621792"/>
                  </a:cubicBezTo>
                  <a:cubicBezTo>
                    <a:pt x="55871" y="602579"/>
                    <a:pt x="42161" y="585216"/>
                    <a:pt x="29969" y="566928"/>
                  </a:cubicBezTo>
                  <a:lnTo>
                    <a:pt x="11681" y="539496"/>
                  </a:lnTo>
                  <a:cubicBezTo>
                    <a:pt x="-3511" y="478729"/>
                    <a:pt x="-4273" y="492745"/>
                    <a:pt x="11681" y="402336"/>
                  </a:cubicBezTo>
                  <a:cubicBezTo>
                    <a:pt x="15031" y="383352"/>
                    <a:pt x="29969" y="347472"/>
                    <a:pt x="29969" y="347472"/>
                  </a:cubicBezTo>
                  <a:cubicBezTo>
                    <a:pt x="33017" y="326136"/>
                    <a:pt x="32920" y="304108"/>
                    <a:pt x="39113" y="283464"/>
                  </a:cubicBezTo>
                  <a:cubicBezTo>
                    <a:pt x="48638" y="251714"/>
                    <a:pt x="90167" y="234188"/>
                    <a:pt x="112265" y="219456"/>
                  </a:cubicBezTo>
                  <a:cubicBezTo>
                    <a:pt x="150154" y="194197"/>
                    <a:pt x="129035" y="203833"/>
                    <a:pt x="176273" y="192024"/>
                  </a:cubicBezTo>
                  <a:cubicBezTo>
                    <a:pt x="221993" y="195072"/>
                    <a:pt x="268072" y="194688"/>
                    <a:pt x="313433" y="201168"/>
                  </a:cubicBezTo>
                  <a:cubicBezTo>
                    <a:pt x="332516" y="203894"/>
                    <a:pt x="368297" y="219456"/>
                    <a:pt x="368297" y="219456"/>
                  </a:cubicBezTo>
                  <a:cubicBezTo>
                    <a:pt x="394372" y="216559"/>
                    <a:pt x="447387" y="216487"/>
                    <a:pt x="478025" y="201168"/>
                  </a:cubicBezTo>
                  <a:cubicBezTo>
                    <a:pt x="487855" y="196253"/>
                    <a:pt x="496313" y="188976"/>
                    <a:pt x="505457" y="182880"/>
                  </a:cubicBezTo>
                  <a:cubicBezTo>
                    <a:pt x="549206" y="117256"/>
                    <a:pt x="526491" y="143558"/>
                    <a:pt x="569465" y="100584"/>
                  </a:cubicBezTo>
                  <a:cubicBezTo>
                    <a:pt x="591389" y="34811"/>
                    <a:pt x="564790" y="116948"/>
                    <a:pt x="587753" y="36576"/>
                  </a:cubicBezTo>
                  <a:cubicBezTo>
                    <a:pt x="590401" y="27308"/>
                    <a:pt x="590081" y="15960"/>
                    <a:pt x="596897" y="9144"/>
                  </a:cubicBezTo>
                  <a:cubicBezTo>
                    <a:pt x="603713" y="2328"/>
                    <a:pt x="615185" y="3048"/>
                    <a:pt x="624329" y="0"/>
                  </a:cubicBezTo>
                  <a:cubicBezTo>
                    <a:pt x="639569" y="3048"/>
                    <a:pt x="657781" y="-398"/>
                    <a:pt x="670049" y="9144"/>
                  </a:cubicBezTo>
                  <a:cubicBezTo>
                    <a:pt x="698347" y="31153"/>
                    <a:pt x="705649" y="61081"/>
                    <a:pt x="715769" y="91440"/>
                  </a:cubicBezTo>
                  <a:cubicBezTo>
                    <a:pt x="706625" y="97536"/>
                    <a:pt x="691812" y="99302"/>
                    <a:pt x="688337" y="109728"/>
                  </a:cubicBezTo>
                  <a:cubicBezTo>
                    <a:pt x="684314" y="121796"/>
                    <a:pt x="704355" y="166602"/>
                    <a:pt x="715769" y="173736"/>
                  </a:cubicBezTo>
                  <a:cubicBezTo>
                    <a:pt x="732116" y="183953"/>
                    <a:pt x="752345" y="185928"/>
                    <a:pt x="770633" y="192024"/>
                  </a:cubicBezTo>
                  <a:lnTo>
                    <a:pt x="798065" y="201168"/>
                  </a:lnTo>
                  <a:cubicBezTo>
                    <a:pt x="805256" y="211954"/>
                    <a:pt x="827300" y="239807"/>
                    <a:pt x="825497" y="256032"/>
                  </a:cubicBezTo>
                  <a:cubicBezTo>
                    <a:pt x="823368" y="275191"/>
                    <a:pt x="807209" y="310896"/>
                    <a:pt x="807209" y="310896"/>
                  </a:cubicBezTo>
                  <a:lnTo>
                    <a:pt x="523745" y="768096"/>
                  </a:lnTo>
                  <a:lnTo>
                    <a:pt x="93977" y="731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1008877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58924" y="2004184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844531" y="682457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075876"/>
            <a:ext cx="565559" cy="915174"/>
            <a:chOff x="5821891" y="3368027"/>
            <a:chExt cx="565559" cy="91517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25843">
              <a:off x="5821891" y="3368027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65858" y="700655"/>
            <a:ext cx="928247" cy="1280373"/>
            <a:chOff x="17368" y="319662"/>
            <a:chExt cx="928247" cy="12803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82166" y="319662"/>
              <a:ext cx="863449" cy="699440"/>
              <a:chOff x="82166" y="319662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86104" y="56999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82166" y="319662"/>
                <a:ext cx="863449" cy="699440"/>
                <a:chOff x="3906322" y="1713082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06322" y="1858069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20622" y="1713082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17368" y="766500"/>
              <a:ext cx="683409" cy="833535"/>
              <a:chOff x="17368" y="766500"/>
              <a:chExt cx="683409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17368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4FDCF988-9173-E945-AAF2-6AC2BC5EB6E3}"/>
              </a:ext>
            </a:extLst>
          </p:cNvPr>
          <p:cNvSpPr/>
          <p:nvPr/>
        </p:nvSpPr>
        <p:spPr>
          <a:xfrm>
            <a:off x="318115" y="1147107"/>
            <a:ext cx="237874" cy="459643"/>
          </a:xfrm>
          <a:custGeom>
            <a:avLst/>
            <a:gdLst>
              <a:gd name="connsiteX0" fmla="*/ 229818 w 237874"/>
              <a:gd name="connsiteY0" fmla="*/ 0 h 422960"/>
              <a:gd name="connsiteX1" fmla="*/ 229818 w 237874"/>
              <a:gd name="connsiteY1" fmla="*/ 0 h 422960"/>
              <a:gd name="connsiteX2" fmla="*/ 181479 w 237874"/>
              <a:gd name="connsiteY2" fmla="*/ 8056 h 422960"/>
              <a:gd name="connsiteX3" fmla="*/ 173423 w 237874"/>
              <a:gd name="connsiteY3" fmla="*/ 16113 h 422960"/>
              <a:gd name="connsiteX4" fmla="*/ 149254 w 237874"/>
              <a:gd name="connsiteY4" fmla="*/ 32225 h 422960"/>
              <a:gd name="connsiteX5" fmla="*/ 141197 w 237874"/>
              <a:gd name="connsiteY5" fmla="*/ 40282 h 422960"/>
              <a:gd name="connsiteX6" fmla="*/ 129113 w 237874"/>
              <a:gd name="connsiteY6" fmla="*/ 44310 h 422960"/>
              <a:gd name="connsiteX7" fmla="*/ 121057 w 237874"/>
              <a:gd name="connsiteY7" fmla="*/ 56395 h 422960"/>
              <a:gd name="connsiteX8" fmla="*/ 108972 w 237874"/>
              <a:gd name="connsiteY8" fmla="*/ 60423 h 422960"/>
              <a:gd name="connsiteX9" fmla="*/ 96887 w 237874"/>
              <a:gd name="connsiteY9" fmla="*/ 68479 h 422960"/>
              <a:gd name="connsiteX10" fmla="*/ 76746 w 237874"/>
              <a:gd name="connsiteY10" fmla="*/ 88620 h 422960"/>
              <a:gd name="connsiteX11" fmla="*/ 68690 w 237874"/>
              <a:gd name="connsiteY11" fmla="*/ 96677 h 422960"/>
              <a:gd name="connsiteX12" fmla="*/ 56605 w 237874"/>
              <a:gd name="connsiteY12" fmla="*/ 120846 h 422960"/>
              <a:gd name="connsiteX13" fmla="*/ 52577 w 237874"/>
              <a:gd name="connsiteY13" fmla="*/ 132930 h 422960"/>
              <a:gd name="connsiteX14" fmla="*/ 36464 w 237874"/>
              <a:gd name="connsiteY14" fmla="*/ 157099 h 422960"/>
              <a:gd name="connsiteX15" fmla="*/ 28408 w 237874"/>
              <a:gd name="connsiteY15" fmla="*/ 197381 h 422960"/>
              <a:gd name="connsiteX16" fmla="*/ 20352 w 237874"/>
              <a:gd name="connsiteY16" fmla="*/ 221551 h 422960"/>
              <a:gd name="connsiteX17" fmla="*/ 16323 w 237874"/>
              <a:gd name="connsiteY17" fmla="*/ 233635 h 422960"/>
              <a:gd name="connsiteX18" fmla="*/ 8267 w 237874"/>
              <a:gd name="connsiteY18" fmla="*/ 261832 h 422960"/>
              <a:gd name="connsiteX19" fmla="*/ 4239 w 237874"/>
              <a:gd name="connsiteY19" fmla="*/ 277945 h 422960"/>
              <a:gd name="connsiteX20" fmla="*/ 4239 w 237874"/>
              <a:gd name="connsiteY20" fmla="*/ 366565 h 422960"/>
              <a:gd name="connsiteX21" fmla="*/ 20352 w 237874"/>
              <a:gd name="connsiteY21" fmla="*/ 398791 h 422960"/>
              <a:gd name="connsiteX22" fmla="*/ 36464 w 237874"/>
              <a:gd name="connsiteY22" fmla="*/ 422960 h 422960"/>
              <a:gd name="connsiteX23" fmla="*/ 48549 w 237874"/>
              <a:gd name="connsiteY23" fmla="*/ 418932 h 422960"/>
              <a:gd name="connsiteX24" fmla="*/ 56605 w 237874"/>
              <a:gd name="connsiteY24" fmla="*/ 406847 h 422960"/>
              <a:gd name="connsiteX25" fmla="*/ 64662 w 237874"/>
              <a:gd name="connsiteY25" fmla="*/ 398791 h 422960"/>
              <a:gd name="connsiteX26" fmla="*/ 80775 w 237874"/>
              <a:gd name="connsiteY26" fmla="*/ 374622 h 422960"/>
              <a:gd name="connsiteX27" fmla="*/ 96887 w 237874"/>
              <a:gd name="connsiteY27" fmla="*/ 350453 h 422960"/>
              <a:gd name="connsiteX28" fmla="*/ 100916 w 237874"/>
              <a:gd name="connsiteY28" fmla="*/ 338368 h 422960"/>
              <a:gd name="connsiteX29" fmla="*/ 125085 w 237874"/>
              <a:gd name="connsiteY29" fmla="*/ 310171 h 422960"/>
              <a:gd name="connsiteX30" fmla="*/ 133141 w 237874"/>
              <a:gd name="connsiteY30" fmla="*/ 302114 h 422960"/>
              <a:gd name="connsiteX31" fmla="*/ 145226 w 237874"/>
              <a:gd name="connsiteY31" fmla="*/ 277945 h 422960"/>
              <a:gd name="connsiteX32" fmla="*/ 157310 w 237874"/>
              <a:gd name="connsiteY32" fmla="*/ 257804 h 422960"/>
              <a:gd name="connsiteX33" fmla="*/ 173423 w 237874"/>
              <a:gd name="connsiteY33" fmla="*/ 221551 h 422960"/>
              <a:gd name="connsiteX34" fmla="*/ 181479 w 237874"/>
              <a:gd name="connsiteY34" fmla="*/ 197381 h 422960"/>
              <a:gd name="connsiteX35" fmla="*/ 193564 w 237874"/>
              <a:gd name="connsiteY35" fmla="*/ 149043 h 422960"/>
              <a:gd name="connsiteX36" fmla="*/ 209677 w 237874"/>
              <a:gd name="connsiteY36" fmla="*/ 136958 h 422960"/>
              <a:gd name="connsiteX37" fmla="*/ 217733 w 237874"/>
              <a:gd name="connsiteY37" fmla="*/ 124874 h 422960"/>
              <a:gd name="connsiteX38" fmla="*/ 233846 w 237874"/>
              <a:gd name="connsiteY38" fmla="*/ 104733 h 422960"/>
              <a:gd name="connsiteX39" fmla="*/ 237874 w 237874"/>
              <a:gd name="connsiteY39" fmla="*/ 92648 h 422960"/>
              <a:gd name="connsiteX40" fmla="*/ 229818 w 237874"/>
              <a:gd name="connsiteY40" fmla="*/ 36254 h 422960"/>
              <a:gd name="connsiteX41" fmla="*/ 229818 w 237874"/>
              <a:gd name="connsiteY41" fmla="*/ 0 h 4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7874" h="422960">
                <a:moveTo>
                  <a:pt x="229818" y="0"/>
                </a:moveTo>
                <a:lnTo>
                  <a:pt x="229818" y="0"/>
                </a:lnTo>
                <a:cubicBezTo>
                  <a:pt x="226241" y="397"/>
                  <a:pt x="192214" y="1615"/>
                  <a:pt x="181479" y="8056"/>
                </a:cubicBezTo>
                <a:cubicBezTo>
                  <a:pt x="178222" y="10010"/>
                  <a:pt x="176461" y="13834"/>
                  <a:pt x="173423" y="16113"/>
                </a:cubicBezTo>
                <a:cubicBezTo>
                  <a:pt x="165677" y="21922"/>
                  <a:pt x="156100" y="25379"/>
                  <a:pt x="149254" y="32225"/>
                </a:cubicBezTo>
                <a:cubicBezTo>
                  <a:pt x="146568" y="34911"/>
                  <a:pt x="144454" y="38328"/>
                  <a:pt x="141197" y="40282"/>
                </a:cubicBezTo>
                <a:cubicBezTo>
                  <a:pt x="137556" y="42467"/>
                  <a:pt x="133141" y="42967"/>
                  <a:pt x="129113" y="44310"/>
                </a:cubicBezTo>
                <a:cubicBezTo>
                  <a:pt x="126428" y="48338"/>
                  <a:pt x="124837" y="53371"/>
                  <a:pt x="121057" y="56395"/>
                </a:cubicBezTo>
                <a:cubicBezTo>
                  <a:pt x="117741" y="59048"/>
                  <a:pt x="112770" y="58524"/>
                  <a:pt x="108972" y="60423"/>
                </a:cubicBezTo>
                <a:cubicBezTo>
                  <a:pt x="104642" y="62588"/>
                  <a:pt x="100531" y="65291"/>
                  <a:pt x="96887" y="68479"/>
                </a:cubicBezTo>
                <a:cubicBezTo>
                  <a:pt x="89742" y="74731"/>
                  <a:pt x="83460" y="81906"/>
                  <a:pt x="76746" y="88620"/>
                </a:cubicBezTo>
                <a:lnTo>
                  <a:pt x="68690" y="96677"/>
                </a:lnTo>
                <a:cubicBezTo>
                  <a:pt x="58566" y="127049"/>
                  <a:pt x="72223" y="89612"/>
                  <a:pt x="56605" y="120846"/>
                </a:cubicBezTo>
                <a:cubicBezTo>
                  <a:pt x="54706" y="124644"/>
                  <a:pt x="54639" y="129218"/>
                  <a:pt x="52577" y="132930"/>
                </a:cubicBezTo>
                <a:cubicBezTo>
                  <a:pt x="47875" y="141394"/>
                  <a:pt x="36464" y="157099"/>
                  <a:pt x="36464" y="157099"/>
                </a:cubicBezTo>
                <a:cubicBezTo>
                  <a:pt x="33742" y="173435"/>
                  <a:pt x="32915" y="182356"/>
                  <a:pt x="28408" y="197381"/>
                </a:cubicBezTo>
                <a:cubicBezTo>
                  <a:pt x="25968" y="205515"/>
                  <a:pt x="23038" y="213494"/>
                  <a:pt x="20352" y="221551"/>
                </a:cubicBezTo>
                <a:cubicBezTo>
                  <a:pt x="19009" y="225579"/>
                  <a:pt x="17353" y="229516"/>
                  <a:pt x="16323" y="233635"/>
                </a:cubicBezTo>
                <a:cubicBezTo>
                  <a:pt x="3730" y="284009"/>
                  <a:pt x="19824" y="221379"/>
                  <a:pt x="8267" y="261832"/>
                </a:cubicBezTo>
                <a:cubicBezTo>
                  <a:pt x="6746" y="267155"/>
                  <a:pt x="5582" y="272574"/>
                  <a:pt x="4239" y="277945"/>
                </a:cubicBezTo>
                <a:cubicBezTo>
                  <a:pt x="214" y="318201"/>
                  <a:pt x="-2840" y="324087"/>
                  <a:pt x="4239" y="366565"/>
                </a:cubicBezTo>
                <a:cubicBezTo>
                  <a:pt x="9792" y="399885"/>
                  <a:pt x="7946" y="382250"/>
                  <a:pt x="20352" y="398791"/>
                </a:cubicBezTo>
                <a:cubicBezTo>
                  <a:pt x="26161" y="406537"/>
                  <a:pt x="36464" y="422960"/>
                  <a:pt x="36464" y="422960"/>
                </a:cubicBezTo>
                <a:cubicBezTo>
                  <a:pt x="40492" y="421617"/>
                  <a:pt x="45233" y="421585"/>
                  <a:pt x="48549" y="418932"/>
                </a:cubicBezTo>
                <a:cubicBezTo>
                  <a:pt x="52329" y="415908"/>
                  <a:pt x="53581" y="410627"/>
                  <a:pt x="56605" y="406847"/>
                </a:cubicBezTo>
                <a:cubicBezTo>
                  <a:pt x="58978" y="403881"/>
                  <a:pt x="61976" y="401476"/>
                  <a:pt x="64662" y="398791"/>
                </a:cubicBezTo>
                <a:cubicBezTo>
                  <a:pt x="74240" y="370056"/>
                  <a:pt x="60659" y="404796"/>
                  <a:pt x="80775" y="374622"/>
                </a:cubicBezTo>
                <a:cubicBezTo>
                  <a:pt x="104096" y="339641"/>
                  <a:pt x="58334" y="389006"/>
                  <a:pt x="96887" y="350453"/>
                </a:cubicBezTo>
                <a:cubicBezTo>
                  <a:pt x="98230" y="346425"/>
                  <a:pt x="99017" y="342166"/>
                  <a:pt x="100916" y="338368"/>
                </a:cubicBezTo>
                <a:cubicBezTo>
                  <a:pt x="107051" y="326098"/>
                  <a:pt x="115173" y="320083"/>
                  <a:pt x="125085" y="310171"/>
                </a:cubicBezTo>
                <a:lnTo>
                  <a:pt x="133141" y="302114"/>
                </a:lnTo>
                <a:cubicBezTo>
                  <a:pt x="143265" y="271742"/>
                  <a:pt x="129608" y="309179"/>
                  <a:pt x="145226" y="277945"/>
                </a:cubicBezTo>
                <a:cubicBezTo>
                  <a:pt x="155685" y="257027"/>
                  <a:pt x="141573" y="273543"/>
                  <a:pt x="157310" y="257804"/>
                </a:cubicBezTo>
                <a:cubicBezTo>
                  <a:pt x="166898" y="229042"/>
                  <a:pt x="160656" y="240701"/>
                  <a:pt x="173423" y="221551"/>
                </a:cubicBezTo>
                <a:cubicBezTo>
                  <a:pt x="176108" y="213494"/>
                  <a:pt x="179419" y="205620"/>
                  <a:pt x="181479" y="197381"/>
                </a:cubicBezTo>
                <a:cubicBezTo>
                  <a:pt x="185507" y="181268"/>
                  <a:pt x="180277" y="159008"/>
                  <a:pt x="193564" y="149043"/>
                </a:cubicBezTo>
                <a:cubicBezTo>
                  <a:pt x="198935" y="145015"/>
                  <a:pt x="204930" y="141705"/>
                  <a:pt x="209677" y="136958"/>
                </a:cubicBezTo>
                <a:cubicBezTo>
                  <a:pt x="213100" y="133535"/>
                  <a:pt x="214709" y="128654"/>
                  <a:pt x="217733" y="124874"/>
                </a:cubicBezTo>
                <a:cubicBezTo>
                  <a:pt x="240692" y="96176"/>
                  <a:pt x="209052" y="141923"/>
                  <a:pt x="233846" y="104733"/>
                </a:cubicBezTo>
                <a:cubicBezTo>
                  <a:pt x="235189" y="100705"/>
                  <a:pt x="237874" y="96894"/>
                  <a:pt x="237874" y="92648"/>
                </a:cubicBezTo>
                <a:cubicBezTo>
                  <a:pt x="237874" y="86551"/>
                  <a:pt x="231822" y="45274"/>
                  <a:pt x="229818" y="36254"/>
                </a:cubicBezTo>
                <a:cubicBezTo>
                  <a:pt x="224941" y="14306"/>
                  <a:pt x="229818" y="6042"/>
                  <a:pt x="229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20BC0E0C-2B50-D24E-8D93-10B9174B7C70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E98CA7-0338-1E4F-ADE9-942152C41A94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A7A12ED-55ED-A34A-B096-B73A97FE6760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309884-DBF4-7E45-B950-37AB8D11D2A5}"/>
              </a:ext>
            </a:extLst>
          </p:cNvPr>
          <p:cNvGrpSpPr/>
          <p:nvPr/>
        </p:nvGrpSpPr>
        <p:grpSpPr>
          <a:xfrm>
            <a:off x="136141" y="339463"/>
            <a:ext cx="863449" cy="699440"/>
            <a:chOff x="136141" y="322837"/>
            <a:chExt cx="863449" cy="699440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427F975-CAB0-C444-B4A0-5AC64177D701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ADBF51-575A-A84E-887F-860A571F3FFD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8D697108-1814-6E4F-A0F0-C9B2CB836047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2F0F6D50-79F5-C746-AF8A-484A921E247A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11B14C-282D-AB4E-9CF5-E85BD27A2819}"/>
              </a:ext>
            </a:extLst>
          </p:cNvPr>
          <p:cNvSpPr/>
          <p:nvPr/>
        </p:nvSpPr>
        <p:spPr>
          <a:xfrm>
            <a:off x="315964" y="1003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2DF38-E932-8C4D-A380-49D31C15A425}"/>
              </a:ext>
            </a:extLst>
          </p:cNvPr>
          <p:cNvGrpSpPr/>
          <p:nvPr/>
        </p:nvGrpSpPr>
        <p:grpSpPr>
          <a:xfrm>
            <a:off x="410434" y="1648591"/>
            <a:ext cx="734981" cy="511660"/>
            <a:chOff x="4135018" y="2486025"/>
            <a:chExt cx="734981" cy="511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75E94D-7739-DA4A-BDE1-2D7F6EEB3540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B0D311-B249-5740-A9B9-D4B105655B04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A5B93-7D05-9D41-8D49-14BCB6EBCDEB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03363A-8B00-FD43-8CCB-6177572A7A40}"/>
              </a:ext>
            </a:extLst>
          </p:cNvPr>
          <p:cNvGrpSpPr/>
          <p:nvPr/>
        </p:nvGrpSpPr>
        <p:grpSpPr>
          <a:xfrm>
            <a:off x="796041" y="326864"/>
            <a:ext cx="885578" cy="1321043"/>
            <a:chOff x="4469760" y="1565226"/>
            <a:chExt cx="885578" cy="1321043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0DD0713-D229-0F4B-B740-E932A3F07CA0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827CA1-E1E0-6945-9EE0-B8E0FF3C6BE4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75E586-C7CC-2242-A2BD-421009638987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CB366639-7238-C649-8942-75D715BBAB6E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0ACDA081-F64F-1B44-B134-9369428850E4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DD19838-B6C7-5841-A1AD-7DAA424CE97A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FF9CDC-0675-754F-9933-48F417FF6EBA}"/>
              </a:ext>
            </a:extLst>
          </p:cNvPr>
          <p:cNvGrpSpPr/>
          <p:nvPr/>
        </p:nvGrpSpPr>
        <p:grpSpPr>
          <a:xfrm>
            <a:off x="45564" y="791900"/>
            <a:ext cx="655213" cy="833535"/>
            <a:chOff x="3709123" y="2030263"/>
            <a:chExt cx="655213" cy="83353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E37CF8FE-BE2A-D747-AA47-04E19A16F347}"/>
                </a:ext>
              </a:extLst>
            </p:cNvPr>
            <p:cNvSpPr/>
            <p:nvPr/>
          </p:nvSpPr>
          <p:spPr>
            <a:xfrm>
              <a:off x="3709123" y="2317884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FD8456-EAFD-F041-B8A2-C696E8E07466}"/>
                </a:ext>
              </a:extLst>
            </p:cNvPr>
            <p:cNvSpPr/>
            <p:nvPr/>
          </p:nvSpPr>
          <p:spPr>
            <a:xfrm>
              <a:off x="3964810" y="2030263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F4B9AA-E0D1-5B41-A09B-905576482944}"/>
                </a:ext>
              </a:extLst>
            </p:cNvPr>
            <p:cNvSpPr/>
            <p:nvPr/>
          </p:nvSpPr>
          <p:spPr>
            <a:xfrm>
              <a:off x="4057130" y="2432583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70E75A-A8C9-0045-855A-A00B7DA8644C}"/>
              </a:ext>
            </a:extLst>
          </p:cNvPr>
          <p:cNvGrpSpPr/>
          <p:nvPr/>
        </p:nvGrpSpPr>
        <p:grpSpPr>
          <a:xfrm>
            <a:off x="806132" y="130040"/>
            <a:ext cx="2215923" cy="1757060"/>
            <a:chOff x="4469690" y="1368403"/>
            <a:chExt cx="2215923" cy="175706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768939A-0394-FF40-864F-E431A0B263DE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BFF49CD-0E48-A443-AFB3-46AF89FE2808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C8F7759-DEBC-F74F-95BC-7BDE209B61D0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39DD49-4002-9546-B68E-473F322A7FED}"/>
              </a:ext>
            </a:extLst>
          </p:cNvPr>
          <p:cNvGrpSpPr/>
          <p:nvPr/>
        </p:nvGrpSpPr>
        <p:grpSpPr>
          <a:xfrm>
            <a:off x="2991712" y="1008825"/>
            <a:ext cx="285416" cy="1289673"/>
            <a:chOff x="6655271" y="2247187"/>
            <a:chExt cx="285416" cy="1289673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18FA7C6-D34C-104F-A2A0-CB5DDCDF75C0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877CF89F-F34D-EF40-A1DD-8253F3E4FAA1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83CA9-F3D4-CB48-97AA-69BA770E4173}"/>
              </a:ext>
            </a:extLst>
          </p:cNvPr>
          <p:cNvGrpSpPr/>
          <p:nvPr/>
        </p:nvGrpSpPr>
        <p:grpSpPr>
          <a:xfrm>
            <a:off x="2158333" y="2114668"/>
            <a:ext cx="565559" cy="876382"/>
            <a:chOff x="5821891" y="3406819"/>
            <a:chExt cx="565559" cy="87638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35332D4-994E-4F41-AC17-C7130362F1F0}"/>
                </a:ext>
              </a:extLst>
            </p:cNvPr>
            <p:cNvSpPr/>
            <p:nvPr/>
          </p:nvSpPr>
          <p:spPr>
            <a:xfrm rot="420000">
              <a:off x="5821891" y="3406819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14AFA2B-C1FA-6A46-A5C0-21D2700F0BC2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BDB37B-C3E0-5041-81EF-D6ED648E8A54}"/>
              </a:ext>
            </a:extLst>
          </p:cNvPr>
          <p:cNvGrpSpPr/>
          <p:nvPr/>
        </p:nvGrpSpPr>
        <p:grpSpPr>
          <a:xfrm>
            <a:off x="965932" y="2294352"/>
            <a:ext cx="615860" cy="702968"/>
            <a:chOff x="4629491" y="3583759"/>
            <a:chExt cx="615860" cy="70296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F42355-43A9-C24A-8716-091804C7D37E}"/>
                </a:ext>
              </a:extLst>
            </p:cNvPr>
            <p:cNvGrpSpPr/>
            <p:nvPr/>
          </p:nvGrpSpPr>
          <p:grpSpPr>
            <a:xfrm>
              <a:off x="4650239" y="3708546"/>
              <a:ext cx="281768" cy="578181"/>
              <a:chOff x="4609081" y="3707588"/>
              <a:chExt cx="281768" cy="578181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B813221E-2596-3342-B1E5-0705B0414F2D}"/>
                  </a:ext>
                </a:extLst>
              </p:cNvPr>
              <p:cNvSpPr/>
              <p:nvPr/>
            </p:nvSpPr>
            <p:spPr>
              <a:xfrm rot="600000">
                <a:off x="4632824" y="3707588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298C10E9-0352-5B42-B3CC-DE514FDB81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5AC81B5-7389-964E-BA5C-0E4042405C92}"/>
                </a:ext>
              </a:extLst>
            </p:cNvPr>
            <p:cNvSpPr/>
            <p:nvPr/>
          </p:nvSpPr>
          <p:spPr>
            <a:xfrm>
              <a:off x="4629491" y="3583759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BC01833-C6A9-1645-B0A2-61E8181682BF}"/>
                </a:ext>
              </a:extLst>
            </p:cNvPr>
            <p:cNvSpPr/>
            <p:nvPr/>
          </p:nvSpPr>
          <p:spPr>
            <a:xfrm>
              <a:off x="4672134" y="3846231"/>
              <a:ext cx="233510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85C6CF2B-F79B-3348-817F-25682FF3B01B}"/>
              </a:ext>
            </a:extLst>
          </p:cNvPr>
          <p:cNvSpPr/>
          <p:nvPr/>
        </p:nvSpPr>
        <p:spPr>
          <a:xfrm>
            <a:off x="2054566" y="18186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5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46787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948C75CA-2744-0741-871C-3E4EE72DBBEE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85344D0-52F0-974C-A988-2ECF762DEB14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29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A85344D0-52F0-974C-A988-2ECF762DEB14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4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46787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948C75CA-2744-0741-871C-3E4EE72DBBEE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34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6146FA13-9D25-D846-BEE5-35B2D2C896B7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8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09588-AEE0-2245-B858-AC4B93BCC3B7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796041" y="301464"/>
            <a:chExt cx="885578" cy="132104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D40D947-E599-E543-857F-2DC21E017B78}"/>
                </a:ext>
              </a:extLst>
            </p:cNvPr>
            <p:cNvSpPr/>
            <p:nvPr/>
          </p:nvSpPr>
          <p:spPr>
            <a:xfrm>
              <a:off x="1222375" y="600075"/>
              <a:ext cx="393700" cy="396875"/>
            </a:xfrm>
            <a:custGeom>
              <a:avLst/>
              <a:gdLst>
                <a:gd name="connsiteX0" fmla="*/ 82550 w 393700"/>
                <a:gd name="connsiteY0" fmla="*/ 396875 h 396875"/>
                <a:gd name="connsiteX1" fmla="*/ 82550 w 393700"/>
                <a:gd name="connsiteY1" fmla="*/ 396875 h 396875"/>
                <a:gd name="connsiteX2" fmla="*/ 111125 w 393700"/>
                <a:gd name="connsiteY2" fmla="*/ 393700 h 396875"/>
                <a:gd name="connsiteX3" fmla="*/ 130175 w 393700"/>
                <a:gd name="connsiteY3" fmla="*/ 387350 h 396875"/>
                <a:gd name="connsiteX4" fmla="*/ 155575 w 393700"/>
                <a:gd name="connsiteY4" fmla="*/ 381000 h 396875"/>
                <a:gd name="connsiteX5" fmla="*/ 174625 w 393700"/>
                <a:gd name="connsiteY5" fmla="*/ 374650 h 396875"/>
                <a:gd name="connsiteX6" fmla="*/ 184150 w 393700"/>
                <a:gd name="connsiteY6" fmla="*/ 371475 h 396875"/>
                <a:gd name="connsiteX7" fmla="*/ 212725 w 393700"/>
                <a:gd name="connsiteY7" fmla="*/ 352425 h 396875"/>
                <a:gd name="connsiteX8" fmla="*/ 222250 w 393700"/>
                <a:gd name="connsiteY8" fmla="*/ 346075 h 396875"/>
                <a:gd name="connsiteX9" fmla="*/ 241300 w 393700"/>
                <a:gd name="connsiteY9" fmla="*/ 339725 h 396875"/>
                <a:gd name="connsiteX10" fmla="*/ 260350 w 393700"/>
                <a:gd name="connsiteY10" fmla="*/ 323850 h 396875"/>
                <a:gd name="connsiteX11" fmla="*/ 288925 w 393700"/>
                <a:gd name="connsiteY11" fmla="*/ 307975 h 396875"/>
                <a:gd name="connsiteX12" fmla="*/ 307975 w 393700"/>
                <a:gd name="connsiteY12" fmla="*/ 288925 h 396875"/>
                <a:gd name="connsiteX13" fmla="*/ 320675 w 393700"/>
                <a:gd name="connsiteY13" fmla="*/ 269875 h 396875"/>
                <a:gd name="connsiteX14" fmla="*/ 339725 w 393700"/>
                <a:gd name="connsiteY14" fmla="*/ 257175 h 396875"/>
                <a:gd name="connsiteX15" fmla="*/ 349250 w 393700"/>
                <a:gd name="connsiteY15" fmla="*/ 238125 h 396875"/>
                <a:gd name="connsiteX16" fmla="*/ 352425 w 393700"/>
                <a:gd name="connsiteY16" fmla="*/ 228600 h 396875"/>
                <a:gd name="connsiteX17" fmla="*/ 368300 w 393700"/>
                <a:gd name="connsiteY17" fmla="*/ 209550 h 396875"/>
                <a:gd name="connsiteX18" fmla="*/ 374650 w 393700"/>
                <a:gd name="connsiteY18" fmla="*/ 190500 h 396875"/>
                <a:gd name="connsiteX19" fmla="*/ 377825 w 393700"/>
                <a:gd name="connsiteY19" fmla="*/ 180975 h 396875"/>
                <a:gd name="connsiteX20" fmla="*/ 381000 w 393700"/>
                <a:gd name="connsiteY20" fmla="*/ 161925 h 396875"/>
                <a:gd name="connsiteX21" fmla="*/ 387350 w 393700"/>
                <a:gd name="connsiteY21" fmla="*/ 142875 h 396875"/>
                <a:gd name="connsiteX22" fmla="*/ 393700 w 393700"/>
                <a:gd name="connsiteY22" fmla="*/ 117475 h 396875"/>
                <a:gd name="connsiteX23" fmla="*/ 390525 w 393700"/>
                <a:gd name="connsiteY23" fmla="*/ 101600 h 396875"/>
                <a:gd name="connsiteX24" fmla="*/ 377825 w 393700"/>
                <a:gd name="connsiteY24" fmla="*/ 82550 h 396875"/>
                <a:gd name="connsiteX25" fmla="*/ 368300 w 393700"/>
                <a:gd name="connsiteY25" fmla="*/ 63500 h 396875"/>
                <a:gd name="connsiteX26" fmla="*/ 358775 w 393700"/>
                <a:gd name="connsiteY26" fmla="*/ 34925 h 396875"/>
                <a:gd name="connsiteX27" fmla="*/ 349250 w 393700"/>
                <a:gd name="connsiteY27" fmla="*/ 15875 h 396875"/>
                <a:gd name="connsiteX28" fmla="*/ 330200 w 393700"/>
                <a:gd name="connsiteY28" fmla="*/ 3175 h 396875"/>
                <a:gd name="connsiteX29" fmla="*/ 320675 w 393700"/>
                <a:gd name="connsiteY29" fmla="*/ 0 h 396875"/>
                <a:gd name="connsiteX30" fmla="*/ 311150 w 393700"/>
                <a:gd name="connsiteY30" fmla="*/ 3175 h 396875"/>
                <a:gd name="connsiteX31" fmla="*/ 307975 w 393700"/>
                <a:gd name="connsiteY31" fmla="*/ 12700 h 396875"/>
                <a:gd name="connsiteX32" fmla="*/ 301625 w 393700"/>
                <a:gd name="connsiteY32" fmla="*/ 22225 h 396875"/>
                <a:gd name="connsiteX33" fmla="*/ 298450 w 393700"/>
                <a:gd name="connsiteY33" fmla="*/ 34925 h 396875"/>
                <a:gd name="connsiteX34" fmla="*/ 288925 w 393700"/>
                <a:gd name="connsiteY34" fmla="*/ 63500 h 396875"/>
                <a:gd name="connsiteX35" fmla="*/ 282575 w 393700"/>
                <a:gd name="connsiteY35" fmla="*/ 82550 h 396875"/>
                <a:gd name="connsiteX36" fmla="*/ 273050 w 393700"/>
                <a:gd name="connsiteY36" fmla="*/ 101600 h 396875"/>
                <a:gd name="connsiteX37" fmla="*/ 263525 w 393700"/>
                <a:gd name="connsiteY37" fmla="*/ 107950 h 396875"/>
                <a:gd name="connsiteX38" fmla="*/ 260350 w 393700"/>
                <a:gd name="connsiteY38" fmla="*/ 117475 h 396875"/>
                <a:gd name="connsiteX39" fmla="*/ 247650 w 393700"/>
                <a:gd name="connsiteY39" fmla="*/ 136525 h 396875"/>
                <a:gd name="connsiteX40" fmla="*/ 219075 w 393700"/>
                <a:gd name="connsiteY40" fmla="*/ 152400 h 396875"/>
                <a:gd name="connsiteX41" fmla="*/ 212725 w 393700"/>
                <a:gd name="connsiteY41" fmla="*/ 161925 h 396875"/>
                <a:gd name="connsiteX42" fmla="*/ 184150 w 393700"/>
                <a:gd name="connsiteY42" fmla="*/ 180975 h 396875"/>
                <a:gd name="connsiteX43" fmla="*/ 174625 w 393700"/>
                <a:gd name="connsiteY43" fmla="*/ 187325 h 396875"/>
                <a:gd name="connsiteX44" fmla="*/ 165100 w 393700"/>
                <a:gd name="connsiteY44" fmla="*/ 193675 h 396875"/>
                <a:gd name="connsiteX45" fmla="*/ 155575 w 393700"/>
                <a:gd name="connsiteY45" fmla="*/ 196850 h 396875"/>
                <a:gd name="connsiteX46" fmla="*/ 136525 w 393700"/>
                <a:gd name="connsiteY46" fmla="*/ 209550 h 396875"/>
                <a:gd name="connsiteX47" fmla="*/ 127000 w 393700"/>
                <a:gd name="connsiteY47" fmla="*/ 215900 h 396875"/>
                <a:gd name="connsiteX48" fmla="*/ 88900 w 393700"/>
                <a:gd name="connsiteY48" fmla="*/ 228600 h 396875"/>
                <a:gd name="connsiteX49" fmla="*/ 79375 w 393700"/>
                <a:gd name="connsiteY49" fmla="*/ 231775 h 396875"/>
                <a:gd name="connsiteX50" fmla="*/ 69850 w 393700"/>
                <a:gd name="connsiteY50" fmla="*/ 234950 h 396875"/>
                <a:gd name="connsiteX51" fmla="*/ 41275 w 393700"/>
                <a:gd name="connsiteY51" fmla="*/ 257175 h 396875"/>
                <a:gd name="connsiteX52" fmla="*/ 31750 w 393700"/>
                <a:gd name="connsiteY52" fmla="*/ 263525 h 396875"/>
                <a:gd name="connsiteX53" fmla="*/ 22225 w 393700"/>
                <a:gd name="connsiteY53" fmla="*/ 269875 h 396875"/>
                <a:gd name="connsiteX54" fmla="*/ 15875 w 393700"/>
                <a:gd name="connsiteY54" fmla="*/ 279400 h 396875"/>
                <a:gd name="connsiteX55" fmla="*/ 6350 w 393700"/>
                <a:gd name="connsiteY55" fmla="*/ 285750 h 396875"/>
                <a:gd name="connsiteX56" fmla="*/ 0 w 393700"/>
                <a:gd name="connsiteY56" fmla="*/ 304800 h 396875"/>
                <a:gd name="connsiteX57" fmla="*/ 28575 w 393700"/>
                <a:gd name="connsiteY57" fmla="*/ 323850 h 396875"/>
                <a:gd name="connsiteX58" fmla="*/ 38100 w 393700"/>
                <a:gd name="connsiteY58" fmla="*/ 330200 h 396875"/>
                <a:gd name="connsiteX59" fmla="*/ 47625 w 393700"/>
                <a:gd name="connsiteY59" fmla="*/ 349250 h 396875"/>
                <a:gd name="connsiteX60" fmla="*/ 57150 w 393700"/>
                <a:gd name="connsiteY60" fmla="*/ 368300 h 396875"/>
                <a:gd name="connsiteX61" fmla="*/ 66675 w 393700"/>
                <a:gd name="connsiteY61" fmla="*/ 374650 h 396875"/>
                <a:gd name="connsiteX62" fmla="*/ 82550 w 393700"/>
                <a:gd name="connsiteY62" fmla="*/ 396875 h 39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3700" h="396875">
                  <a:moveTo>
                    <a:pt x="82550" y="396875"/>
                  </a:moveTo>
                  <a:lnTo>
                    <a:pt x="82550" y="396875"/>
                  </a:lnTo>
                  <a:cubicBezTo>
                    <a:pt x="92075" y="395817"/>
                    <a:pt x="101727" y="395580"/>
                    <a:pt x="111125" y="393700"/>
                  </a:cubicBezTo>
                  <a:cubicBezTo>
                    <a:pt x="117689" y="392387"/>
                    <a:pt x="123681" y="388973"/>
                    <a:pt x="130175" y="387350"/>
                  </a:cubicBezTo>
                  <a:cubicBezTo>
                    <a:pt x="138642" y="385233"/>
                    <a:pt x="147296" y="383760"/>
                    <a:pt x="155575" y="381000"/>
                  </a:cubicBezTo>
                  <a:lnTo>
                    <a:pt x="174625" y="374650"/>
                  </a:lnTo>
                  <a:cubicBezTo>
                    <a:pt x="177800" y="373592"/>
                    <a:pt x="181365" y="373331"/>
                    <a:pt x="184150" y="371475"/>
                  </a:cubicBezTo>
                  <a:lnTo>
                    <a:pt x="212725" y="352425"/>
                  </a:lnTo>
                  <a:cubicBezTo>
                    <a:pt x="215900" y="350308"/>
                    <a:pt x="218630" y="347282"/>
                    <a:pt x="222250" y="346075"/>
                  </a:cubicBezTo>
                  <a:cubicBezTo>
                    <a:pt x="228600" y="343958"/>
                    <a:pt x="235731" y="343438"/>
                    <a:pt x="241300" y="339725"/>
                  </a:cubicBezTo>
                  <a:cubicBezTo>
                    <a:pt x="275337" y="317034"/>
                    <a:pt x="223680" y="352371"/>
                    <a:pt x="260350" y="323850"/>
                  </a:cubicBezTo>
                  <a:cubicBezTo>
                    <a:pt x="276726" y="311113"/>
                    <a:pt x="274554" y="312765"/>
                    <a:pt x="288925" y="307975"/>
                  </a:cubicBezTo>
                  <a:cubicBezTo>
                    <a:pt x="295275" y="301625"/>
                    <a:pt x="302994" y="296397"/>
                    <a:pt x="307975" y="288925"/>
                  </a:cubicBezTo>
                  <a:cubicBezTo>
                    <a:pt x="312208" y="282575"/>
                    <a:pt x="314325" y="274108"/>
                    <a:pt x="320675" y="269875"/>
                  </a:cubicBezTo>
                  <a:lnTo>
                    <a:pt x="339725" y="257175"/>
                  </a:lnTo>
                  <a:cubicBezTo>
                    <a:pt x="347705" y="233234"/>
                    <a:pt x="336940" y="262744"/>
                    <a:pt x="349250" y="238125"/>
                  </a:cubicBezTo>
                  <a:cubicBezTo>
                    <a:pt x="350747" y="235132"/>
                    <a:pt x="350569" y="231385"/>
                    <a:pt x="352425" y="228600"/>
                  </a:cubicBezTo>
                  <a:cubicBezTo>
                    <a:pt x="362394" y="213646"/>
                    <a:pt x="361375" y="225132"/>
                    <a:pt x="368300" y="209550"/>
                  </a:cubicBezTo>
                  <a:cubicBezTo>
                    <a:pt x="371018" y="203433"/>
                    <a:pt x="372533" y="196850"/>
                    <a:pt x="374650" y="190500"/>
                  </a:cubicBezTo>
                  <a:cubicBezTo>
                    <a:pt x="375708" y="187325"/>
                    <a:pt x="377275" y="184276"/>
                    <a:pt x="377825" y="180975"/>
                  </a:cubicBezTo>
                  <a:cubicBezTo>
                    <a:pt x="378883" y="174625"/>
                    <a:pt x="379439" y="168170"/>
                    <a:pt x="381000" y="161925"/>
                  </a:cubicBezTo>
                  <a:cubicBezTo>
                    <a:pt x="382623" y="155431"/>
                    <a:pt x="386037" y="149439"/>
                    <a:pt x="387350" y="142875"/>
                  </a:cubicBezTo>
                  <a:cubicBezTo>
                    <a:pt x="391181" y="123718"/>
                    <a:pt x="388818" y="132120"/>
                    <a:pt x="393700" y="117475"/>
                  </a:cubicBezTo>
                  <a:cubicBezTo>
                    <a:pt x="392642" y="112183"/>
                    <a:pt x="392758" y="106513"/>
                    <a:pt x="390525" y="101600"/>
                  </a:cubicBezTo>
                  <a:cubicBezTo>
                    <a:pt x="387367" y="94652"/>
                    <a:pt x="380238" y="89790"/>
                    <a:pt x="377825" y="82550"/>
                  </a:cubicBezTo>
                  <a:cubicBezTo>
                    <a:pt x="366246" y="47812"/>
                    <a:pt x="384713" y="100429"/>
                    <a:pt x="368300" y="63500"/>
                  </a:cubicBezTo>
                  <a:lnTo>
                    <a:pt x="358775" y="34925"/>
                  </a:lnTo>
                  <a:cubicBezTo>
                    <a:pt x="356510" y="28131"/>
                    <a:pt x="355043" y="20944"/>
                    <a:pt x="349250" y="15875"/>
                  </a:cubicBezTo>
                  <a:cubicBezTo>
                    <a:pt x="343507" y="10849"/>
                    <a:pt x="337440" y="5588"/>
                    <a:pt x="330200" y="3175"/>
                  </a:cubicBezTo>
                  <a:lnTo>
                    <a:pt x="320675" y="0"/>
                  </a:lnTo>
                  <a:cubicBezTo>
                    <a:pt x="317500" y="1058"/>
                    <a:pt x="313517" y="808"/>
                    <a:pt x="311150" y="3175"/>
                  </a:cubicBezTo>
                  <a:cubicBezTo>
                    <a:pt x="308783" y="5542"/>
                    <a:pt x="309472" y="9707"/>
                    <a:pt x="307975" y="12700"/>
                  </a:cubicBezTo>
                  <a:cubicBezTo>
                    <a:pt x="306268" y="16113"/>
                    <a:pt x="303742" y="19050"/>
                    <a:pt x="301625" y="22225"/>
                  </a:cubicBezTo>
                  <a:cubicBezTo>
                    <a:pt x="300567" y="26458"/>
                    <a:pt x="299704" y="30745"/>
                    <a:pt x="298450" y="34925"/>
                  </a:cubicBezTo>
                  <a:cubicBezTo>
                    <a:pt x="295565" y="44542"/>
                    <a:pt x="292100" y="53975"/>
                    <a:pt x="288925" y="63500"/>
                  </a:cubicBezTo>
                  <a:lnTo>
                    <a:pt x="282575" y="82550"/>
                  </a:lnTo>
                  <a:cubicBezTo>
                    <a:pt x="279993" y="90297"/>
                    <a:pt x="279205" y="95445"/>
                    <a:pt x="273050" y="101600"/>
                  </a:cubicBezTo>
                  <a:cubicBezTo>
                    <a:pt x="270352" y="104298"/>
                    <a:pt x="266700" y="105833"/>
                    <a:pt x="263525" y="107950"/>
                  </a:cubicBezTo>
                  <a:cubicBezTo>
                    <a:pt x="262467" y="111125"/>
                    <a:pt x="261975" y="114549"/>
                    <a:pt x="260350" y="117475"/>
                  </a:cubicBezTo>
                  <a:cubicBezTo>
                    <a:pt x="256644" y="124146"/>
                    <a:pt x="254000" y="132292"/>
                    <a:pt x="247650" y="136525"/>
                  </a:cubicBezTo>
                  <a:cubicBezTo>
                    <a:pt x="225815" y="151081"/>
                    <a:pt x="235840" y="146812"/>
                    <a:pt x="219075" y="152400"/>
                  </a:cubicBezTo>
                  <a:cubicBezTo>
                    <a:pt x="216958" y="155575"/>
                    <a:pt x="215597" y="159412"/>
                    <a:pt x="212725" y="161925"/>
                  </a:cubicBezTo>
                  <a:lnTo>
                    <a:pt x="184150" y="180975"/>
                  </a:lnTo>
                  <a:lnTo>
                    <a:pt x="174625" y="187325"/>
                  </a:lnTo>
                  <a:cubicBezTo>
                    <a:pt x="171450" y="189442"/>
                    <a:pt x="168720" y="192468"/>
                    <a:pt x="165100" y="193675"/>
                  </a:cubicBezTo>
                  <a:cubicBezTo>
                    <a:pt x="161925" y="194733"/>
                    <a:pt x="158501" y="195225"/>
                    <a:pt x="155575" y="196850"/>
                  </a:cubicBezTo>
                  <a:cubicBezTo>
                    <a:pt x="148904" y="200556"/>
                    <a:pt x="142875" y="205317"/>
                    <a:pt x="136525" y="209550"/>
                  </a:cubicBezTo>
                  <a:cubicBezTo>
                    <a:pt x="133350" y="211667"/>
                    <a:pt x="130620" y="214693"/>
                    <a:pt x="127000" y="215900"/>
                  </a:cubicBezTo>
                  <a:lnTo>
                    <a:pt x="88900" y="228600"/>
                  </a:lnTo>
                  <a:lnTo>
                    <a:pt x="79375" y="231775"/>
                  </a:lnTo>
                  <a:lnTo>
                    <a:pt x="69850" y="234950"/>
                  </a:lnTo>
                  <a:cubicBezTo>
                    <a:pt x="54929" y="249871"/>
                    <a:pt x="64061" y="241984"/>
                    <a:pt x="41275" y="257175"/>
                  </a:cubicBezTo>
                  <a:lnTo>
                    <a:pt x="31750" y="263525"/>
                  </a:lnTo>
                  <a:lnTo>
                    <a:pt x="22225" y="269875"/>
                  </a:lnTo>
                  <a:cubicBezTo>
                    <a:pt x="20108" y="273050"/>
                    <a:pt x="18573" y="276702"/>
                    <a:pt x="15875" y="279400"/>
                  </a:cubicBezTo>
                  <a:cubicBezTo>
                    <a:pt x="13177" y="282098"/>
                    <a:pt x="8372" y="282514"/>
                    <a:pt x="6350" y="285750"/>
                  </a:cubicBezTo>
                  <a:cubicBezTo>
                    <a:pt x="2802" y="291426"/>
                    <a:pt x="0" y="304800"/>
                    <a:pt x="0" y="304800"/>
                  </a:cubicBezTo>
                  <a:lnTo>
                    <a:pt x="28575" y="323850"/>
                  </a:lnTo>
                  <a:lnTo>
                    <a:pt x="38100" y="330200"/>
                  </a:lnTo>
                  <a:cubicBezTo>
                    <a:pt x="46080" y="354141"/>
                    <a:pt x="35315" y="324631"/>
                    <a:pt x="47625" y="349250"/>
                  </a:cubicBezTo>
                  <a:cubicBezTo>
                    <a:pt x="52790" y="359579"/>
                    <a:pt x="48051" y="359201"/>
                    <a:pt x="57150" y="368300"/>
                  </a:cubicBezTo>
                  <a:cubicBezTo>
                    <a:pt x="59848" y="370998"/>
                    <a:pt x="63500" y="372533"/>
                    <a:pt x="66675" y="374650"/>
                  </a:cubicBezTo>
                  <a:lnTo>
                    <a:pt x="82550" y="396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796041" y="301464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939012" y="745430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1075464" y="1167264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1220947" y="1043733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7A-CD88-EC49-9869-EC89A15DE3AF}"/>
              </a:ext>
            </a:extLst>
          </p:cNvPr>
          <p:cNvGrpSpPr/>
          <p:nvPr/>
        </p:nvGrpSpPr>
        <p:grpSpPr>
          <a:xfrm>
            <a:off x="45564" y="322837"/>
            <a:ext cx="954026" cy="1277198"/>
            <a:chOff x="45564" y="322837"/>
            <a:chExt cx="954026" cy="12771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A38101-048F-3441-BF37-F2ED08466A0C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136141" y="322837"/>
              <a:chExt cx="863449" cy="699440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16D9F1AE-28D1-2A41-9AF6-BFD132342268}"/>
                  </a:ext>
                </a:extLst>
              </p:cNvPr>
              <p:cNvSpPr/>
              <p:nvPr/>
            </p:nvSpPr>
            <p:spPr>
              <a:xfrm>
                <a:off x="146429" y="576349"/>
                <a:ext cx="302458" cy="437817"/>
              </a:xfrm>
              <a:custGeom>
                <a:avLst/>
                <a:gdLst>
                  <a:gd name="connsiteX0" fmla="*/ 302458 w 302458"/>
                  <a:gd name="connsiteY0" fmla="*/ 293716 h 437817"/>
                  <a:gd name="connsiteX1" fmla="*/ 302458 w 302458"/>
                  <a:gd name="connsiteY1" fmla="*/ 293716 h 437817"/>
                  <a:gd name="connsiteX2" fmla="*/ 258124 w 302458"/>
                  <a:gd name="connsiteY2" fmla="*/ 277091 h 437817"/>
                  <a:gd name="connsiteX3" fmla="*/ 247040 w 302458"/>
                  <a:gd name="connsiteY3" fmla="*/ 260466 h 437817"/>
                  <a:gd name="connsiteX4" fmla="*/ 213789 w 302458"/>
                  <a:gd name="connsiteY4" fmla="*/ 238298 h 437817"/>
                  <a:gd name="connsiteX5" fmla="*/ 180538 w 302458"/>
                  <a:gd name="connsiteY5" fmla="*/ 216131 h 437817"/>
                  <a:gd name="connsiteX6" fmla="*/ 163913 w 302458"/>
                  <a:gd name="connsiteY6" fmla="*/ 205047 h 437817"/>
                  <a:gd name="connsiteX7" fmla="*/ 141746 w 302458"/>
                  <a:gd name="connsiteY7" fmla="*/ 171796 h 437817"/>
                  <a:gd name="connsiteX8" fmla="*/ 125120 w 302458"/>
                  <a:gd name="connsiteY8" fmla="*/ 116378 h 437817"/>
                  <a:gd name="connsiteX9" fmla="*/ 119578 w 302458"/>
                  <a:gd name="connsiteY9" fmla="*/ 66502 h 437817"/>
                  <a:gd name="connsiteX10" fmla="*/ 114036 w 302458"/>
                  <a:gd name="connsiteY10" fmla="*/ 11084 h 437817"/>
                  <a:gd name="connsiteX11" fmla="*/ 97411 w 302458"/>
                  <a:gd name="connsiteY11" fmla="*/ 0 h 437817"/>
                  <a:gd name="connsiteX12" fmla="*/ 80786 w 302458"/>
                  <a:gd name="connsiteY12" fmla="*/ 11084 h 437817"/>
                  <a:gd name="connsiteX13" fmla="*/ 58618 w 302458"/>
                  <a:gd name="connsiteY13" fmla="*/ 44335 h 437817"/>
                  <a:gd name="connsiteX14" fmla="*/ 47535 w 302458"/>
                  <a:gd name="connsiteY14" fmla="*/ 60960 h 437817"/>
                  <a:gd name="connsiteX15" fmla="*/ 14284 w 302458"/>
                  <a:gd name="connsiteY15" fmla="*/ 94211 h 437817"/>
                  <a:gd name="connsiteX16" fmla="*/ 8742 w 302458"/>
                  <a:gd name="connsiteY16" fmla="*/ 232756 h 437817"/>
                  <a:gd name="connsiteX17" fmla="*/ 14284 w 302458"/>
                  <a:gd name="connsiteY17" fmla="*/ 249382 h 437817"/>
                  <a:gd name="connsiteX18" fmla="*/ 25367 w 302458"/>
                  <a:gd name="connsiteY18" fmla="*/ 266007 h 437817"/>
                  <a:gd name="connsiteX19" fmla="*/ 30909 w 302458"/>
                  <a:gd name="connsiteY19" fmla="*/ 282633 h 437817"/>
                  <a:gd name="connsiteX20" fmla="*/ 64160 w 302458"/>
                  <a:gd name="connsiteY20" fmla="*/ 304800 h 437817"/>
                  <a:gd name="connsiteX21" fmla="*/ 75244 w 302458"/>
                  <a:gd name="connsiteY21" fmla="*/ 321426 h 437817"/>
                  <a:gd name="connsiteX22" fmla="*/ 80786 w 302458"/>
                  <a:gd name="connsiteY22" fmla="*/ 338051 h 437817"/>
                  <a:gd name="connsiteX23" fmla="*/ 114036 w 302458"/>
                  <a:gd name="connsiteY23" fmla="*/ 360218 h 437817"/>
                  <a:gd name="connsiteX24" fmla="*/ 130662 w 302458"/>
                  <a:gd name="connsiteY24" fmla="*/ 371302 h 437817"/>
                  <a:gd name="connsiteX25" fmla="*/ 147287 w 302458"/>
                  <a:gd name="connsiteY25" fmla="*/ 376844 h 437817"/>
                  <a:gd name="connsiteX26" fmla="*/ 163913 w 302458"/>
                  <a:gd name="connsiteY26" fmla="*/ 387927 h 437817"/>
                  <a:gd name="connsiteX27" fmla="*/ 180538 w 302458"/>
                  <a:gd name="connsiteY27" fmla="*/ 393469 h 437817"/>
                  <a:gd name="connsiteX28" fmla="*/ 197164 w 302458"/>
                  <a:gd name="connsiteY28" fmla="*/ 404553 h 437817"/>
                  <a:gd name="connsiteX29" fmla="*/ 230415 w 302458"/>
                  <a:gd name="connsiteY29" fmla="*/ 415636 h 437817"/>
                  <a:gd name="connsiteX30" fmla="*/ 285833 w 302458"/>
                  <a:gd name="connsiteY30" fmla="*/ 432262 h 437817"/>
                  <a:gd name="connsiteX31" fmla="*/ 280291 w 302458"/>
                  <a:gd name="connsiteY31" fmla="*/ 382386 h 437817"/>
                  <a:gd name="connsiteX32" fmla="*/ 285833 w 302458"/>
                  <a:gd name="connsiteY32" fmla="*/ 326967 h 437817"/>
                  <a:gd name="connsiteX33" fmla="*/ 302458 w 302458"/>
                  <a:gd name="connsiteY33" fmla="*/ 293716 h 43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2458" h="437817">
                    <a:moveTo>
                      <a:pt x="302458" y="293716"/>
                    </a:moveTo>
                    <a:lnTo>
                      <a:pt x="302458" y="293716"/>
                    </a:lnTo>
                    <a:cubicBezTo>
                      <a:pt x="287680" y="288174"/>
                      <a:pt x="271658" y="285211"/>
                      <a:pt x="258124" y="277091"/>
                    </a:cubicBezTo>
                    <a:cubicBezTo>
                      <a:pt x="252413" y="273664"/>
                      <a:pt x="252052" y="264852"/>
                      <a:pt x="247040" y="260466"/>
                    </a:cubicBezTo>
                    <a:cubicBezTo>
                      <a:pt x="237015" y="251694"/>
                      <a:pt x="224873" y="245687"/>
                      <a:pt x="213789" y="238298"/>
                    </a:cubicBezTo>
                    <a:lnTo>
                      <a:pt x="180538" y="216131"/>
                    </a:lnTo>
                    <a:lnTo>
                      <a:pt x="163913" y="205047"/>
                    </a:lnTo>
                    <a:cubicBezTo>
                      <a:pt x="145579" y="150047"/>
                      <a:pt x="176339" y="234063"/>
                      <a:pt x="141746" y="171796"/>
                    </a:cubicBezTo>
                    <a:cubicBezTo>
                      <a:pt x="135612" y="160755"/>
                      <a:pt x="128698" y="130690"/>
                      <a:pt x="125120" y="116378"/>
                    </a:cubicBezTo>
                    <a:cubicBezTo>
                      <a:pt x="123273" y="99753"/>
                      <a:pt x="121329" y="83138"/>
                      <a:pt x="119578" y="66502"/>
                    </a:cubicBezTo>
                    <a:cubicBezTo>
                      <a:pt x="117634" y="48039"/>
                      <a:pt x="119907" y="28696"/>
                      <a:pt x="114036" y="11084"/>
                    </a:cubicBezTo>
                    <a:cubicBezTo>
                      <a:pt x="111930" y="4765"/>
                      <a:pt x="102953" y="3695"/>
                      <a:pt x="97411" y="0"/>
                    </a:cubicBezTo>
                    <a:cubicBezTo>
                      <a:pt x="91869" y="3695"/>
                      <a:pt x="85172" y="6072"/>
                      <a:pt x="80786" y="11084"/>
                    </a:cubicBezTo>
                    <a:cubicBezTo>
                      <a:pt x="72014" y="21109"/>
                      <a:pt x="66007" y="33251"/>
                      <a:pt x="58618" y="44335"/>
                    </a:cubicBezTo>
                    <a:cubicBezTo>
                      <a:pt x="54924" y="49877"/>
                      <a:pt x="52244" y="56251"/>
                      <a:pt x="47535" y="60960"/>
                    </a:cubicBezTo>
                    <a:lnTo>
                      <a:pt x="14284" y="94211"/>
                    </a:lnTo>
                    <a:cubicBezTo>
                      <a:pt x="-6745" y="157297"/>
                      <a:pt x="-932" y="126348"/>
                      <a:pt x="8742" y="232756"/>
                    </a:cubicBezTo>
                    <a:cubicBezTo>
                      <a:pt x="9271" y="238574"/>
                      <a:pt x="11672" y="244157"/>
                      <a:pt x="14284" y="249382"/>
                    </a:cubicBezTo>
                    <a:cubicBezTo>
                      <a:pt x="17262" y="255339"/>
                      <a:pt x="22389" y="260050"/>
                      <a:pt x="25367" y="266007"/>
                    </a:cubicBezTo>
                    <a:cubicBezTo>
                      <a:pt x="27979" y="271232"/>
                      <a:pt x="26778" y="278502"/>
                      <a:pt x="30909" y="282633"/>
                    </a:cubicBezTo>
                    <a:cubicBezTo>
                      <a:pt x="40328" y="292052"/>
                      <a:pt x="64160" y="304800"/>
                      <a:pt x="64160" y="304800"/>
                    </a:cubicBezTo>
                    <a:cubicBezTo>
                      <a:pt x="67855" y="310342"/>
                      <a:pt x="72265" y="315469"/>
                      <a:pt x="75244" y="321426"/>
                    </a:cubicBezTo>
                    <a:cubicBezTo>
                      <a:pt x="77856" y="326651"/>
                      <a:pt x="76655" y="333920"/>
                      <a:pt x="80786" y="338051"/>
                    </a:cubicBezTo>
                    <a:cubicBezTo>
                      <a:pt x="90205" y="347470"/>
                      <a:pt x="102953" y="352829"/>
                      <a:pt x="114036" y="360218"/>
                    </a:cubicBezTo>
                    <a:cubicBezTo>
                      <a:pt x="119578" y="363913"/>
                      <a:pt x="124343" y="369196"/>
                      <a:pt x="130662" y="371302"/>
                    </a:cubicBezTo>
                    <a:cubicBezTo>
                      <a:pt x="136204" y="373149"/>
                      <a:pt x="142062" y="374232"/>
                      <a:pt x="147287" y="376844"/>
                    </a:cubicBezTo>
                    <a:cubicBezTo>
                      <a:pt x="153244" y="379823"/>
                      <a:pt x="157956" y="384948"/>
                      <a:pt x="163913" y="387927"/>
                    </a:cubicBezTo>
                    <a:cubicBezTo>
                      <a:pt x="169138" y="390539"/>
                      <a:pt x="175313" y="390857"/>
                      <a:pt x="180538" y="393469"/>
                    </a:cubicBezTo>
                    <a:cubicBezTo>
                      <a:pt x="186495" y="396448"/>
                      <a:pt x="191077" y="401848"/>
                      <a:pt x="197164" y="404553"/>
                    </a:cubicBezTo>
                    <a:cubicBezTo>
                      <a:pt x="207840" y="409298"/>
                      <a:pt x="230415" y="415636"/>
                      <a:pt x="230415" y="415636"/>
                    </a:cubicBezTo>
                    <a:cubicBezTo>
                      <a:pt x="270003" y="442029"/>
                      <a:pt x="250743" y="441035"/>
                      <a:pt x="285833" y="432262"/>
                    </a:cubicBezTo>
                    <a:cubicBezTo>
                      <a:pt x="283986" y="415637"/>
                      <a:pt x="280291" y="399114"/>
                      <a:pt x="280291" y="382386"/>
                    </a:cubicBezTo>
                    <a:cubicBezTo>
                      <a:pt x="280291" y="363821"/>
                      <a:pt x="283010" y="345316"/>
                      <a:pt x="285833" y="326967"/>
                    </a:cubicBezTo>
                    <a:cubicBezTo>
                      <a:pt x="292543" y="283350"/>
                      <a:pt x="299687" y="299258"/>
                      <a:pt x="302458" y="2937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F3A530-B794-7546-B104-F09B3F159091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3960297" y="1716257"/>
                <a:chExt cx="863449" cy="699440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A6986155-502C-9747-A085-7D45FD7A3101}"/>
                    </a:ext>
                  </a:extLst>
                </p:cNvPr>
                <p:cNvSpPr/>
                <p:nvPr/>
              </p:nvSpPr>
              <p:spPr>
                <a:xfrm flipH="1" flipV="1">
                  <a:off x="3960297" y="1861244"/>
                  <a:ext cx="863449" cy="554453"/>
                </a:xfrm>
                <a:prstGeom prst="arc">
                  <a:avLst>
                    <a:gd name="adj1" fmla="val 18358946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471F9FA3-770E-124D-9BFF-1599144A50D3}"/>
                    </a:ext>
                  </a:extLst>
                </p:cNvPr>
                <p:cNvSpPr/>
                <p:nvPr/>
              </p:nvSpPr>
              <p:spPr>
                <a:xfrm flipH="1" flipV="1">
                  <a:off x="4074597" y="1716257"/>
                  <a:ext cx="672406" cy="554453"/>
                </a:xfrm>
                <a:prstGeom prst="arc">
                  <a:avLst>
                    <a:gd name="adj1" fmla="val 17299355"/>
                    <a:gd name="adj2" fmla="val 29109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414AF7-500A-0A43-8B73-1E50F6594B05}"/>
                </a:ext>
              </a:extLst>
            </p:cNvPr>
            <p:cNvGrpSpPr/>
            <p:nvPr/>
          </p:nvGrpSpPr>
          <p:grpSpPr>
            <a:xfrm>
              <a:off x="45564" y="766500"/>
              <a:ext cx="655213" cy="833535"/>
              <a:chOff x="45564" y="766500"/>
              <a:chExt cx="655213" cy="83353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0668F5B-E9C0-8C4F-B24F-8AD897178A59}"/>
                  </a:ext>
                </a:extLst>
              </p:cNvPr>
              <p:cNvSpPr/>
              <p:nvPr/>
            </p:nvSpPr>
            <p:spPr>
              <a:xfrm>
                <a:off x="45564" y="1054121"/>
                <a:ext cx="561802" cy="202577"/>
              </a:xfrm>
              <a:prstGeom prst="arc">
                <a:avLst>
                  <a:gd name="adj1" fmla="val 2884694"/>
                  <a:gd name="adj2" fmla="val 20067896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E80F703-3DEE-984A-B63B-8523E0EB44D8}"/>
                  </a:ext>
                </a:extLst>
              </p:cNvPr>
              <p:cNvSpPr/>
              <p:nvPr/>
            </p:nvSpPr>
            <p:spPr>
              <a:xfrm>
                <a:off x="301251" y="766500"/>
                <a:ext cx="399526" cy="833535"/>
              </a:xfrm>
              <a:custGeom>
                <a:avLst/>
                <a:gdLst>
                  <a:gd name="connsiteX0" fmla="*/ 199053 w 399526"/>
                  <a:gd name="connsiteY0" fmla="*/ 0 h 833535"/>
                  <a:gd name="connsiteX1" fmla="*/ 199053 w 399526"/>
                  <a:gd name="connsiteY1" fmla="*/ 0 h 833535"/>
                  <a:gd name="connsiteX2" fmla="*/ 242596 w 399526"/>
                  <a:gd name="connsiteY2" fmla="*/ 37323 h 833535"/>
                  <a:gd name="connsiteX3" fmla="*/ 273698 w 399526"/>
                  <a:gd name="connsiteY3" fmla="*/ 68425 h 833535"/>
                  <a:gd name="connsiteX4" fmla="*/ 292360 w 399526"/>
                  <a:gd name="connsiteY4" fmla="*/ 105747 h 833535"/>
                  <a:gd name="connsiteX5" fmla="*/ 298580 w 399526"/>
                  <a:gd name="connsiteY5" fmla="*/ 124409 h 833535"/>
                  <a:gd name="connsiteX6" fmla="*/ 323462 w 399526"/>
                  <a:gd name="connsiteY6" fmla="*/ 161731 h 833535"/>
                  <a:gd name="connsiteX7" fmla="*/ 335902 w 399526"/>
                  <a:gd name="connsiteY7" fmla="*/ 180392 h 833535"/>
                  <a:gd name="connsiteX8" fmla="*/ 354564 w 399526"/>
                  <a:gd name="connsiteY8" fmla="*/ 192833 h 833535"/>
                  <a:gd name="connsiteX9" fmla="*/ 379445 w 399526"/>
                  <a:gd name="connsiteY9" fmla="*/ 261258 h 833535"/>
                  <a:gd name="connsiteX10" fmla="*/ 391886 w 399526"/>
                  <a:gd name="connsiteY10" fmla="*/ 298580 h 833535"/>
                  <a:gd name="connsiteX11" fmla="*/ 391886 w 399526"/>
                  <a:gd name="connsiteY11" fmla="*/ 528735 h 833535"/>
                  <a:gd name="connsiteX12" fmla="*/ 379445 w 399526"/>
                  <a:gd name="connsiteY12" fmla="*/ 566058 h 833535"/>
                  <a:gd name="connsiteX13" fmla="*/ 348343 w 399526"/>
                  <a:gd name="connsiteY13" fmla="*/ 622041 h 833535"/>
                  <a:gd name="connsiteX14" fmla="*/ 311021 w 399526"/>
                  <a:gd name="connsiteY14" fmla="*/ 646923 h 833535"/>
                  <a:gd name="connsiteX15" fmla="*/ 267478 w 399526"/>
                  <a:gd name="connsiteY15" fmla="*/ 702907 h 833535"/>
                  <a:gd name="connsiteX16" fmla="*/ 255037 w 399526"/>
                  <a:gd name="connsiteY16" fmla="*/ 721568 h 833535"/>
                  <a:gd name="connsiteX17" fmla="*/ 217715 w 399526"/>
                  <a:gd name="connsiteY17" fmla="*/ 746449 h 833535"/>
                  <a:gd name="connsiteX18" fmla="*/ 186613 w 399526"/>
                  <a:gd name="connsiteY18" fmla="*/ 777551 h 833535"/>
                  <a:gd name="connsiteX19" fmla="*/ 174172 w 399526"/>
                  <a:gd name="connsiteY19" fmla="*/ 796213 h 833535"/>
                  <a:gd name="connsiteX20" fmla="*/ 155511 w 399526"/>
                  <a:gd name="connsiteY20" fmla="*/ 821094 h 833535"/>
                  <a:gd name="connsiteX21" fmla="*/ 136849 w 399526"/>
                  <a:gd name="connsiteY21" fmla="*/ 833535 h 833535"/>
                  <a:gd name="connsiteX22" fmla="*/ 74645 w 399526"/>
                  <a:gd name="connsiteY22" fmla="*/ 814874 h 833535"/>
                  <a:gd name="connsiteX23" fmla="*/ 55984 w 399526"/>
                  <a:gd name="connsiteY23" fmla="*/ 758890 h 833535"/>
                  <a:gd name="connsiteX24" fmla="*/ 49764 w 399526"/>
                  <a:gd name="connsiteY24" fmla="*/ 740229 h 833535"/>
                  <a:gd name="connsiteX25" fmla="*/ 37323 w 399526"/>
                  <a:gd name="connsiteY25" fmla="*/ 721568 h 833535"/>
                  <a:gd name="connsiteX26" fmla="*/ 18662 w 399526"/>
                  <a:gd name="connsiteY26" fmla="*/ 665584 h 833535"/>
                  <a:gd name="connsiteX27" fmla="*/ 6221 w 399526"/>
                  <a:gd name="connsiteY27" fmla="*/ 628262 h 833535"/>
                  <a:gd name="connsiteX28" fmla="*/ 0 w 399526"/>
                  <a:gd name="connsiteY28" fmla="*/ 609600 h 833535"/>
                  <a:gd name="connsiteX29" fmla="*/ 0 w 399526"/>
                  <a:gd name="connsiteY29" fmla="*/ 572278 h 833535"/>
                  <a:gd name="connsiteX30" fmla="*/ 55984 w 399526"/>
                  <a:gd name="connsiteY30" fmla="*/ 286139 h 833535"/>
                  <a:gd name="connsiteX31" fmla="*/ 199053 w 399526"/>
                  <a:gd name="connsiteY31" fmla="*/ 0 h 83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9526" h="833535">
                    <a:moveTo>
                      <a:pt x="199053" y="0"/>
                    </a:moveTo>
                    <a:lnTo>
                      <a:pt x="199053" y="0"/>
                    </a:lnTo>
                    <a:cubicBezTo>
                      <a:pt x="213567" y="12441"/>
                      <a:pt x="229079" y="23806"/>
                      <a:pt x="242596" y="37323"/>
                    </a:cubicBezTo>
                    <a:cubicBezTo>
                      <a:pt x="284065" y="78792"/>
                      <a:pt x="223935" y="35249"/>
                      <a:pt x="273698" y="68425"/>
                    </a:cubicBezTo>
                    <a:cubicBezTo>
                      <a:pt x="289338" y="115340"/>
                      <a:pt x="268238" y="57502"/>
                      <a:pt x="292360" y="105747"/>
                    </a:cubicBezTo>
                    <a:cubicBezTo>
                      <a:pt x="295292" y="111612"/>
                      <a:pt x="295396" y="118677"/>
                      <a:pt x="298580" y="124409"/>
                    </a:cubicBezTo>
                    <a:cubicBezTo>
                      <a:pt x="305841" y="137479"/>
                      <a:pt x="315168" y="149290"/>
                      <a:pt x="323462" y="161731"/>
                    </a:cubicBezTo>
                    <a:cubicBezTo>
                      <a:pt x="327609" y="167951"/>
                      <a:pt x="329682" y="176245"/>
                      <a:pt x="335902" y="180392"/>
                    </a:cubicBezTo>
                    <a:lnTo>
                      <a:pt x="354564" y="192833"/>
                    </a:lnTo>
                    <a:cubicBezTo>
                      <a:pt x="380644" y="231955"/>
                      <a:pt x="355686" y="189984"/>
                      <a:pt x="379445" y="261258"/>
                    </a:cubicBezTo>
                    <a:lnTo>
                      <a:pt x="391886" y="298580"/>
                    </a:lnTo>
                    <a:cubicBezTo>
                      <a:pt x="400134" y="397548"/>
                      <a:pt x="403846" y="405158"/>
                      <a:pt x="391886" y="528735"/>
                    </a:cubicBezTo>
                    <a:cubicBezTo>
                      <a:pt x="390623" y="541788"/>
                      <a:pt x="383592" y="553617"/>
                      <a:pt x="379445" y="566058"/>
                    </a:cubicBezTo>
                    <a:cubicBezTo>
                      <a:pt x="372963" y="585505"/>
                      <a:pt x="366679" y="609817"/>
                      <a:pt x="348343" y="622041"/>
                    </a:cubicBezTo>
                    <a:lnTo>
                      <a:pt x="311021" y="646923"/>
                    </a:lnTo>
                    <a:cubicBezTo>
                      <a:pt x="248134" y="741251"/>
                      <a:pt x="316201" y="644439"/>
                      <a:pt x="267478" y="702907"/>
                    </a:cubicBezTo>
                    <a:cubicBezTo>
                      <a:pt x="262692" y="708650"/>
                      <a:pt x="260663" y="716645"/>
                      <a:pt x="255037" y="721568"/>
                    </a:cubicBezTo>
                    <a:cubicBezTo>
                      <a:pt x="243785" y="731414"/>
                      <a:pt x="217715" y="746449"/>
                      <a:pt x="217715" y="746449"/>
                    </a:cubicBezTo>
                    <a:cubicBezTo>
                      <a:pt x="184538" y="796216"/>
                      <a:pt x="228083" y="736081"/>
                      <a:pt x="186613" y="777551"/>
                    </a:cubicBezTo>
                    <a:cubicBezTo>
                      <a:pt x="181326" y="782838"/>
                      <a:pt x="178517" y="790129"/>
                      <a:pt x="174172" y="796213"/>
                    </a:cubicBezTo>
                    <a:cubicBezTo>
                      <a:pt x="168146" y="804649"/>
                      <a:pt x="162842" y="813763"/>
                      <a:pt x="155511" y="821094"/>
                    </a:cubicBezTo>
                    <a:cubicBezTo>
                      <a:pt x="150224" y="826380"/>
                      <a:pt x="143070" y="829388"/>
                      <a:pt x="136849" y="833535"/>
                    </a:cubicBezTo>
                    <a:cubicBezTo>
                      <a:pt x="124671" y="831795"/>
                      <a:pt x="85739" y="832624"/>
                      <a:pt x="74645" y="814874"/>
                    </a:cubicBezTo>
                    <a:cubicBezTo>
                      <a:pt x="74643" y="814871"/>
                      <a:pt x="59095" y="768222"/>
                      <a:pt x="55984" y="758890"/>
                    </a:cubicBezTo>
                    <a:cubicBezTo>
                      <a:pt x="53911" y="752670"/>
                      <a:pt x="53401" y="745685"/>
                      <a:pt x="49764" y="740229"/>
                    </a:cubicBezTo>
                    <a:cubicBezTo>
                      <a:pt x="45617" y="734009"/>
                      <a:pt x="40359" y="728400"/>
                      <a:pt x="37323" y="721568"/>
                    </a:cubicBezTo>
                    <a:cubicBezTo>
                      <a:pt x="37318" y="721556"/>
                      <a:pt x="21774" y="674921"/>
                      <a:pt x="18662" y="665584"/>
                    </a:cubicBezTo>
                    <a:lnTo>
                      <a:pt x="6221" y="628262"/>
                    </a:lnTo>
                    <a:cubicBezTo>
                      <a:pt x="4147" y="622041"/>
                      <a:pt x="0" y="616157"/>
                      <a:pt x="0" y="609600"/>
                    </a:cubicBezTo>
                    <a:lnTo>
                      <a:pt x="0" y="572278"/>
                    </a:lnTo>
                    <a:lnTo>
                      <a:pt x="55984" y="286139"/>
                    </a:lnTo>
                    <a:lnTo>
                      <a:pt x="19905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2FE2F6-3100-0344-979C-8149EA3F21C2}"/>
                  </a:ext>
                </a:extLst>
              </p:cNvPr>
              <p:cNvSpPr/>
              <p:nvPr/>
            </p:nvSpPr>
            <p:spPr>
              <a:xfrm>
                <a:off x="393571" y="1168820"/>
                <a:ext cx="91440" cy="5849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AA12FD-A40A-674C-99C2-6ED7EC9D90E3}"/>
              </a:ext>
            </a:extLst>
          </p:cNvPr>
          <p:cNvGrpSpPr/>
          <p:nvPr/>
        </p:nvGrpSpPr>
        <p:grpSpPr>
          <a:xfrm>
            <a:off x="551037" y="1746096"/>
            <a:ext cx="449162" cy="511660"/>
            <a:chOff x="4115712" y="2468328"/>
            <a:chExt cx="734981" cy="5116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AD2F4E-2FCF-0A4E-BCF7-6ED4AE90F450}"/>
                </a:ext>
              </a:extLst>
            </p:cNvPr>
            <p:cNvSpPr/>
            <p:nvPr/>
          </p:nvSpPr>
          <p:spPr>
            <a:xfrm>
              <a:off x="4115712" y="2468328"/>
              <a:ext cx="734981" cy="51166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B85078-8D88-BB4D-AAC8-766E586F4D39}"/>
                </a:ext>
              </a:extLst>
            </p:cNvPr>
            <p:cNvSpPr/>
            <p:nvPr/>
          </p:nvSpPr>
          <p:spPr>
            <a:xfrm>
              <a:off x="4370405" y="2802937"/>
              <a:ext cx="221505" cy="9144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11393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>
            <a:extLst>
              <a:ext uri="{FF2B5EF4-FFF2-40B4-BE49-F238E27FC236}">
                <a16:creationId xmlns:a16="http://schemas.microsoft.com/office/drawing/2014/main" id="{91BAFD26-7F47-6D48-9569-4C4F6811C7C6}"/>
              </a:ext>
            </a:extLst>
          </p:cNvPr>
          <p:cNvSpPr/>
          <p:nvPr/>
        </p:nvSpPr>
        <p:spPr>
          <a:xfrm flipH="1">
            <a:off x="308987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99ECB-8AD5-9F44-90D5-4FAE897626B4}"/>
              </a:ext>
            </a:extLst>
          </p:cNvPr>
          <p:cNvGrpSpPr/>
          <p:nvPr/>
        </p:nvGrpSpPr>
        <p:grpSpPr>
          <a:xfrm>
            <a:off x="315964" y="74910"/>
            <a:ext cx="2961164" cy="2743200"/>
            <a:chOff x="315964" y="74910"/>
            <a:chExt cx="2961164" cy="2743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A0A5DF-BE68-CA4B-9872-D40952198E99}"/>
                </a:ext>
              </a:extLst>
            </p:cNvPr>
            <p:cNvGrpSpPr/>
            <p:nvPr/>
          </p:nvGrpSpPr>
          <p:grpSpPr>
            <a:xfrm>
              <a:off x="315964" y="74910"/>
              <a:ext cx="2743200" cy="2743200"/>
              <a:chOff x="315964" y="74910"/>
              <a:chExt cx="2743200" cy="27432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7B56C00-D6A1-8544-A1DA-5152625AE155}"/>
                  </a:ext>
                </a:extLst>
              </p:cNvPr>
              <p:cNvSpPr/>
              <p:nvPr/>
            </p:nvSpPr>
            <p:spPr>
              <a:xfrm>
                <a:off x="315964" y="74910"/>
                <a:ext cx="2743200" cy="27432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3F350D1-34EB-0E49-BB4B-0327538892AC}"/>
                  </a:ext>
                </a:extLst>
              </p:cNvPr>
              <p:cNvGrpSpPr/>
              <p:nvPr/>
            </p:nvGrpSpPr>
            <p:grpSpPr>
              <a:xfrm>
                <a:off x="806132" y="104640"/>
                <a:ext cx="2215923" cy="1757060"/>
                <a:chOff x="4469690" y="1368403"/>
                <a:chExt cx="2215923" cy="1757060"/>
              </a:xfrm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98579CB-E33D-5D41-98D3-691E0499F2E6}"/>
                    </a:ext>
                  </a:extLst>
                </p:cNvPr>
                <p:cNvSpPr/>
                <p:nvPr/>
              </p:nvSpPr>
              <p:spPr>
                <a:xfrm>
                  <a:off x="5561351" y="1424066"/>
                  <a:ext cx="1124262" cy="1094282"/>
                </a:xfrm>
                <a:custGeom>
                  <a:avLst/>
                  <a:gdLst>
                    <a:gd name="connsiteX0" fmla="*/ 209862 w 1124262"/>
                    <a:gd name="connsiteY0" fmla="*/ 0 h 1094282"/>
                    <a:gd name="connsiteX1" fmla="*/ 239842 w 1124262"/>
                    <a:gd name="connsiteY1" fmla="*/ 0 h 1094282"/>
                    <a:gd name="connsiteX2" fmla="*/ 149901 w 1124262"/>
                    <a:gd name="connsiteY2" fmla="*/ 104931 h 1094282"/>
                    <a:gd name="connsiteX3" fmla="*/ 74951 w 1124262"/>
                    <a:gd name="connsiteY3" fmla="*/ 179882 h 1094282"/>
                    <a:gd name="connsiteX4" fmla="*/ 0 w 1124262"/>
                    <a:gd name="connsiteY4" fmla="*/ 314793 h 1094282"/>
                    <a:gd name="connsiteX5" fmla="*/ 59960 w 1124262"/>
                    <a:gd name="connsiteY5" fmla="*/ 389744 h 1094282"/>
                    <a:gd name="connsiteX6" fmla="*/ 89941 w 1124262"/>
                    <a:gd name="connsiteY6" fmla="*/ 419724 h 1094282"/>
                    <a:gd name="connsiteX7" fmla="*/ 134911 w 1124262"/>
                    <a:gd name="connsiteY7" fmla="*/ 449704 h 1094282"/>
                    <a:gd name="connsiteX8" fmla="*/ 164892 w 1124262"/>
                    <a:gd name="connsiteY8" fmla="*/ 479685 h 1094282"/>
                    <a:gd name="connsiteX9" fmla="*/ 449705 w 1124262"/>
                    <a:gd name="connsiteY9" fmla="*/ 524655 h 1094282"/>
                    <a:gd name="connsiteX10" fmla="*/ 479685 w 1124262"/>
                    <a:gd name="connsiteY10" fmla="*/ 554636 h 1094282"/>
                    <a:gd name="connsiteX11" fmla="*/ 509665 w 1124262"/>
                    <a:gd name="connsiteY11" fmla="*/ 644577 h 1094282"/>
                    <a:gd name="connsiteX12" fmla="*/ 494675 w 1124262"/>
                    <a:gd name="connsiteY12" fmla="*/ 749508 h 1094282"/>
                    <a:gd name="connsiteX13" fmla="*/ 464695 w 1124262"/>
                    <a:gd name="connsiteY13" fmla="*/ 839449 h 1094282"/>
                    <a:gd name="connsiteX14" fmla="*/ 479685 w 1124262"/>
                    <a:gd name="connsiteY14" fmla="*/ 959370 h 1094282"/>
                    <a:gd name="connsiteX15" fmla="*/ 509665 w 1124262"/>
                    <a:gd name="connsiteY15" fmla="*/ 1004341 h 1094282"/>
                    <a:gd name="connsiteX16" fmla="*/ 584616 w 1124262"/>
                    <a:gd name="connsiteY16" fmla="*/ 1064301 h 1094282"/>
                    <a:gd name="connsiteX17" fmla="*/ 689547 w 1124262"/>
                    <a:gd name="connsiteY17" fmla="*/ 1094282 h 1094282"/>
                    <a:gd name="connsiteX18" fmla="*/ 794479 w 1124262"/>
                    <a:gd name="connsiteY18" fmla="*/ 1079291 h 1094282"/>
                    <a:gd name="connsiteX19" fmla="*/ 824459 w 1124262"/>
                    <a:gd name="connsiteY19" fmla="*/ 1034321 h 1094282"/>
                    <a:gd name="connsiteX20" fmla="*/ 914400 w 1124262"/>
                    <a:gd name="connsiteY20" fmla="*/ 1004341 h 1094282"/>
                    <a:gd name="connsiteX21" fmla="*/ 959370 w 1124262"/>
                    <a:gd name="connsiteY21" fmla="*/ 989350 h 1094282"/>
                    <a:gd name="connsiteX22" fmla="*/ 1124262 w 1124262"/>
                    <a:gd name="connsiteY22" fmla="*/ 1004341 h 1094282"/>
                    <a:gd name="connsiteX23" fmla="*/ 989351 w 1124262"/>
                    <a:gd name="connsiteY23" fmla="*/ 629586 h 1094282"/>
                    <a:gd name="connsiteX24" fmla="*/ 734518 w 1124262"/>
                    <a:gd name="connsiteY24" fmla="*/ 284813 h 1094282"/>
                    <a:gd name="connsiteX25" fmla="*/ 314793 w 1124262"/>
                    <a:gd name="connsiteY25" fmla="*/ 0 h 109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24262" h="1094282">
                      <a:moveTo>
                        <a:pt x="209862" y="0"/>
                      </a:moveTo>
                      <a:lnTo>
                        <a:pt x="239842" y="0"/>
                      </a:lnTo>
                      <a:cubicBezTo>
                        <a:pt x="209862" y="34977"/>
                        <a:pt x="181030" y="70972"/>
                        <a:pt x="149901" y="104931"/>
                      </a:cubicBezTo>
                      <a:cubicBezTo>
                        <a:pt x="126026" y="130976"/>
                        <a:pt x="94550" y="150484"/>
                        <a:pt x="74951" y="179882"/>
                      </a:cubicBezTo>
                      <a:cubicBezTo>
                        <a:pt x="6225" y="282970"/>
                        <a:pt x="26384" y="235640"/>
                        <a:pt x="0" y="314793"/>
                      </a:cubicBezTo>
                      <a:cubicBezTo>
                        <a:pt x="23776" y="386122"/>
                        <a:pt x="-1679" y="340433"/>
                        <a:pt x="59960" y="389744"/>
                      </a:cubicBezTo>
                      <a:cubicBezTo>
                        <a:pt x="70996" y="398573"/>
                        <a:pt x="78905" y="410895"/>
                        <a:pt x="89941" y="419724"/>
                      </a:cubicBezTo>
                      <a:cubicBezTo>
                        <a:pt x="104009" y="430978"/>
                        <a:pt x="120843" y="438450"/>
                        <a:pt x="134911" y="449704"/>
                      </a:cubicBezTo>
                      <a:cubicBezTo>
                        <a:pt x="145947" y="458533"/>
                        <a:pt x="152251" y="473364"/>
                        <a:pt x="164892" y="479685"/>
                      </a:cubicBezTo>
                      <a:cubicBezTo>
                        <a:pt x="256859" y="525668"/>
                        <a:pt x="346564" y="516721"/>
                        <a:pt x="449705" y="524655"/>
                      </a:cubicBezTo>
                      <a:cubicBezTo>
                        <a:pt x="459698" y="534649"/>
                        <a:pt x="473365" y="541995"/>
                        <a:pt x="479685" y="554636"/>
                      </a:cubicBezTo>
                      <a:cubicBezTo>
                        <a:pt x="493818" y="582902"/>
                        <a:pt x="509665" y="644577"/>
                        <a:pt x="509665" y="644577"/>
                      </a:cubicBezTo>
                      <a:cubicBezTo>
                        <a:pt x="504668" y="679554"/>
                        <a:pt x="502620" y="715081"/>
                        <a:pt x="494675" y="749508"/>
                      </a:cubicBezTo>
                      <a:cubicBezTo>
                        <a:pt x="487569" y="780301"/>
                        <a:pt x="464695" y="839449"/>
                        <a:pt x="464695" y="839449"/>
                      </a:cubicBezTo>
                      <a:cubicBezTo>
                        <a:pt x="469692" y="879423"/>
                        <a:pt x="469086" y="920505"/>
                        <a:pt x="479685" y="959370"/>
                      </a:cubicBezTo>
                      <a:cubicBezTo>
                        <a:pt x="484425" y="976751"/>
                        <a:pt x="498410" y="990273"/>
                        <a:pt x="509665" y="1004341"/>
                      </a:cubicBezTo>
                      <a:cubicBezTo>
                        <a:pt x="528254" y="1027577"/>
                        <a:pt x="558648" y="1051317"/>
                        <a:pt x="584616" y="1064301"/>
                      </a:cubicBezTo>
                      <a:cubicBezTo>
                        <a:pt x="606117" y="1075051"/>
                        <a:pt x="670341" y="1089480"/>
                        <a:pt x="689547" y="1094282"/>
                      </a:cubicBezTo>
                      <a:cubicBezTo>
                        <a:pt x="724524" y="1089285"/>
                        <a:pt x="762192" y="1093641"/>
                        <a:pt x="794479" y="1079291"/>
                      </a:cubicBezTo>
                      <a:cubicBezTo>
                        <a:pt x="810942" y="1071974"/>
                        <a:pt x="809182" y="1043869"/>
                        <a:pt x="824459" y="1034321"/>
                      </a:cubicBezTo>
                      <a:cubicBezTo>
                        <a:pt x="851258" y="1017572"/>
                        <a:pt x="884420" y="1014335"/>
                        <a:pt x="914400" y="1004341"/>
                      </a:cubicBezTo>
                      <a:lnTo>
                        <a:pt x="959370" y="989350"/>
                      </a:lnTo>
                      <a:cubicBezTo>
                        <a:pt x="1084087" y="1007168"/>
                        <a:pt x="1028969" y="1004341"/>
                        <a:pt x="1124262" y="1004341"/>
                      </a:cubicBezTo>
                      <a:lnTo>
                        <a:pt x="989351" y="629586"/>
                      </a:lnTo>
                      <a:lnTo>
                        <a:pt x="734518" y="284813"/>
                      </a:lnTo>
                      <a:lnTo>
                        <a:pt x="314793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302A04E2-54BB-7449-80CF-2F4E99504856}"/>
                    </a:ext>
                  </a:extLst>
                </p:cNvPr>
                <p:cNvSpPr/>
                <p:nvPr/>
              </p:nvSpPr>
              <p:spPr>
                <a:xfrm>
                  <a:off x="5095495" y="2070386"/>
                  <a:ext cx="1170177" cy="1055077"/>
                </a:xfrm>
                <a:custGeom>
                  <a:avLst/>
                  <a:gdLst>
                    <a:gd name="connsiteX0" fmla="*/ 262171 w 1170177"/>
                    <a:gd name="connsiteY0" fmla="*/ 556314 h 1055077"/>
                    <a:gd name="connsiteX1" fmla="*/ 262171 w 1170177"/>
                    <a:gd name="connsiteY1" fmla="*/ 556314 h 1055077"/>
                    <a:gd name="connsiteX2" fmla="*/ 204621 w 1170177"/>
                    <a:gd name="connsiteY2" fmla="*/ 562708 h 1055077"/>
                    <a:gd name="connsiteX3" fmla="*/ 185438 w 1170177"/>
                    <a:gd name="connsiteY3" fmla="*/ 569102 h 1055077"/>
                    <a:gd name="connsiteX4" fmla="*/ 159860 w 1170177"/>
                    <a:gd name="connsiteY4" fmla="*/ 575497 h 1055077"/>
                    <a:gd name="connsiteX5" fmla="*/ 115100 w 1170177"/>
                    <a:gd name="connsiteY5" fmla="*/ 588286 h 1055077"/>
                    <a:gd name="connsiteX6" fmla="*/ 83128 w 1170177"/>
                    <a:gd name="connsiteY6" fmla="*/ 620258 h 1055077"/>
                    <a:gd name="connsiteX7" fmla="*/ 70339 w 1170177"/>
                    <a:gd name="connsiteY7" fmla="*/ 658624 h 1055077"/>
                    <a:gd name="connsiteX8" fmla="*/ 63944 w 1170177"/>
                    <a:gd name="connsiteY8" fmla="*/ 760935 h 1055077"/>
                    <a:gd name="connsiteX9" fmla="*/ 44761 w 1170177"/>
                    <a:gd name="connsiteY9" fmla="*/ 767329 h 1055077"/>
                    <a:gd name="connsiteX10" fmla="*/ 6395 w 1170177"/>
                    <a:gd name="connsiteY10" fmla="*/ 799301 h 1055077"/>
                    <a:gd name="connsiteX11" fmla="*/ 0 w 1170177"/>
                    <a:gd name="connsiteY11" fmla="*/ 818484 h 1055077"/>
                    <a:gd name="connsiteX12" fmla="*/ 19184 w 1170177"/>
                    <a:gd name="connsiteY12" fmla="*/ 908006 h 1055077"/>
                    <a:gd name="connsiteX13" fmla="*/ 25578 w 1170177"/>
                    <a:gd name="connsiteY13" fmla="*/ 927189 h 1055077"/>
                    <a:gd name="connsiteX14" fmla="*/ 63944 w 1170177"/>
                    <a:gd name="connsiteY14" fmla="*/ 984739 h 1055077"/>
                    <a:gd name="connsiteX15" fmla="*/ 76733 w 1170177"/>
                    <a:gd name="connsiteY15" fmla="*/ 1003922 h 1055077"/>
                    <a:gd name="connsiteX16" fmla="*/ 83128 w 1170177"/>
                    <a:gd name="connsiteY16" fmla="*/ 1023105 h 1055077"/>
                    <a:gd name="connsiteX17" fmla="*/ 140677 w 1170177"/>
                    <a:gd name="connsiteY17" fmla="*/ 1055077 h 1055077"/>
                    <a:gd name="connsiteX18" fmla="*/ 249382 w 1170177"/>
                    <a:gd name="connsiteY18" fmla="*/ 1048683 h 1055077"/>
                    <a:gd name="connsiteX19" fmla="*/ 313326 w 1170177"/>
                    <a:gd name="connsiteY19" fmla="*/ 1023105 h 1055077"/>
                    <a:gd name="connsiteX20" fmla="*/ 351693 w 1170177"/>
                    <a:gd name="connsiteY20" fmla="*/ 1010316 h 1055077"/>
                    <a:gd name="connsiteX21" fmla="*/ 370876 w 1170177"/>
                    <a:gd name="connsiteY21" fmla="*/ 1003922 h 1055077"/>
                    <a:gd name="connsiteX22" fmla="*/ 390059 w 1170177"/>
                    <a:gd name="connsiteY22" fmla="*/ 997528 h 1055077"/>
                    <a:gd name="connsiteX23" fmla="*/ 422031 w 1170177"/>
                    <a:gd name="connsiteY23" fmla="*/ 991133 h 1055077"/>
                    <a:gd name="connsiteX24" fmla="*/ 575497 w 1170177"/>
                    <a:gd name="connsiteY24" fmla="*/ 997528 h 1055077"/>
                    <a:gd name="connsiteX25" fmla="*/ 639441 w 1170177"/>
                    <a:gd name="connsiteY25" fmla="*/ 1016711 h 1055077"/>
                    <a:gd name="connsiteX26" fmla="*/ 671413 w 1170177"/>
                    <a:gd name="connsiteY26" fmla="*/ 1023105 h 1055077"/>
                    <a:gd name="connsiteX27" fmla="*/ 709779 w 1170177"/>
                    <a:gd name="connsiteY27" fmla="*/ 1035894 h 1055077"/>
                    <a:gd name="connsiteX28" fmla="*/ 728963 w 1170177"/>
                    <a:gd name="connsiteY28" fmla="*/ 1042288 h 1055077"/>
                    <a:gd name="connsiteX29" fmla="*/ 748146 w 1170177"/>
                    <a:gd name="connsiteY29" fmla="*/ 1048683 h 1055077"/>
                    <a:gd name="connsiteX30" fmla="*/ 767329 w 1170177"/>
                    <a:gd name="connsiteY30" fmla="*/ 1055077 h 1055077"/>
                    <a:gd name="connsiteX31" fmla="*/ 869639 w 1170177"/>
                    <a:gd name="connsiteY31" fmla="*/ 1042288 h 1055077"/>
                    <a:gd name="connsiteX32" fmla="*/ 920795 w 1170177"/>
                    <a:gd name="connsiteY32" fmla="*/ 1029500 h 1055077"/>
                    <a:gd name="connsiteX33" fmla="*/ 946372 w 1170177"/>
                    <a:gd name="connsiteY33" fmla="*/ 1023105 h 1055077"/>
                    <a:gd name="connsiteX34" fmla="*/ 965556 w 1170177"/>
                    <a:gd name="connsiteY34" fmla="*/ 1010316 h 1055077"/>
                    <a:gd name="connsiteX35" fmla="*/ 1010316 w 1170177"/>
                    <a:gd name="connsiteY35" fmla="*/ 984739 h 1055077"/>
                    <a:gd name="connsiteX36" fmla="*/ 1048683 w 1170177"/>
                    <a:gd name="connsiteY36" fmla="*/ 946372 h 1055077"/>
                    <a:gd name="connsiteX37" fmla="*/ 1067866 w 1170177"/>
                    <a:gd name="connsiteY37" fmla="*/ 927189 h 1055077"/>
                    <a:gd name="connsiteX38" fmla="*/ 1099838 w 1170177"/>
                    <a:gd name="connsiteY38" fmla="*/ 869640 h 1055077"/>
                    <a:gd name="connsiteX39" fmla="*/ 1131810 w 1170177"/>
                    <a:gd name="connsiteY39" fmla="*/ 824879 h 1055077"/>
                    <a:gd name="connsiteX40" fmla="*/ 1150993 w 1170177"/>
                    <a:gd name="connsiteY40" fmla="*/ 773723 h 1055077"/>
                    <a:gd name="connsiteX41" fmla="*/ 1157388 w 1170177"/>
                    <a:gd name="connsiteY41" fmla="*/ 748146 h 1055077"/>
                    <a:gd name="connsiteX42" fmla="*/ 1170177 w 1170177"/>
                    <a:gd name="connsiteY42" fmla="*/ 703385 h 1055077"/>
                    <a:gd name="connsiteX43" fmla="*/ 1163782 w 1170177"/>
                    <a:gd name="connsiteY43" fmla="*/ 626652 h 1055077"/>
                    <a:gd name="connsiteX44" fmla="*/ 1144599 w 1170177"/>
                    <a:gd name="connsiteY44" fmla="*/ 607469 h 1055077"/>
                    <a:gd name="connsiteX45" fmla="*/ 1131810 w 1170177"/>
                    <a:gd name="connsiteY45" fmla="*/ 588286 h 1055077"/>
                    <a:gd name="connsiteX46" fmla="*/ 1080655 w 1170177"/>
                    <a:gd name="connsiteY46" fmla="*/ 556314 h 1055077"/>
                    <a:gd name="connsiteX47" fmla="*/ 1042288 w 1170177"/>
                    <a:gd name="connsiteY47" fmla="*/ 530736 h 1055077"/>
                    <a:gd name="connsiteX48" fmla="*/ 1003922 w 1170177"/>
                    <a:gd name="connsiteY48" fmla="*/ 511553 h 1055077"/>
                    <a:gd name="connsiteX49" fmla="*/ 946372 w 1170177"/>
                    <a:gd name="connsiteY49" fmla="*/ 473186 h 1055077"/>
                    <a:gd name="connsiteX50" fmla="*/ 927189 w 1170177"/>
                    <a:gd name="connsiteY50" fmla="*/ 460398 h 1055077"/>
                    <a:gd name="connsiteX51" fmla="*/ 876034 w 1170177"/>
                    <a:gd name="connsiteY51" fmla="*/ 402848 h 1055077"/>
                    <a:gd name="connsiteX52" fmla="*/ 856851 w 1170177"/>
                    <a:gd name="connsiteY52" fmla="*/ 383665 h 1055077"/>
                    <a:gd name="connsiteX53" fmla="*/ 837667 w 1170177"/>
                    <a:gd name="connsiteY53" fmla="*/ 370876 h 1055077"/>
                    <a:gd name="connsiteX54" fmla="*/ 799301 w 1170177"/>
                    <a:gd name="connsiteY54" fmla="*/ 332509 h 1055077"/>
                    <a:gd name="connsiteX55" fmla="*/ 760935 w 1170177"/>
                    <a:gd name="connsiteY55" fmla="*/ 306932 h 1055077"/>
                    <a:gd name="connsiteX56" fmla="*/ 722568 w 1170177"/>
                    <a:gd name="connsiteY56" fmla="*/ 274960 h 1055077"/>
                    <a:gd name="connsiteX57" fmla="*/ 684202 w 1170177"/>
                    <a:gd name="connsiteY57" fmla="*/ 249382 h 1055077"/>
                    <a:gd name="connsiteX58" fmla="*/ 645835 w 1170177"/>
                    <a:gd name="connsiteY58" fmla="*/ 211016 h 1055077"/>
                    <a:gd name="connsiteX59" fmla="*/ 626652 w 1170177"/>
                    <a:gd name="connsiteY59" fmla="*/ 191833 h 1055077"/>
                    <a:gd name="connsiteX60" fmla="*/ 613863 w 1170177"/>
                    <a:gd name="connsiteY60" fmla="*/ 172649 h 1055077"/>
                    <a:gd name="connsiteX61" fmla="*/ 626652 w 1170177"/>
                    <a:gd name="connsiteY61" fmla="*/ 140677 h 1055077"/>
                    <a:gd name="connsiteX62" fmla="*/ 594680 w 1170177"/>
                    <a:gd name="connsiteY62" fmla="*/ 51156 h 1055077"/>
                    <a:gd name="connsiteX63" fmla="*/ 581891 w 1170177"/>
                    <a:gd name="connsiteY63" fmla="*/ 31972 h 1055077"/>
                    <a:gd name="connsiteX64" fmla="*/ 524342 w 1170177"/>
                    <a:gd name="connsiteY64" fmla="*/ 0 h 1055077"/>
                    <a:gd name="connsiteX65" fmla="*/ 505158 w 1170177"/>
                    <a:gd name="connsiteY65" fmla="*/ 12789 h 1055077"/>
                    <a:gd name="connsiteX66" fmla="*/ 466792 w 1170177"/>
                    <a:gd name="connsiteY66" fmla="*/ 31972 h 1055077"/>
                    <a:gd name="connsiteX67" fmla="*/ 434820 w 1170177"/>
                    <a:gd name="connsiteY67" fmla="*/ 70339 h 1055077"/>
                    <a:gd name="connsiteX68" fmla="*/ 415637 w 1170177"/>
                    <a:gd name="connsiteY68" fmla="*/ 89522 h 1055077"/>
                    <a:gd name="connsiteX69" fmla="*/ 390059 w 1170177"/>
                    <a:gd name="connsiteY69" fmla="*/ 127888 h 1055077"/>
                    <a:gd name="connsiteX70" fmla="*/ 377270 w 1170177"/>
                    <a:gd name="connsiteY70" fmla="*/ 147072 h 1055077"/>
                    <a:gd name="connsiteX71" fmla="*/ 358087 w 1170177"/>
                    <a:gd name="connsiteY71" fmla="*/ 204621 h 1055077"/>
                    <a:gd name="connsiteX72" fmla="*/ 351693 w 1170177"/>
                    <a:gd name="connsiteY72" fmla="*/ 223805 h 1055077"/>
                    <a:gd name="connsiteX73" fmla="*/ 338904 w 1170177"/>
                    <a:gd name="connsiteY73" fmla="*/ 242988 h 1055077"/>
                    <a:gd name="connsiteX74" fmla="*/ 319721 w 1170177"/>
                    <a:gd name="connsiteY74" fmla="*/ 287749 h 1055077"/>
                    <a:gd name="connsiteX75" fmla="*/ 306932 w 1170177"/>
                    <a:gd name="connsiteY75" fmla="*/ 326115 h 1055077"/>
                    <a:gd name="connsiteX76" fmla="*/ 300537 w 1170177"/>
                    <a:gd name="connsiteY76" fmla="*/ 345298 h 1055077"/>
                    <a:gd name="connsiteX77" fmla="*/ 294143 w 1170177"/>
                    <a:gd name="connsiteY77" fmla="*/ 364481 h 1055077"/>
                    <a:gd name="connsiteX78" fmla="*/ 300537 w 1170177"/>
                    <a:gd name="connsiteY78" fmla="*/ 485975 h 1055077"/>
                    <a:gd name="connsiteX79" fmla="*/ 306932 w 1170177"/>
                    <a:gd name="connsiteY79" fmla="*/ 505158 h 1055077"/>
                    <a:gd name="connsiteX80" fmla="*/ 294143 w 1170177"/>
                    <a:gd name="connsiteY80" fmla="*/ 524342 h 1055077"/>
                    <a:gd name="connsiteX81" fmla="*/ 262171 w 1170177"/>
                    <a:gd name="connsiteY81" fmla="*/ 556314 h 105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1170177" h="1055077">
                      <a:moveTo>
                        <a:pt x="262171" y="556314"/>
                      </a:moveTo>
                      <a:lnTo>
                        <a:pt x="262171" y="556314"/>
                      </a:lnTo>
                      <a:cubicBezTo>
                        <a:pt x="242988" y="558445"/>
                        <a:pt x="223660" y="559535"/>
                        <a:pt x="204621" y="562708"/>
                      </a:cubicBezTo>
                      <a:cubicBezTo>
                        <a:pt x="197973" y="563816"/>
                        <a:pt x="191919" y="567250"/>
                        <a:pt x="185438" y="569102"/>
                      </a:cubicBezTo>
                      <a:cubicBezTo>
                        <a:pt x="176988" y="571516"/>
                        <a:pt x="168310" y="573083"/>
                        <a:pt x="159860" y="575497"/>
                      </a:cubicBezTo>
                      <a:cubicBezTo>
                        <a:pt x="95635" y="593847"/>
                        <a:pt x="195073" y="568290"/>
                        <a:pt x="115100" y="588286"/>
                      </a:cubicBezTo>
                      <a:cubicBezTo>
                        <a:pt x="97596" y="599954"/>
                        <a:pt x="92104" y="600062"/>
                        <a:pt x="83128" y="620258"/>
                      </a:cubicBezTo>
                      <a:cubicBezTo>
                        <a:pt x="77653" y="632577"/>
                        <a:pt x="70339" y="658624"/>
                        <a:pt x="70339" y="658624"/>
                      </a:cubicBezTo>
                      <a:cubicBezTo>
                        <a:pt x="68207" y="692728"/>
                        <a:pt x="71770" y="727673"/>
                        <a:pt x="63944" y="760935"/>
                      </a:cubicBezTo>
                      <a:cubicBezTo>
                        <a:pt x="62400" y="767496"/>
                        <a:pt x="50790" y="764315"/>
                        <a:pt x="44761" y="767329"/>
                      </a:cubicBezTo>
                      <a:cubicBezTo>
                        <a:pt x="26957" y="776231"/>
                        <a:pt x="20536" y="785160"/>
                        <a:pt x="6395" y="799301"/>
                      </a:cubicBezTo>
                      <a:cubicBezTo>
                        <a:pt x="4263" y="805695"/>
                        <a:pt x="0" y="811744"/>
                        <a:pt x="0" y="818484"/>
                      </a:cubicBezTo>
                      <a:cubicBezTo>
                        <a:pt x="0" y="858817"/>
                        <a:pt x="7289" y="872321"/>
                        <a:pt x="19184" y="908006"/>
                      </a:cubicBezTo>
                      <a:cubicBezTo>
                        <a:pt x="21315" y="914400"/>
                        <a:pt x="21839" y="921581"/>
                        <a:pt x="25578" y="927189"/>
                      </a:cubicBezTo>
                      <a:lnTo>
                        <a:pt x="63944" y="984739"/>
                      </a:lnTo>
                      <a:cubicBezTo>
                        <a:pt x="68207" y="991133"/>
                        <a:pt x="74303" y="996631"/>
                        <a:pt x="76733" y="1003922"/>
                      </a:cubicBezTo>
                      <a:cubicBezTo>
                        <a:pt x="78865" y="1010316"/>
                        <a:pt x="78362" y="1018339"/>
                        <a:pt x="83128" y="1023105"/>
                      </a:cubicBezTo>
                      <a:cubicBezTo>
                        <a:pt x="105117" y="1045094"/>
                        <a:pt x="116554" y="1047036"/>
                        <a:pt x="140677" y="1055077"/>
                      </a:cubicBezTo>
                      <a:cubicBezTo>
                        <a:pt x="176912" y="1052946"/>
                        <a:pt x="213389" y="1053378"/>
                        <a:pt x="249382" y="1048683"/>
                      </a:cubicBezTo>
                      <a:cubicBezTo>
                        <a:pt x="280854" y="1044578"/>
                        <a:pt x="286961" y="1033651"/>
                        <a:pt x="313326" y="1023105"/>
                      </a:cubicBezTo>
                      <a:cubicBezTo>
                        <a:pt x="325843" y="1018098"/>
                        <a:pt x="338904" y="1014579"/>
                        <a:pt x="351693" y="1010316"/>
                      </a:cubicBezTo>
                      <a:lnTo>
                        <a:pt x="370876" y="1003922"/>
                      </a:lnTo>
                      <a:cubicBezTo>
                        <a:pt x="377270" y="1001791"/>
                        <a:pt x="383450" y="998850"/>
                        <a:pt x="390059" y="997528"/>
                      </a:cubicBezTo>
                      <a:lnTo>
                        <a:pt x="422031" y="991133"/>
                      </a:lnTo>
                      <a:cubicBezTo>
                        <a:pt x="473186" y="993265"/>
                        <a:pt x="524427" y="993880"/>
                        <a:pt x="575497" y="997528"/>
                      </a:cubicBezTo>
                      <a:cubicBezTo>
                        <a:pt x="592042" y="998710"/>
                        <a:pt x="626654" y="1014154"/>
                        <a:pt x="639441" y="1016711"/>
                      </a:cubicBezTo>
                      <a:cubicBezTo>
                        <a:pt x="650098" y="1018842"/>
                        <a:pt x="660928" y="1020245"/>
                        <a:pt x="671413" y="1023105"/>
                      </a:cubicBezTo>
                      <a:cubicBezTo>
                        <a:pt x="684418" y="1026652"/>
                        <a:pt x="696990" y="1031631"/>
                        <a:pt x="709779" y="1035894"/>
                      </a:cubicBezTo>
                      <a:lnTo>
                        <a:pt x="728963" y="1042288"/>
                      </a:lnTo>
                      <a:lnTo>
                        <a:pt x="748146" y="1048683"/>
                      </a:lnTo>
                      <a:lnTo>
                        <a:pt x="767329" y="1055077"/>
                      </a:lnTo>
                      <a:cubicBezTo>
                        <a:pt x="915342" y="1043692"/>
                        <a:pt x="809984" y="1058557"/>
                        <a:pt x="869639" y="1042288"/>
                      </a:cubicBezTo>
                      <a:cubicBezTo>
                        <a:pt x="886596" y="1037663"/>
                        <a:pt x="903743" y="1033763"/>
                        <a:pt x="920795" y="1029500"/>
                      </a:cubicBezTo>
                      <a:lnTo>
                        <a:pt x="946372" y="1023105"/>
                      </a:lnTo>
                      <a:cubicBezTo>
                        <a:pt x="952767" y="1018842"/>
                        <a:pt x="958883" y="1014129"/>
                        <a:pt x="965556" y="1010316"/>
                      </a:cubicBezTo>
                      <a:cubicBezTo>
                        <a:pt x="981770" y="1001051"/>
                        <a:pt x="996293" y="997204"/>
                        <a:pt x="1010316" y="984739"/>
                      </a:cubicBezTo>
                      <a:cubicBezTo>
                        <a:pt x="1023834" y="972723"/>
                        <a:pt x="1035894" y="959161"/>
                        <a:pt x="1048683" y="946372"/>
                      </a:cubicBezTo>
                      <a:cubicBezTo>
                        <a:pt x="1055077" y="939978"/>
                        <a:pt x="1062850" y="934713"/>
                        <a:pt x="1067866" y="927189"/>
                      </a:cubicBezTo>
                      <a:cubicBezTo>
                        <a:pt x="1096690" y="883955"/>
                        <a:pt x="1062142" y="937494"/>
                        <a:pt x="1099838" y="869640"/>
                      </a:cubicBezTo>
                      <a:cubicBezTo>
                        <a:pt x="1106519" y="857615"/>
                        <a:pt x="1124683" y="834381"/>
                        <a:pt x="1131810" y="824879"/>
                      </a:cubicBezTo>
                      <a:cubicBezTo>
                        <a:pt x="1148224" y="759227"/>
                        <a:pt x="1125916" y="840597"/>
                        <a:pt x="1150993" y="773723"/>
                      </a:cubicBezTo>
                      <a:cubicBezTo>
                        <a:pt x="1154079" y="765494"/>
                        <a:pt x="1154974" y="756596"/>
                        <a:pt x="1157388" y="748146"/>
                      </a:cubicBezTo>
                      <a:cubicBezTo>
                        <a:pt x="1175733" y="683942"/>
                        <a:pt x="1150188" y="783333"/>
                        <a:pt x="1170177" y="703385"/>
                      </a:cubicBezTo>
                      <a:cubicBezTo>
                        <a:pt x="1168045" y="677807"/>
                        <a:pt x="1170395" y="651452"/>
                        <a:pt x="1163782" y="626652"/>
                      </a:cubicBezTo>
                      <a:cubicBezTo>
                        <a:pt x="1161452" y="617914"/>
                        <a:pt x="1150388" y="614416"/>
                        <a:pt x="1144599" y="607469"/>
                      </a:cubicBezTo>
                      <a:cubicBezTo>
                        <a:pt x="1139679" y="601565"/>
                        <a:pt x="1137244" y="593720"/>
                        <a:pt x="1131810" y="588286"/>
                      </a:cubicBezTo>
                      <a:cubicBezTo>
                        <a:pt x="1115206" y="571682"/>
                        <a:pt x="1100918" y="566445"/>
                        <a:pt x="1080655" y="556314"/>
                      </a:cubicBezTo>
                      <a:cubicBezTo>
                        <a:pt x="1044290" y="519947"/>
                        <a:pt x="1079306" y="549244"/>
                        <a:pt x="1042288" y="530736"/>
                      </a:cubicBezTo>
                      <a:cubicBezTo>
                        <a:pt x="992702" y="505944"/>
                        <a:pt x="1052142" y="527626"/>
                        <a:pt x="1003922" y="511553"/>
                      </a:cubicBezTo>
                      <a:lnTo>
                        <a:pt x="946372" y="473186"/>
                      </a:lnTo>
                      <a:lnTo>
                        <a:pt x="927189" y="460398"/>
                      </a:lnTo>
                      <a:cubicBezTo>
                        <a:pt x="904368" y="426165"/>
                        <a:pt x="919834" y="446648"/>
                        <a:pt x="876034" y="402848"/>
                      </a:cubicBezTo>
                      <a:cubicBezTo>
                        <a:pt x="869640" y="396454"/>
                        <a:pt x="864375" y="388681"/>
                        <a:pt x="856851" y="383665"/>
                      </a:cubicBezTo>
                      <a:cubicBezTo>
                        <a:pt x="850456" y="379402"/>
                        <a:pt x="843411" y="375982"/>
                        <a:pt x="837667" y="370876"/>
                      </a:cubicBezTo>
                      <a:cubicBezTo>
                        <a:pt x="824149" y="358860"/>
                        <a:pt x="814350" y="342541"/>
                        <a:pt x="799301" y="332509"/>
                      </a:cubicBezTo>
                      <a:cubicBezTo>
                        <a:pt x="786512" y="323983"/>
                        <a:pt x="771804" y="317800"/>
                        <a:pt x="760935" y="306932"/>
                      </a:cubicBezTo>
                      <a:cubicBezTo>
                        <a:pt x="704880" y="250880"/>
                        <a:pt x="775991" y="319480"/>
                        <a:pt x="722568" y="274960"/>
                      </a:cubicBezTo>
                      <a:cubicBezTo>
                        <a:pt x="690636" y="248350"/>
                        <a:pt x="717914" y="260621"/>
                        <a:pt x="684202" y="249382"/>
                      </a:cubicBezTo>
                      <a:lnTo>
                        <a:pt x="645835" y="211016"/>
                      </a:lnTo>
                      <a:cubicBezTo>
                        <a:pt x="639441" y="204622"/>
                        <a:pt x="631668" y="199357"/>
                        <a:pt x="626652" y="191833"/>
                      </a:cubicBezTo>
                      <a:lnTo>
                        <a:pt x="613863" y="172649"/>
                      </a:lnTo>
                      <a:cubicBezTo>
                        <a:pt x="593262" y="110842"/>
                        <a:pt x="615289" y="197491"/>
                        <a:pt x="626652" y="140677"/>
                      </a:cubicBezTo>
                      <a:cubicBezTo>
                        <a:pt x="634953" y="99172"/>
                        <a:pt x="614941" y="81548"/>
                        <a:pt x="594680" y="51156"/>
                      </a:cubicBezTo>
                      <a:cubicBezTo>
                        <a:pt x="590417" y="44761"/>
                        <a:pt x="588286" y="36235"/>
                        <a:pt x="581891" y="31972"/>
                      </a:cubicBezTo>
                      <a:cubicBezTo>
                        <a:pt x="537917" y="2656"/>
                        <a:pt x="558106" y="11256"/>
                        <a:pt x="524342" y="0"/>
                      </a:cubicBezTo>
                      <a:cubicBezTo>
                        <a:pt x="517947" y="4263"/>
                        <a:pt x="512032" y="9352"/>
                        <a:pt x="505158" y="12789"/>
                      </a:cubicBezTo>
                      <a:cubicBezTo>
                        <a:pt x="476324" y="27206"/>
                        <a:pt x="494274" y="9070"/>
                        <a:pt x="466792" y="31972"/>
                      </a:cubicBezTo>
                      <a:cubicBezTo>
                        <a:pt x="436226" y="57444"/>
                        <a:pt x="457681" y="42906"/>
                        <a:pt x="434820" y="70339"/>
                      </a:cubicBezTo>
                      <a:cubicBezTo>
                        <a:pt x="429031" y="77286"/>
                        <a:pt x="421189" y="82384"/>
                        <a:pt x="415637" y="89522"/>
                      </a:cubicBezTo>
                      <a:cubicBezTo>
                        <a:pt x="406201" y="101654"/>
                        <a:pt x="398585" y="115099"/>
                        <a:pt x="390059" y="127888"/>
                      </a:cubicBezTo>
                      <a:lnTo>
                        <a:pt x="377270" y="147072"/>
                      </a:lnTo>
                      <a:lnTo>
                        <a:pt x="358087" y="204621"/>
                      </a:lnTo>
                      <a:cubicBezTo>
                        <a:pt x="355956" y="211016"/>
                        <a:pt x="355432" y="218197"/>
                        <a:pt x="351693" y="223805"/>
                      </a:cubicBezTo>
                      <a:lnTo>
                        <a:pt x="338904" y="242988"/>
                      </a:lnTo>
                      <a:cubicBezTo>
                        <a:pt x="321987" y="310647"/>
                        <a:pt x="344954" y="230972"/>
                        <a:pt x="319721" y="287749"/>
                      </a:cubicBezTo>
                      <a:cubicBezTo>
                        <a:pt x="314246" y="300068"/>
                        <a:pt x="311195" y="313326"/>
                        <a:pt x="306932" y="326115"/>
                      </a:cubicBezTo>
                      <a:lnTo>
                        <a:pt x="300537" y="345298"/>
                      </a:lnTo>
                      <a:lnTo>
                        <a:pt x="294143" y="364481"/>
                      </a:lnTo>
                      <a:cubicBezTo>
                        <a:pt x="296274" y="404979"/>
                        <a:pt x="296865" y="445588"/>
                        <a:pt x="300537" y="485975"/>
                      </a:cubicBezTo>
                      <a:cubicBezTo>
                        <a:pt x="301147" y="492688"/>
                        <a:pt x="308040" y="498509"/>
                        <a:pt x="306932" y="505158"/>
                      </a:cubicBezTo>
                      <a:cubicBezTo>
                        <a:pt x="305669" y="512739"/>
                        <a:pt x="300144" y="519541"/>
                        <a:pt x="294143" y="524342"/>
                      </a:cubicBezTo>
                      <a:cubicBezTo>
                        <a:pt x="288880" y="528553"/>
                        <a:pt x="267500" y="550985"/>
                        <a:pt x="262171" y="5563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B64D1BF-D41B-CB4F-A193-865EF0FC2AFD}"/>
                    </a:ext>
                  </a:extLst>
                </p:cNvPr>
                <p:cNvSpPr/>
                <p:nvPr/>
              </p:nvSpPr>
              <p:spPr>
                <a:xfrm>
                  <a:off x="4469690" y="1368403"/>
                  <a:ext cx="607468" cy="448753"/>
                </a:xfrm>
                <a:custGeom>
                  <a:avLst/>
                  <a:gdLst>
                    <a:gd name="connsiteX0" fmla="*/ 0 w 607468"/>
                    <a:gd name="connsiteY0" fmla="*/ 300537 h 448753"/>
                    <a:gd name="connsiteX1" fmla="*/ 0 w 607468"/>
                    <a:gd name="connsiteY1" fmla="*/ 300537 h 448753"/>
                    <a:gd name="connsiteX2" fmla="*/ 108704 w 607468"/>
                    <a:gd name="connsiteY2" fmla="*/ 306931 h 448753"/>
                    <a:gd name="connsiteX3" fmla="*/ 147071 w 607468"/>
                    <a:gd name="connsiteY3" fmla="*/ 319720 h 448753"/>
                    <a:gd name="connsiteX4" fmla="*/ 185437 w 607468"/>
                    <a:gd name="connsiteY4" fmla="*/ 345298 h 448753"/>
                    <a:gd name="connsiteX5" fmla="*/ 191832 w 607468"/>
                    <a:gd name="connsiteY5" fmla="*/ 364481 h 448753"/>
                    <a:gd name="connsiteX6" fmla="*/ 223804 w 607468"/>
                    <a:gd name="connsiteY6" fmla="*/ 428425 h 448753"/>
                    <a:gd name="connsiteX7" fmla="*/ 242987 w 607468"/>
                    <a:gd name="connsiteY7" fmla="*/ 434819 h 448753"/>
                    <a:gd name="connsiteX8" fmla="*/ 262170 w 607468"/>
                    <a:gd name="connsiteY8" fmla="*/ 447608 h 448753"/>
                    <a:gd name="connsiteX9" fmla="*/ 358086 w 607468"/>
                    <a:gd name="connsiteY9" fmla="*/ 434819 h 448753"/>
                    <a:gd name="connsiteX10" fmla="*/ 409241 w 607468"/>
                    <a:gd name="connsiteY10" fmla="*/ 396453 h 448753"/>
                    <a:gd name="connsiteX11" fmla="*/ 428425 w 607468"/>
                    <a:gd name="connsiteY11" fmla="*/ 377270 h 448753"/>
                    <a:gd name="connsiteX12" fmla="*/ 447608 w 607468"/>
                    <a:gd name="connsiteY12" fmla="*/ 364481 h 448753"/>
                    <a:gd name="connsiteX13" fmla="*/ 492369 w 607468"/>
                    <a:gd name="connsiteY13" fmla="*/ 332509 h 448753"/>
                    <a:gd name="connsiteX14" fmla="*/ 505158 w 607468"/>
                    <a:gd name="connsiteY14" fmla="*/ 313326 h 448753"/>
                    <a:gd name="connsiteX15" fmla="*/ 492369 w 607468"/>
                    <a:gd name="connsiteY15" fmla="*/ 249382 h 448753"/>
                    <a:gd name="connsiteX16" fmla="*/ 479580 w 607468"/>
                    <a:gd name="connsiteY16" fmla="*/ 179043 h 448753"/>
                    <a:gd name="connsiteX17" fmla="*/ 485974 w 607468"/>
                    <a:gd name="connsiteY17" fmla="*/ 140677 h 448753"/>
                    <a:gd name="connsiteX18" fmla="*/ 517946 w 607468"/>
                    <a:gd name="connsiteY18" fmla="*/ 115099 h 448753"/>
                    <a:gd name="connsiteX19" fmla="*/ 537130 w 607468"/>
                    <a:gd name="connsiteY19" fmla="*/ 102310 h 448753"/>
                    <a:gd name="connsiteX20" fmla="*/ 575496 w 607468"/>
                    <a:gd name="connsiteY20" fmla="*/ 89521 h 448753"/>
                    <a:gd name="connsiteX21" fmla="*/ 594679 w 607468"/>
                    <a:gd name="connsiteY21" fmla="*/ 83127 h 448753"/>
                    <a:gd name="connsiteX22" fmla="*/ 607468 w 607468"/>
                    <a:gd name="connsiteY22" fmla="*/ 31972 h 448753"/>
                    <a:gd name="connsiteX23" fmla="*/ 601074 w 607468"/>
                    <a:gd name="connsiteY23" fmla="*/ 12789 h 448753"/>
                    <a:gd name="connsiteX24" fmla="*/ 581890 w 607468"/>
                    <a:gd name="connsiteY24" fmla="*/ 0 h 448753"/>
                    <a:gd name="connsiteX25" fmla="*/ 511552 w 607468"/>
                    <a:gd name="connsiteY25" fmla="*/ 6394 h 448753"/>
                    <a:gd name="connsiteX26" fmla="*/ 473186 w 607468"/>
                    <a:gd name="connsiteY26" fmla="*/ 19183 h 448753"/>
                    <a:gd name="connsiteX27" fmla="*/ 454002 w 607468"/>
                    <a:gd name="connsiteY27" fmla="*/ 25577 h 448753"/>
                    <a:gd name="connsiteX28" fmla="*/ 434819 w 607468"/>
                    <a:gd name="connsiteY28" fmla="*/ 31972 h 448753"/>
                    <a:gd name="connsiteX29" fmla="*/ 396453 w 607468"/>
                    <a:gd name="connsiteY29" fmla="*/ 51155 h 448753"/>
                    <a:gd name="connsiteX30" fmla="*/ 358086 w 607468"/>
                    <a:gd name="connsiteY30" fmla="*/ 83127 h 448753"/>
                    <a:gd name="connsiteX31" fmla="*/ 319720 w 607468"/>
                    <a:gd name="connsiteY31" fmla="*/ 108705 h 448753"/>
                    <a:gd name="connsiteX32" fmla="*/ 300537 w 607468"/>
                    <a:gd name="connsiteY32" fmla="*/ 121494 h 448753"/>
                    <a:gd name="connsiteX33" fmla="*/ 281353 w 607468"/>
                    <a:gd name="connsiteY33" fmla="*/ 127888 h 448753"/>
                    <a:gd name="connsiteX34" fmla="*/ 262170 w 607468"/>
                    <a:gd name="connsiteY34" fmla="*/ 140677 h 448753"/>
                    <a:gd name="connsiteX35" fmla="*/ 223804 w 607468"/>
                    <a:gd name="connsiteY35" fmla="*/ 153466 h 448753"/>
                    <a:gd name="connsiteX36" fmla="*/ 204620 w 607468"/>
                    <a:gd name="connsiteY36" fmla="*/ 166254 h 448753"/>
                    <a:gd name="connsiteX37" fmla="*/ 166254 w 607468"/>
                    <a:gd name="connsiteY37" fmla="*/ 179043 h 448753"/>
                    <a:gd name="connsiteX38" fmla="*/ 127888 w 607468"/>
                    <a:gd name="connsiteY38" fmla="*/ 204621 h 448753"/>
                    <a:gd name="connsiteX39" fmla="*/ 115099 w 607468"/>
                    <a:gd name="connsiteY39" fmla="*/ 223804 h 448753"/>
                    <a:gd name="connsiteX40" fmla="*/ 76732 w 607468"/>
                    <a:gd name="connsiteY40" fmla="*/ 236593 h 448753"/>
                    <a:gd name="connsiteX41" fmla="*/ 57549 w 607468"/>
                    <a:gd name="connsiteY41" fmla="*/ 242987 h 448753"/>
                    <a:gd name="connsiteX42" fmla="*/ 0 w 607468"/>
                    <a:gd name="connsiteY42" fmla="*/ 300537 h 44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7468" h="448753">
                      <a:moveTo>
                        <a:pt x="0" y="300537"/>
                      </a:moveTo>
                      <a:lnTo>
                        <a:pt x="0" y="300537"/>
                      </a:lnTo>
                      <a:cubicBezTo>
                        <a:pt x="36235" y="302668"/>
                        <a:pt x="72712" y="302236"/>
                        <a:pt x="108704" y="306931"/>
                      </a:cubicBezTo>
                      <a:cubicBezTo>
                        <a:pt x="122072" y="308675"/>
                        <a:pt x="147071" y="319720"/>
                        <a:pt x="147071" y="319720"/>
                      </a:cubicBezTo>
                      <a:cubicBezTo>
                        <a:pt x="159860" y="328246"/>
                        <a:pt x="180576" y="330717"/>
                        <a:pt x="185437" y="345298"/>
                      </a:cubicBezTo>
                      <a:cubicBezTo>
                        <a:pt x="187569" y="351692"/>
                        <a:pt x="189980" y="358000"/>
                        <a:pt x="191832" y="364481"/>
                      </a:cubicBezTo>
                      <a:cubicBezTo>
                        <a:pt x="197138" y="383051"/>
                        <a:pt x="201773" y="421082"/>
                        <a:pt x="223804" y="428425"/>
                      </a:cubicBezTo>
                      <a:lnTo>
                        <a:pt x="242987" y="434819"/>
                      </a:lnTo>
                      <a:cubicBezTo>
                        <a:pt x="249381" y="439082"/>
                        <a:pt x="254502" y="447097"/>
                        <a:pt x="262170" y="447608"/>
                      </a:cubicBezTo>
                      <a:cubicBezTo>
                        <a:pt x="314329" y="451086"/>
                        <a:pt x="322771" y="446592"/>
                        <a:pt x="358086" y="434819"/>
                      </a:cubicBezTo>
                      <a:cubicBezTo>
                        <a:pt x="375138" y="422030"/>
                        <a:pt x="394169" y="411524"/>
                        <a:pt x="409241" y="396453"/>
                      </a:cubicBezTo>
                      <a:cubicBezTo>
                        <a:pt x="415636" y="390059"/>
                        <a:pt x="421478" y="383059"/>
                        <a:pt x="428425" y="377270"/>
                      </a:cubicBezTo>
                      <a:cubicBezTo>
                        <a:pt x="434329" y="372350"/>
                        <a:pt x="441354" y="368948"/>
                        <a:pt x="447608" y="364481"/>
                      </a:cubicBezTo>
                      <a:cubicBezTo>
                        <a:pt x="503128" y="324824"/>
                        <a:pt x="447161" y="362649"/>
                        <a:pt x="492369" y="332509"/>
                      </a:cubicBezTo>
                      <a:cubicBezTo>
                        <a:pt x="496632" y="326115"/>
                        <a:pt x="504393" y="320973"/>
                        <a:pt x="505158" y="313326"/>
                      </a:cubicBezTo>
                      <a:cubicBezTo>
                        <a:pt x="507987" y="285039"/>
                        <a:pt x="498978" y="272512"/>
                        <a:pt x="492369" y="249382"/>
                      </a:cubicBezTo>
                      <a:cubicBezTo>
                        <a:pt x="483753" y="219227"/>
                        <a:pt x="484756" y="215278"/>
                        <a:pt x="479580" y="179043"/>
                      </a:cubicBezTo>
                      <a:cubicBezTo>
                        <a:pt x="481711" y="166254"/>
                        <a:pt x="481874" y="152977"/>
                        <a:pt x="485974" y="140677"/>
                      </a:cubicBezTo>
                      <a:cubicBezTo>
                        <a:pt x="494597" y="114808"/>
                        <a:pt x="498406" y="124869"/>
                        <a:pt x="517946" y="115099"/>
                      </a:cubicBezTo>
                      <a:cubicBezTo>
                        <a:pt x="524820" y="111662"/>
                        <a:pt x="530107" y="105431"/>
                        <a:pt x="537130" y="102310"/>
                      </a:cubicBezTo>
                      <a:cubicBezTo>
                        <a:pt x="549449" y="96835"/>
                        <a:pt x="562707" y="93784"/>
                        <a:pt x="575496" y="89521"/>
                      </a:cubicBezTo>
                      <a:lnTo>
                        <a:pt x="594679" y="83127"/>
                      </a:lnTo>
                      <a:cubicBezTo>
                        <a:pt x="599726" y="67987"/>
                        <a:pt x="607468" y="47408"/>
                        <a:pt x="607468" y="31972"/>
                      </a:cubicBezTo>
                      <a:cubicBezTo>
                        <a:pt x="607468" y="25232"/>
                        <a:pt x="605285" y="18052"/>
                        <a:pt x="601074" y="12789"/>
                      </a:cubicBezTo>
                      <a:cubicBezTo>
                        <a:pt x="596273" y="6788"/>
                        <a:pt x="588285" y="4263"/>
                        <a:pt x="581890" y="0"/>
                      </a:cubicBezTo>
                      <a:cubicBezTo>
                        <a:pt x="558444" y="2131"/>
                        <a:pt x="534736" y="2303"/>
                        <a:pt x="511552" y="6394"/>
                      </a:cubicBezTo>
                      <a:cubicBezTo>
                        <a:pt x="498277" y="8737"/>
                        <a:pt x="485975" y="14920"/>
                        <a:pt x="473186" y="19183"/>
                      </a:cubicBezTo>
                      <a:lnTo>
                        <a:pt x="454002" y="25577"/>
                      </a:lnTo>
                      <a:cubicBezTo>
                        <a:pt x="447608" y="27708"/>
                        <a:pt x="440427" y="28233"/>
                        <a:pt x="434819" y="31972"/>
                      </a:cubicBezTo>
                      <a:cubicBezTo>
                        <a:pt x="410028" y="48500"/>
                        <a:pt x="422927" y="42331"/>
                        <a:pt x="396453" y="51155"/>
                      </a:cubicBezTo>
                      <a:cubicBezTo>
                        <a:pt x="327914" y="96846"/>
                        <a:pt x="431923" y="25698"/>
                        <a:pt x="358086" y="83127"/>
                      </a:cubicBezTo>
                      <a:cubicBezTo>
                        <a:pt x="345954" y="92563"/>
                        <a:pt x="332509" y="100179"/>
                        <a:pt x="319720" y="108705"/>
                      </a:cubicBezTo>
                      <a:cubicBezTo>
                        <a:pt x="313326" y="112968"/>
                        <a:pt x="307828" y="119064"/>
                        <a:pt x="300537" y="121494"/>
                      </a:cubicBezTo>
                      <a:lnTo>
                        <a:pt x="281353" y="127888"/>
                      </a:lnTo>
                      <a:cubicBezTo>
                        <a:pt x="274959" y="132151"/>
                        <a:pt x="269193" y="137556"/>
                        <a:pt x="262170" y="140677"/>
                      </a:cubicBezTo>
                      <a:cubicBezTo>
                        <a:pt x="249851" y="146152"/>
                        <a:pt x="235021" y="145989"/>
                        <a:pt x="223804" y="153466"/>
                      </a:cubicBezTo>
                      <a:cubicBezTo>
                        <a:pt x="217409" y="157729"/>
                        <a:pt x="211643" y="163133"/>
                        <a:pt x="204620" y="166254"/>
                      </a:cubicBezTo>
                      <a:cubicBezTo>
                        <a:pt x="192301" y="171729"/>
                        <a:pt x="166254" y="179043"/>
                        <a:pt x="166254" y="179043"/>
                      </a:cubicBezTo>
                      <a:cubicBezTo>
                        <a:pt x="153465" y="187569"/>
                        <a:pt x="136414" y="191832"/>
                        <a:pt x="127888" y="204621"/>
                      </a:cubicBezTo>
                      <a:cubicBezTo>
                        <a:pt x="123625" y="211015"/>
                        <a:pt x="121616" y="219731"/>
                        <a:pt x="115099" y="223804"/>
                      </a:cubicBezTo>
                      <a:cubicBezTo>
                        <a:pt x="103667" y="230949"/>
                        <a:pt x="89521" y="232330"/>
                        <a:pt x="76732" y="236593"/>
                      </a:cubicBezTo>
                      <a:lnTo>
                        <a:pt x="57549" y="242987"/>
                      </a:lnTo>
                      <a:cubicBezTo>
                        <a:pt x="42116" y="266136"/>
                        <a:pt x="9591" y="290945"/>
                        <a:pt x="0" y="3005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2230D94-6FF7-F945-8CFB-040073E56347}"/>
                  </a:ext>
                </a:extLst>
              </p:cNvPr>
              <p:cNvSpPr/>
              <p:nvPr/>
            </p:nvSpPr>
            <p:spPr>
              <a:xfrm>
                <a:off x="2054566" y="1793284"/>
                <a:ext cx="825601" cy="768096"/>
              </a:xfrm>
              <a:custGeom>
                <a:avLst/>
                <a:gdLst>
                  <a:gd name="connsiteX0" fmla="*/ 93977 w 825601"/>
                  <a:gd name="connsiteY0" fmla="*/ 731520 h 768096"/>
                  <a:gd name="connsiteX1" fmla="*/ 57401 w 825601"/>
                  <a:gd name="connsiteY1" fmla="*/ 758952 h 768096"/>
                  <a:gd name="connsiteX2" fmla="*/ 66545 w 825601"/>
                  <a:gd name="connsiteY2" fmla="*/ 676656 h 768096"/>
                  <a:gd name="connsiteX3" fmla="*/ 66545 w 825601"/>
                  <a:gd name="connsiteY3" fmla="*/ 621792 h 768096"/>
                  <a:gd name="connsiteX4" fmla="*/ 29969 w 825601"/>
                  <a:gd name="connsiteY4" fmla="*/ 566928 h 768096"/>
                  <a:gd name="connsiteX5" fmla="*/ 11681 w 825601"/>
                  <a:gd name="connsiteY5" fmla="*/ 539496 h 768096"/>
                  <a:gd name="connsiteX6" fmla="*/ 11681 w 825601"/>
                  <a:gd name="connsiteY6" fmla="*/ 402336 h 768096"/>
                  <a:gd name="connsiteX7" fmla="*/ 29969 w 825601"/>
                  <a:gd name="connsiteY7" fmla="*/ 347472 h 768096"/>
                  <a:gd name="connsiteX8" fmla="*/ 39113 w 825601"/>
                  <a:gd name="connsiteY8" fmla="*/ 283464 h 768096"/>
                  <a:gd name="connsiteX9" fmla="*/ 112265 w 825601"/>
                  <a:gd name="connsiteY9" fmla="*/ 219456 h 768096"/>
                  <a:gd name="connsiteX10" fmla="*/ 176273 w 825601"/>
                  <a:gd name="connsiteY10" fmla="*/ 192024 h 768096"/>
                  <a:gd name="connsiteX11" fmla="*/ 313433 w 825601"/>
                  <a:gd name="connsiteY11" fmla="*/ 201168 h 768096"/>
                  <a:gd name="connsiteX12" fmla="*/ 368297 w 825601"/>
                  <a:gd name="connsiteY12" fmla="*/ 219456 h 768096"/>
                  <a:gd name="connsiteX13" fmla="*/ 478025 w 825601"/>
                  <a:gd name="connsiteY13" fmla="*/ 201168 h 768096"/>
                  <a:gd name="connsiteX14" fmla="*/ 505457 w 825601"/>
                  <a:gd name="connsiteY14" fmla="*/ 182880 h 768096"/>
                  <a:gd name="connsiteX15" fmla="*/ 569465 w 825601"/>
                  <a:gd name="connsiteY15" fmla="*/ 100584 h 768096"/>
                  <a:gd name="connsiteX16" fmla="*/ 587753 w 825601"/>
                  <a:gd name="connsiteY16" fmla="*/ 36576 h 768096"/>
                  <a:gd name="connsiteX17" fmla="*/ 596897 w 825601"/>
                  <a:gd name="connsiteY17" fmla="*/ 9144 h 768096"/>
                  <a:gd name="connsiteX18" fmla="*/ 624329 w 825601"/>
                  <a:gd name="connsiteY18" fmla="*/ 0 h 768096"/>
                  <a:gd name="connsiteX19" fmla="*/ 670049 w 825601"/>
                  <a:gd name="connsiteY19" fmla="*/ 9144 h 768096"/>
                  <a:gd name="connsiteX20" fmla="*/ 715769 w 825601"/>
                  <a:gd name="connsiteY20" fmla="*/ 91440 h 768096"/>
                  <a:gd name="connsiteX21" fmla="*/ 688337 w 825601"/>
                  <a:gd name="connsiteY21" fmla="*/ 109728 h 768096"/>
                  <a:gd name="connsiteX22" fmla="*/ 715769 w 825601"/>
                  <a:gd name="connsiteY22" fmla="*/ 173736 h 768096"/>
                  <a:gd name="connsiteX23" fmla="*/ 770633 w 825601"/>
                  <a:gd name="connsiteY23" fmla="*/ 192024 h 768096"/>
                  <a:gd name="connsiteX24" fmla="*/ 798065 w 825601"/>
                  <a:gd name="connsiteY24" fmla="*/ 201168 h 768096"/>
                  <a:gd name="connsiteX25" fmla="*/ 825497 w 825601"/>
                  <a:gd name="connsiteY25" fmla="*/ 256032 h 768096"/>
                  <a:gd name="connsiteX26" fmla="*/ 807209 w 825601"/>
                  <a:gd name="connsiteY26" fmla="*/ 310896 h 768096"/>
                  <a:gd name="connsiteX27" fmla="*/ 523745 w 825601"/>
                  <a:gd name="connsiteY27" fmla="*/ 768096 h 768096"/>
                  <a:gd name="connsiteX28" fmla="*/ 93977 w 825601"/>
                  <a:gd name="connsiteY28" fmla="*/ 731520 h 76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5601" h="768096">
                    <a:moveTo>
                      <a:pt x="93977" y="731520"/>
                    </a:moveTo>
                    <a:lnTo>
                      <a:pt x="57401" y="758952"/>
                    </a:lnTo>
                    <a:cubicBezTo>
                      <a:pt x="60449" y="731520"/>
                      <a:pt x="62007" y="703881"/>
                      <a:pt x="66545" y="676656"/>
                    </a:cubicBezTo>
                    <a:cubicBezTo>
                      <a:pt x="72172" y="642894"/>
                      <a:pt x="85302" y="655554"/>
                      <a:pt x="66545" y="621792"/>
                    </a:cubicBezTo>
                    <a:cubicBezTo>
                      <a:pt x="55871" y="602579"/>
                      <a:pt x="42161" y="585216"/>
                      <a:pt x="29969" y="566928"/>
                    </a:cubicBezTo>
                    <a:lnTo>
                      <a:pt x="11681" y="539496"/>
                    </a:lnTo>
                    <a:cubicBezTo>
                      <a:pt x="-3511" y="478729"/>
                      <a:pt x="-4273" y="492745"/>
                      <a:pt x="11681" y="402336"/>
                    </a:cubicBezTo>
                    <a:cubicBezTo>
                      <a:pt x="15031" y="383352"/>
                      <a:pt x="29969" y="347472"/>
                      <a:pt x="29969" y="347472"/>
                    </a:cubicBezTo>
                    <a:cubicBezTo>
                      <a:pt x="33017" y="326136"/>
                      <a:pt x="32920" y="304108"/>
                      <a:pt x="39113" y="283464"/>
                    </a:cubicBezTo>
                    <a:cubicBezTo>
                      <a:pt x="48638" y="251714"/>
                      <a:pt x="90167" y="234188"/>
                      <a:pt x="112265" y="219456"/>
                    </a:cubicBezTo>
                    <a:cubicBezTo>
                      <a:pt x="150154" y="194197"/>
                      <a:pt x="129035" y="203833"/>
                      <a:pt x="176273" y="192024"/>
                    </a:cubicBezTo>
                    <a:cubicBezTo>
                      <a:pt x="221993" y="195072"/>
                      <a:pt x="268072" y="194688"/>
                      <a:pt x="313433" y="201168"/>
                    </a:cubicBezTo>
                    <a:cubicBezTo>
                      <a:pt x="332516" y="203894"/>
                      <a:pt x="368297" y="219456"/>
                      <a:pt x="368297" y="219456"/>
                    </a:cubicBezTo>
                    <a:cubicBezTo>
                      <a:pt x="394372" y="216559"/>
                      <a:pt x="447387" y="216487"/>
                      <a:pt x="478025" y="201168"/>
                    </a:cubicBezTo>
                    <a:cubicBezTo>
                      <a:pt x="487855" y="196253"/>
                      <a:pt x="496313" y="188976"/>
                      <a:pt x="505457" y="182880"/>
                    </a:cubicBezTo>
                    <a:cubicBezTo>
                      <a:pt x="549206" y="117256"/>
                      <a:pt x="526491" y="143558"/>
                      <a:pt x="569465" y="100584"/>
                    </a:cubicBezTo>
                    <a:cubicBezTo>
                      <a:pt x="591389" y="34811"/>
                      <a:pt x="564790" y="116948"/>
                      <a:pt x="587753" y="36576"/>
                    </a:cubicBezTo>
                    <a:cubicBezTo>
                      <a:pt x="590401" y="27308"/>
                      <a:pt x="590081" y="15960"/>
                      <a:pt x="596897" y="9144"/>
                    </a:cubicBezTo>
                    <a:cubicBezTo>
                      <a:pt x="603713" y="2328"/>
                      <a:pt x="615185" y="3048"/>
                      <a:pt x="624329" y="0"/>
                    </a:cubicBezTo>
                    <a:cubicBezTo>
                      <a:pt x="639569" y="3048"/>
                      <a:pt x="657781" y="-398"/>
                      <a:pt x="670049" y="9144"/>
                    </a:cubicBezTo>
                    <a:cubicBezTo>
                      <a:pt x="698347" y="31153"/>
                      <a:pt x="705649" y="61081"/>
                      <a:pt x="715769" y="91440"/>
                    </a:cubicBezTo>
                    <a:cubicBezTo>
                      <a:pt x="706625" y="97536"/>
                      <a:pt x="691812" y="99302"/>
                      <a:pt x="688337" y="109728"/>
                    </a:cubicBezTo>
                    <a:cubicBezTo>
                      <a:pt x="684314" y="121796"/>
                      <a:pt x="704355" y="166602"/>
                      <a:pt x="715769" y="173736"/>
                    </a:cubicBezTo>
                    <a:cubicBezTo>
                      <a:pt x="732116" y="183953"/>
                      <a:pt x="752345" y="185928"/>
                      <a:pt x="770633" y="192024"/>
                    </a:cubicBezTo>
                    <a:lnTo>
                      <a:pt x="798065" y="201168"/>
                    </a:lnTo>
                    <a:cubicBezTo>
                      <a:pt x="805256" y="211954"/>
                      <a:pt x="827300" y="239807"/>
                      <a:pt x="825497" y="256032"/>
                    </a:cubicBezTo>
                    <a:cubicBezTo>
                      <a:pt x="823368" y="275191"/>
                      <a:pt x="807209" y="310896"/>
                      <a:pt x="807209" y="310896"/>
                    </a:cubicBezTo>
                    <a:lnTo>
                      <a:pt x="523745" y="768096"/>
                    </a:lnTo>
                    <a:lnTo>
                      <a:pt x="93977" y="7315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73845AE-A4BA-2540-BBDB-B9D62349DE24}"/>
                </a:ext>
              </a:extLst>
            </p:cNvPr>
            <p:cNvGrpSpPr/>
            <p:nvPr/>
          </p:nvGrpSpPr>
          <p:grpSpPr>
            <a:xfrm>
              <a:off x="2991712" y="983425"/>
              <a:ext cx="285416" cy="1289673"/>
              <a:chOff x="6655271" y="2247187"/>
              <a:chExt cx="285416" cy="1289673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DE0BE7E-1BF1-424C-8075-9E350F257364}"/>
                  </a:ext>
                </a:extLst>
              </p:cNvPr>
              <p:cNvSpPr/>
              <p:nvPr/>
            </p:nvSpPr>
            <p:spPr>
              <a:xfrm>
                <a:off x="6655271" y="2247187"/>
                <a:ext cx="148256" cy="1097280"/>
              </a:xfrm>
              <a:custGeom>
                <a:avLst/>
                <a:gdLst>
                  <a:gd name="connsiteX0" fmla="*/ 0 w 223953"/>
                  <a:gd name="connsiteY0" fmla="*/ 0 h 1097280"/>
                  <a:gd name="connsiteX1" fmla="*/ 198782 w 223953"/>
                  <a:gd name="connsiteY1" fmla="*/ 763325 h 1097280"/>
                  <a:gd name="connsiteX2" fmla="*/ 214685 w 223953"/>
                  <a:gd name="connsiteY2" fmla="*/ 109728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53" h="1097280">
                    <a:moveTo>
                      <a:pt x="0" y="0"/>
                    </a:moveTo>
                    <a:cubicBezTo>
                      <a:pt x="81500" y="290222"/>
                      <a:pt x="163001" y="580445"/>
                      <a:pt x="198782" y="763325"/>
                    </a:cubicBezTo>
                    <a:cubicBezTo>
                      <a:pt x="234563" y="946205"/>
                      <a:pt x="224624" y="1021742"/>
                      <a:pt x="214685" y="109728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6B188A7C-5775-CE42-81E7-A5037A442F90}"/>
                  </a:ext>
                </a:extLst>
              </p:cNvPr>
              <p:cNvSpPr/>
              <p:nvPr/>
            </p:nvSpPr>
            <p:spPr>
              <a:xfrm rot="7994826">
                <a:off x="6665282" y="3261455"/>
                <a:ext cx="276490" cy="274320"/>
              </a:xfrm>
              <a:prstGeom prst="teardrop">
                <a:avLst>
                  <a:gd name="adj" fmla="val 11955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C9A446-638E-944B-A15A-69B6F19CDB5A}"/>
              </a:ext>
            </a:extLst>
          </p:cNvPr>
          <p:cNvGrpSpPr/>
          <p:nvPr/>
        </p:nvGrpSpPr>
        <p:grpSpPr>
          <a:xfrm rot="284186">
            <a:off x="45564" y="301464"/>
            <a:ext cx="1636055" cy="1956292"/>
            <a:chOff x="45564" y="301464"/>
            <a:chExt cx="1636055" cy="195629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4409588-AEE0-2245-B858-AC4B93BCC3B7}"/>
                </a:ext>
              </a:extLst>
            </p:cNvPr>
            <p:cNvGrpSpPr/>
            <p:nvPr/>
          </p:nvGrpSpPr>
          <p:grpSpPr>
            <a:xfrm>
              <a:off x="796041" y="301464"/>
              <a:ext cx="885578" cy="1321043"/>
              <a:chOff x="796041" y="301464"/>
              <a:chExt cx="885578" cy="1321043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D40D947-E599-E543-857F-2DC21E017B78}"/>
                  </a:ext>
                </a:extLst>
              </p:cNvPr>
              <p:cNvSpPr/>
              <p:nvPr/>
            </p:nvSpPr>
            <p:spPr>
              <a:xfrm>
                <a:off x="1222375" y="600075"/>
                <a:ext cx="393700" cy="396875"/>
              </a:xfrm>
              <a:custGeom>
                <a:avLst/>
                <a:gdLst>
                  <a:gd name="connsiteX0" fmla="*/ 82550 w 393700"/>
                  <a:gd name="connsiteY0" fmla="*/ 396875 h 396875"/>
                  <a:gd name="connsiteX1" fmla="*/ 82550 w 393700"/>
                  <a:gd name="connsiteY1" fmla="*/ 396875 h 396875"/>
                  <a:gd name="connsiteX2" fmla="*/ 111125 w 393700"/>
                  <a:gd name="connsiteY2" fmla="*/ 393700 h 396875"/>
                  <a:gd name="connsiteX3" fmla="*/ 130175 w 393700"/>
                  <a:gd name="connsiteY3" fmla="*/ 387350 h 396875"/>
                  <a:gd name="connsiteX4" fmla="*/ 155575 w 393700"/>
                  <a:gd name="connsiteY4" fmla="*/ 381000 h 396875"/>
                  <a:gd name="connsiteX5" fmla="*/ 174625 w 393700"/>
                  <a:gd name="connsiteY5" fmla="*/ 374650 h 396875"/>
                  <a:gd name="connsiteX6" fmla="*/ 184150 w 393700"/>
                  <a:gd name="connsiteY6" fmla="*/ 371475 h 396875"/>
                  <a:gd name="connsiteX7" fmla="*/ 212725 w 393700"/>
                  <a:gd name="connsiteY7" fmla="*/ 352425 h 396875"/>
                  <a:gd name="connsiteX8" fmla="*/ 222250 w 393700"/>
                  <a:gd name="connsiteY8" fmla="*/ 346075 h 396875"/>
                  <a:gd name="connsiteX9" fmla="*/ 241300 w 393700"/>
                  <a:gd name="connsiteY9" fmla="*/ 339725 h 396875"/>
                  <a:gd name="connsiteX10" fmla="*/ 260350 w 393700"/>
                  <a:gd name="connsiteY10" fmla="*/ 323850 h 396875"/>
                  <a:gd name="connsiteX11" fmla="*/ 288925 w 393700"/>
                  <a:gd name="connsiteY11" fmla="*/ 307975 h 396875"/>
                  <a:gd name="connsiteX12" fmla="*/ 307975 w 393700"/>
                  <a:gd name="connsiteY12" fmla="*/ 288925 h 396875"/>
                  <a:gd name="connsiteX13" fmla="*/ 320675 w 393700"/>
                  <a:gd name="connsiteY13" fmla="*/ 269875 h 396875"/>
                  <a:gd name="connsiteX14" fmla="*/ 339725 w 393700"/>
                  <a:gd name="connsiteY14" fmla="*/ 257175 h 396875"/>
                  <a:gd name="connsiteX15" fmla="*/ 349250 w 393700"/>
                  <a:gd name="connsiteY15" fmla="*/ 238125 h 396875"/>
                  <a:gd name="connsiteX16" fmla="*/ 352425 w 393700"/>
                  <a:gd name="connsiteY16" fmla="*/ 228600 h 396875"/>
                  <a:gd name="connsiteX17" fmla="*/ 368300 w 393700"/>
                  <a:gd name="connsiteY17" fmla="*/ 209550 h 396875"/>
                  <a:gd name="connsiteX18" fmla="*/ 374650 w 393700"/>
                  <a:gd name="connsiteY18" fmla="*/ 190500 h 396875"/>
                  <a:gd name="connsiteX19" fmla="*/ 377825 w 393700"/>
                  <a:gd name="connsiteY19" fmla="*/ 180975 h 396875"/>
                  <a:gd name="connsiteX20" fmla="*/ 381000 w 393700"/>
                  <a:gd name="connsiteY20" fmla="*/ 161925 h 396875"/>
                  <a:gd name="connsiteX21" fmla="*/ 387350 w 393700"/>
                  <a:gd name="connsiteY21" fmla="*/ 142875 h 396875"/>
                  <a:gd name="connsiteX22" fmla="*/ 393700 w 393700"/>
                  <a:gd name="connsiteY22" fmla="*/ 117475 h 396875"/>
                  <a:gd name="connsiteX23" fmla="*/ 390525 w 393700"/>
                  <a:gd name="connsiteY23" fmla="*/ 101600 h 396875"/>
                  <a:gd name="connsiteX24" fmla="*/ 377825 w 393700"/>
                  <a:gd name="connsiteY24" fmla="*/ 82550 h 396875"/>
                  <a:gd name="connsiteX25" fmla="*/ 368300 w 393700"/>
                  <a:gd name="connsiteY25" fmla="*/ 63500 h 396875"/>
                  <a:gd name="connsiteX26" fmla="*/ 358775 w 393700"/>
                  <a:gd name="connsiteY26" fmla="*/ 34925 h 396875"/>
                  <a:gd name="connsiteX27" fmla="*/ 349250 w 393700"/>
                  <a:gd name="connsiteY27" fmla="*/ 15875 h 396875"/>
                  <a:gd name="connsiteX28" fmla="*/ 330200 w 393700"/>
                  <a:gd name="connsiteY28" fmla="*/ 3175 h 396875"/>
                  <a:gd name="connsiteX29" fmla="*/ 320675 w 393700"/>
                  <a:gd name="connsiteY29" fmla="*/ 0 h 396875"/>
                  <a:gd name="connsiteX30" fmla="*/ 311150 w 393700"/>
                  <a:gd name="connsiteY30" fmla="*/ 3175 h 396875"/>
                  <a:gd name="connsiteX31" fmla="*/ 307975 w 393700"/>
                  <a:gd name="connsiteY31" fmla="*/ 12700 h 396875"/>
                  <a:gd name="connsiteX32" fmla="*/ 301625 w 393700"/>
                  <a:gd name="connsiteY32" fmla="*/ 22225 h 396875"/>
                  <a:gd name="connsiteX33" fmla="*/ 298450 w 393700"/>
                  <a:gd name="connsiteY33" fmla="*/ 34925 h 396875"/>
                  <a:gd name="connsiteX34" fmla="*/ 288925 w 393700"/>
                  <a:gd name="connsiteY34" fmla="*/ 63500 h 396875"/>
                  <a:gd name="connsiteX35" fmla="*/ 282575 w 393700"/>
                  <a:gd name="connsiteY35" fmla="*/ 82550 h 396875"/>
                  <a:gd name="connsiteX36" fmla="*/ 273050 w 393700"/>
                  <a:gd name="connsiteY36" fmla="*/ 101600 h 396875"/>
                  <a:gd name="connsiteX37" fmla="*/ 263525 w 393700"/>
                  <a:gd name="connsiteY37" fmla="*/ 107950 h 396875"/>
                  <a:gd name="connsiteX38" fmla="*/ 260350 w 393700"/>
                  <a:gd name="connsiteY38" fmla="*/ 117475 h 396875"/>
                  <a:gd name="connsiteX39" fmla="*/ 247650 w 393700"/>
                  <a:gd name="connsiteY39" fmla="*/ 136525 h 396875"/>
                  <a:gd name="connsiteX40" fmla="*/ 219075 w 393700"/>
                  <a:gd name="connsiteY40" fmla="*/ 152400 h 396875"/>
                  <a:gd name="connsiteX41" fmla="*/ 212725 w 393700"/>
                  <a:gd name="connsiteY41" fmla="*/ 161925 h 396875"/>
                  <a:gd name="connsiteX42" fmla="*/ 184150 w 393700"/>
                  <a:gd name="connsiteY42" fmla="*/ 180975 h 396875"/>
                  <a:gd name="connsiteX43" fmla="*/ 174625 w 393700"/>
                  <a:gd name="connsiteY43" fmla="*/ 187325 h 396875"/>
                  <a:gd name="connsiteX44" fmla="*/ 165100 w 393700"/>
                  <a:gd name="connsiteY44" fmla="*/ 193675 h 396875"/>
                  <a:gd name="connsiteX45" fmla="*/ 155575 w 393700"/>
                  <a:gd name="connsiteY45" fmla="*/ 196850 h 396875"/>
                  <a:gd name="connsiteX46" fmla="*/ 136525 w 393700"/>
                  <a:gd name="connsiteY46" fmla="*/ 209550 h 396875"/>
                  <a:gd name="connsiteX47" fmla="*/ 127000 w 393700"/>
                  <a:gd name="connsiteY47" fmla="*/ 215900 h 396875"/>
                  <a:gd name="connsiteX48" fmla="*/ 88900 w 393700"/>
                  <a:gd name="connsiteY48" fmla="*/ 228600 h 396875"/>
                  <a:gd name="connsiteX49" fmla="*/ 79375 w 393700"/>
                  <a:gd name="connsiteY49" fmla="*/ 231775 h 396875"/>
                  <a:gd name="connsiteX50" fmla="*/ 69850 w 393700"/>
                  <a:gd name="connsiteY50" fmla="*/ 234950 h 396875"/>
                  <a:gd name="connsiteX51" fmla="*/ 41275 w 393700"/>
                  <a:gd name="connsiteY51" fmla="*/ 257175 h 396875"/>
                  <a:gd name="connsiteX52" fmla="*/ 31750 w 393700"/>
                  <a:gd name="connsiteY52" fmla="*/ 263525 h 396875"/>
                  <a:gd name="connsiteX53" fmla="*/ 22225 w 393700"/>
                  <a:gd name="connsiteY53" fmla="*/ 269875 h 396875"/>
                  <a:gd name="connsiteX54" fmla="*/ 15875 w 393700"/>
                  <a:gd name="connsiteY54" fmla="*/ 279400 h 396875"/>
                  <a:gd name="connsiteX55" fmla="*/ 6350 w 393700"/>
                  <a:gd name="connsiteY55" fmla="*/ 285750 h 396875"/>
                  <a:gd name="connsiteX56" fmla="*/ 0 w 393700"/>
                  <a:gd name="connsiteY56" fmla="*/ 304800 h 396875"/>
                  <a:gd name="connsiteX57" fmla="*/ 28575 w 393700"/>
                  <a:gd name="connsiteY57" fmla="*/ 323850 h 396875"/>
                  <a:gd name="connsiteX58" fmla="*/ 38100 w 393700"/>
                  <a:gd name="connsiteY58" fmla="*/ 330200 h 396875"/>
                  <a:gd name="connsiteX59" fmla="*/ 47625 w 393700"/>
                  <a:gd name="connsiteY59" fmla="*/ 349250 h 396875"/>
                  <a:gd name="connsiteX60" fmla="*/ 57150 w 393700"/>
                  <a:gd name="connsiteY60" fmla="*/ 368300 h 396875"/>
                  <a:gd name="connsiteX61" fmla="*/ 66675 w 393700"/>
                  <a:gd name="connsiteY61" fmla="*/ 374650 h 396875"/>
                  <a:gd name="connsiteX62" fmla="*/ 82550 w 393700"/>
                  <a:gd name="connsiteY62" fmla="*/ 396875 h 39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93700" h="396875">
                    <a:moveTo>
                      <a:pt x="82550" y="396875"/>
                    </a:moveTo>
                    <a:lnTo>
                      <a:pt x="82550" y="396875"/>
                    </a:lnTo>
                    <a:cubicBezTo>
                      <a:pt x="92075" y="395817"/>
                      <a:pt x="101727" y="395580"/>
                      <a:pt x="111125" y="393700"/>
                    </a:cubicBezTo>
                    <a:cubicBezTo>
                      <a:pt x="117689" y="392387"/>
                      <a:pt x="123681" y="388973"/>
                      <a:pt x="130175" y="387350"/>
                    </a:cubicBezTo>
                    <a:cubicBezTo>
                      <a:pt x="138642" y="385233"/>
                      <a:pt x="147296" y="383760"/>
                      <a:pt x="155575" y="381000"/>
                    </a:cubicBezTo>
                    <a:lnTo>
                      <a:pt x="174625" y="374650"/>
                    </a:lnTo>
                    <a:cubicBezTo>
                      <a:pt x="177800" y="373592"/>
                      <a:pt x="181365" y="373331"/>
                      <a:pt x="184150" y="371475"/>
                    </a:cubicBezTo>
                    <a:lnTo>
                      <a:pt x="212725" y="352425"/>
                    </a:lnTo>
                    <a:cubicBezTo>
                      <a:pt x="215900" y="350308"/>
                      <a:pt x="218630" y="347282"/>
                      <a:pt x="222250" y="346075"/>
                    </a:cubicBezTo>
                    <a:cubicBezTo>
                      <a:pt x="228600" y="343958"/>
                      <a:pt x="235731" y="343438"/>
                      <a:pt x="241300" y="339725"/>
                    </a:cubicBezTo>
                    <a:cubicBezTo>
                      <a:pt x="275337" y="317034"/>
                      <a:pt x="223680" y="352371"/>
                      <a:pt x="260350" y="323850"/>
                    </a:cubicBezTo>
                    <a:cubicBezTo>
                      <a:pt x="276726" y="311113"/>
                      <a:pt x="274554" y="312765"/>
                      <a:pt x="288925" y="307975"/>
                    </a:cubicBezTo>
                    <a:cubicBezTo>
                      <a:pt x="295275" y="301625"/>
                      <a:pt x="302994" y="296397"/>
                      <a:pt x="307975" y="288925"/>
                    </a:cubicBezTo>
                    <a:cubicBezTo>
                      <a:pt x="312208" y="282575"/>
                      <a:pt x="314325" y="274108"/>
                      <a:pt x="320675" y="269875"/>
                    </a:cubicBezTo>
                    <a:lnTo>
                      <a:pt x="339725" y="257175"/>
                    </a:lnTo>
                    <a:cubicBezTo>
                      <a:pt x="347705" y="233234"/>
                      <a:pt x="336940" y="262744"/>
                      <a:pt x="349250" y="238125"/>
                    </a:cubicBezTo>
                    <a:cubicBezTo>
                      <a:pt x="350747" y="235132"/>
                      <a:pt x="350569" y="231385"/>
                      <a:pt x="352425" y="228600"/>
                    </a:cubicBezTo>
                    <a:cubicBezTo>
                      <a:pt x="362394" y="213646"/>
                      <a:pt x="361375" y="225132"/>
                      <a:pt x="368300" y="209550"/>
                    </a:cubicBezTo>
                    <a:cubicBezTo>
                      <a:pt x="371018" y="203433"/>
                      <a:pt x="372533" y="196850"/>
                      <a:pt x="374650" y="190500"/>
                    </a:cubicBezTo>
                    <a:cubicBezTo>
                      <a:pt x="375708" y="187325"/>
                      <a:pt x="377275" y="184276"/>
                      <a:pt x="377825" y="180975"/>
                    </a:cubicBezTo>
                    <a:cubicBezTo>
                      <a:pt x="378883" y="174625"/>
                      <a:pt x="379439" y="168170"/>
                      <a:pt x="381000" y="161925"/>
                    </a:cubicBezTo>
                    <a:cubicBezTo>
                      <a:pt x="382623" y="155431"/>
                      <a:pt x="386037" y="149439"/>
                      <a:pt x="387350" y="142875"/>
                    </a:cubicBezTo>
                    <a:cubicBezTo>
                      <a:pt x="391181" y="123718"/>
                      <a:pt x="388818" y="132120"/>
                      <a:pt x="393700" y="117475"/>
                    </a:cubicBezTo>
                    <a:cubicBezTo>
                      <a:pt x="392642" y="112183"/>
                      <a:pt x="392758" y="106513"/>
                      <a:pt x="390525" y="101600"/>
                    </a:cubicBezTo>
                    <a:cubicBezTo>
                      <a:pt x="387367" y="94652"/>
                      <a:pt x="380238" y="89790"/>
                      <a:pt x="377825" y="82550"/>
                    </a:cubicBezTo>
                    <a:cubicBezTo>
                      <a:pt x="366246" y="47812"/>
                      <a:pt x="384713" y="100429"/>
                      <a:pt x="368300" y="63500"/>
                    </a:cubicBezTo>
                    <a:lnTo>
                      <a:pt x="358775" y="34925"/>
                    </a:lnTo>
                    <a:cubicBezTo>
                      <a:pt x="356510" y="28131"/>
                      <a:pt x="355043" y="20944"/>
                      <a:pt x="349250" y="15875"/>
                    </a:cubicBezTo>
                    <a:cubicBezTo>
                      <a:pt x="343507" y="10849"/>
                      <a:pt x="337440" y="5588"/>
                      <a:pt x="330200" y="3175"/>
                    </a:cubicBezTo>
                    <a:lnTo>
                      <a:pt x="320675" y="0"/>
                    </a:lnTo>
                    <a:cubicBezTo>
                      <a:pt x="317500" y="1058"/>
                      <a:pt x="313517" y="808"/>
                      <a:pt x="311150" y="3175"/>
                    </a:cubicBezTo>
                    <a:cubicBezTo>
                      <a:pt x="308783" y="5542"/>
                      <a:pt x="309472" y="9707"/>
                      <a:pt x="307975" y="12700"/>
                    </a:cubicBezTo>
                    <a:cubicBezTo>
                      <a:pt x="306268" y="16113"/>
                      <a:pt x="303742" y="19050"/>
                      <a:pt x="301625" y="22225"/>
                    </a:cubicBezTo>
                    <a:cubicBezTo>
                      <a:pt x="300567" y="26458"/>
                      <a:pt x="299704" y="30745"/>
                      <a:pt x="298450" y="34925"/>
                    </a:cubicBezTo>
                    <a:cubicBezTo>
                      <a:pt x="295565" y="44542"/>
                      <a:pt x="292100" y="53975"/>
                      <a:pt x="288925" y="63500"/>
                    </a:cubicBezTo>
                    <a:lnTo>
                      <a:pt x="282575" y="82550"/>
                    </a:lnTo>
                    <a:cubicBezTo>
                      <a:pt x="279993" y="90297"/>
                      <a:pt x="279205" y="95445"/>
                      <a:pt x="273050" y="101600"/>
                    </a:cubicBezTo>
                    <a:cubicBezTo>
                      <a:pt x="270352" y="104298"/>
                      <a:pt x="266700" y="105833"/>
                      <a:pt x="263525" y="107950"/>
                    </a:cubicBezTo>
                    <a:cubicBezTo>
                      <a:pt x="262467" y="111125"/>
                      <a:pt x="261975" y="114549"/>
                      <a:pt x="260350" y="117475"/>
                    </a:cubicBezTo>
                    <a:cubicBezTo>
                      <a:pt x="256644" y="124146"/>
                      <a:pt x="254000" y="132292"/>
                      <a:pt x="247650" y="136525"/>
                    </a:cubicBezTo>
                    <a:cubicBezTo>
                      <a:pt x="225815" y="151081"/>
                      <a:pt x="235840" y="146812"/>
                      <a:pt x="219075" y="152400"/>
                    </a:cubicBezTo>
                    <a:cubicBezTo>
                      <a:pt x="216958" y="155575"/>
                      <a:pt x="215597" y="159412"/>
                      <a:pt x="212725" y="161925"/>
                    </a:cubicBezTo>
                    <a:lnTo>
                      <a:pt x="184150" y="180975"/>
                    </a:lnTo>
                    <a:lnTo>
                      <a:pt x="174625" y="187325"/>
                    </a:lnTo>
                    <a:cubicBezTo>
                      <a:pt x="171450" y="189442"/>
                      <a:pt x="168720" y="192468"/>
                      <a:pt x="165100" y="193675"/>
                    </a:cubicBezTo>
                    <a:cubicBezTo>
                      <a:pt x="161925" y="194733"/>
                      <a:pt x="158501" y="195225"/>
                      <a:pt x="155575" y="196850"/>
                    </a:cubicBezTo>
                    <a:cubicBezTo>
                      <a:pt x="148904" y="200556"/>
                      <a:pt x="142875" y="205317"/>
                      <a:pt x="136525" y="209550"/>
                    </a:cubicBezTo>
                    <a:cubicBezTo>
                      <a:pt x="133350" y="211667"/>
                      <a:pt x="130620" y="214693"/>
                      <a:pt x="127000" y="215900"/>
                    </a:cubicBezTo>
                    <a:lnTo>
                      <a:pt x="88900" y="228600"/>
                    </a:lnTo>
                    <a:lnTo>
                      <a:pt x="79375" y="231775"/>
                    </a:lnTo>
                    <a:lnTo>
                      <a:pt x="69850" y="234950"/>
                    </a:lnTo>
                    <a:cubicBezTo>
                      <a:pt x="54929" y="249871"/>
                      <a:pt x="64061" y="241984"/>
                      <a:pt x="41275" y="257175"/>
                    </a:cubicBezTo>
                    <a:lnTo>
                      <a:pt x="31750" y="263525"/>
                    </a:lnTo>
                    <a:lnTo>
                      <a:pt x="22225" y="269875"/>
                    </a:lnTo>
                    <a:cubicBezTo>
                      <a:pt x="20108" y="273050"/>
                      <a:pt x="18573" y="276702"/>
                      <a:pt x="15875" y="279400"/>
                    </a:cubicBezTo>
                    <a:cubicBezTo>
                      <a:pt x="13177" y="282098"/>
                      <a:pt x="8372" y="282514"/>
                      <a:pt x="6350" y="285750"/>
                    </a:cubicBezTo>
                    <a:cubicBezTo>
                      <a:pt x="2802" y="291426"/>
                      <a:pt x="0" y="304800"/>
                      <a:pt x="0" y="304800"/>
                    </a:cubicBezTo>
                    <a:lnTo>
                      <a:pt x="28575" y="323850"/>
                    </a:lnTo>
                    <a:lnTo>
                      <a:pt x="38100" y="330200"/>
                    </a:lnTo>
                    <a:cubicBezTo>
                      <a:pt x="46080" y="354141"/>
                      <a:pt x="35315" y="324631"/>
                      <a:pt x="47625" y="349250"/>
                    </a:cubicBezTo>
                    <a:cubicBezTo>
                      <a:pt x="52790" y="359579"/>
                      <a:pt x="48051" y="359201"/>
                      <a:pt x="57150" y="368300"/>
                    </a:cubicBezTo>
                    <a:cubicBezTo>
                      <a:pt x="59848" y="370998"/>
                      <a:pt x="63500" y="372533"/>
                      <a:pt x="66675" y="374650"/>
                    </a:cubicBezTo>
                    <a:lnTo>
                      <a:pt x="82550" y="3968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BC2544-525E-2A44-80DF-18D33E0C7EB4}"/>
                  </a:ext>
                </a:extLst>
              </p:cNvPr>
              <p:cNvGrpSpPr/>
              <p:nvPr/>
            </p:nvGrpSpPr>
            <p:grpSpPr>
              <a:xfrm>
                <a:off x="796041" y="301464"/>
                <a:ext cx="811131" cy="699438"/>
                <a:chOff x="4747002" y="1716260"/>
                <a:chExt cx="811131" cy="699438"/>
              </a:xfrm>
            </p:grpSpPr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31D3A7EF-5262-884A-A57C-AB6816F9137F}"/>
                    </a:ext>
                  </a:extLst>
                </p:cNvPr>
                <p:cNvSpPr/>
                <p:nvPr/>
              </p:nvSpPr>
              <p:spPr>
                <a:xfrm flipV="1">
                  <a:off x="4823746" y="1861245"/>
                  <a:ext cx="734387" cy="554453"/>
                </a:xfrm>
                <a:prstGeom prst="arc">
                  <a:avLst>
                    <a:gd name="adj1" fmla="val 17242201"/>
                    <a:gd name="adj2" fmla="val 1908155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3FDD8DD-741D-AB49-BCEF-BBF8F1AC6E00}"/>
                    </a:ext>
                  </a:extLst>
                </p:cNvPr>
                <p:cNvSpPr/>
                <p:nvPr/>
              </p:nvSpPr>
              <p:spPr>
                <a:xfrm flipV="1">
                  <a:off x="4747002" y="1716260"/>
                  <a:ext cx="734387" cy="554453"/>
                </a:xfrm>
                <a:prstGeom prst="arc">
                  <a:avLst>
                    <a:gd name="adj1" fmla="val 16725171"/>
                    <a:gd name="adj2" fmla="val 47687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3C58292-4CE6-CD44-8925-1548BD5DE9FF}"/>
                  </a:ext>
                </a:extLst>
              </p:cNvPr>
              <p:cNvSpPr/>
              <p:nvPr/>
            </p:nvSpPr>
            <p:spPr>
              <a:xfrm>
                <a:off x="939012" y="745430"/>
                <a:ext cx="615860" cy="877077"/>
              </a:xfrm>
              <a:custGeom>
                <a:avLst/>
                <a:gdLst>
                  <a:gd name="connsiteX0" fmla="*/ 416807 w 615860"/>
                  <a:gd name="connsiteY0" fmla="*/ 466530 h 877077"/>
                  <a:gd name="connsiteX1" fmla="*/ 416807 w 615860"/>
                  <a:gd name="connsiteY1" fmla="*/ 466530 h 877077"/>
                  <a:gd name="connsiteX2" fmla="*/ 472791 w 615860"/>
                  <a:gd name="connsiteY2" fmla="*/ 472751 h 877077"/>
                  <a:gd name="connsiteX3" fmla="*/ 491452 w 615860"/>
                  <a:gd name="connsiteY3" fmla="*/ 466530 h 877077"/>
                  <a:gd name="connsiteX4" fmla="*/ 553656 w 615860"/>
                  <a:gd name="connsiteY4" fmla="*/ 460310 h 877077"/>
                  <a:gd name="connsiteX5" fmla="*/ 590978 w 615860"/>
                  <a:gd name="connsiteY5" fmla="*/ 435428 h 877077"/>
                  <a:gd name="connsiteX6" fmla="*/ 615860 w 615860"/>
                  <a:gd name="connsiteY6" fmla="*/ 404326 h 877077"/>
                  <a:gd name="connsiteX7" fmla="*/ 603419 w 615860"/>
                  <a:gd name="connsiteY7" fmla="*/ 385665 h 877077"/>
                  <a:gd name="connsiteX8" fmla="*/ 528774 w 615860"/>
                  <a:gd name="connsiteY8" fmla="*/ 348343 h 877077"/>
                  <a:gd name="connsiteX9" fmla="*/ 510113 w 615860"/>
                  <a:gd name="connsiteY9" fmla="*/ 342122 h 877077"/>
                  <a:gd name="connsiteX10" fmla="*/ 491452 w 615860"/>
                  <a:gd name="connsiteY10" fmla="*/ 335902 h 877077"/>
                  <a:gd name="connsiteX11" fmla="*/ 472791 w 615860"/>
                  <a:gd name="connsiteY11" fmla="*/ 323461 h 877077"/>
                  <a:gd name="connsiteX12" fmla="*/ 416807 w 615860"/>
                  <a:gd name="connsiteY12" fmla="*/ 298579 h 877077"/>
                  <a:gd name="connsiteX13" fmla="*/ 410587 w 615860"/>
                  <a:gd name="connsiteY13" fmla="*/ 279918 h 877077"/>
                  <a:gd name="connsiteX14" fmla="*/ 385705 w 615860"/>
                  <a:gd name="connsiteY14" fmla="*/ 242596 h 877077"/>
                  <a:gd name="connsiteX15" fmla="*/ 367044 w 615860"/>
                  <a:gd name="connsiteY15" fmla="*/ 205273 h 877077"/>
                  <a:gd name="connsiteX16" fmla="*/ 360823 w 615860"/>
                  <a:gd name="connsiteY16" fmla="*/ 186612 h 877077"/>
                  <a:gd name="connsiteX17" fmla="*/ 348383 w 615860"/>
                  <a:gd name="connsiteY17" fmla="*/ 167951 h 877077"/>
                  <a:gd name="connsiteX18" fmla="*/ 323501 w 615860"/>
                  <a:gd name="connsiteY18" fmla="*/ 111967 h 877077"/>
                  <a:gd name="connsiteX19" fmla="*/ 317281 w 615860"/>
                  <a:gd name="connsiteY19" fmla="*/ 93306 h 877077"/>
                  <a:gd name="connsiteX20" fmla="*/ 279958 w 615860"/>
                  <a:gd name="connsiteY20" fmla="*/ 62204 h 877077"/>
                  <a:gd name="connsiteX21" fmla="*/ 261297 w 615860"/>
                  <a:gd name="connsiteY21" fmla="*/ 55984 h 877077"/>
                  <a:gd name="connsiteX22" fmla="*/ 223974 w 615860"/>
                  <a:gd name="connsiteY22" fmla="*/ 37322 h 877077"/>
                  <a:gd name="connsiteX23" fmla="*/ 186652 w 615860"/>
                  <a:gd name="connsiteY23" fmla="*/ 18661 h 877077"/>
                  <a:gd name="connsiteX24" fmla="*/ 149330 w 615860"/>
                  <a:gd name="connsiteY24" fmla="*/ 0 h 877077"/>
                  <a:gd name="connsiteX25" fmla="*/ 105787 w 615860"/>
                  <a:gd name="connsiteY25" fmla="*/ 12441 h 877077"/>
                  <a:gd name="connsiteX26" fmla="*/ 74685 w 615860"/>
                  <a:gd name="connsiteY26" fmla="*/ 49763 h 877077"/>
                  <a:gd name="connsiteX27" fmla="*/ 68464 w 615860"/>
                  <a:gd name="connsiteY27" fmla="*/ 68424 h 877077"/>
                  <a:gd name="connsiteX28" fmla="*/ 43583 w 615860"/>
                  <a:gd name="connsiteY28" fmla="*/ 105747 h 877077"/>
                  <a:gd name="connsiteX29" fmla="*/ 31142 w 615860"/>
                  <a:gd name="connsiteY29" fmla="*/ 143069 h 877077"/>
                  <a:gd name="connsiteX30" fmla="*/ 12481 w 615860"/>
                  <a:gd name="connsiteY30" fmla="*/ 211494 h 877077"/>
                  <a:gd name="connsiteX31" fmla="*/ 40 w 615860"/>
                  <a:gd name="connsiteY31" fmla="*/ 298579 h 877077"/>
                  <a:gd name="connsiteX32" fmla="*/ 6260 w 615860"/>
                  <a:gd name="connsiteY32" fmla="*/ 553616 h 877077"/>
                  <a:gd name="connsiteX33" fmla="*/ 12481 w 615860"/>
                  <a:gd name="connsiteY33" fmla="*/ 578498 h 877077"/>
                  <a:gd name="connsiteX34" fmla="*/ 18701 w 615860"/>
                  <a:gd name="connsiteY34" fmla="*/ 609600 h 877077"/>
                  <a:gd name="connsiteX35" fmla="*/ 31142 w 615860"/>
                  <a:gd name="connsiteY35" fmla="*/ 646922 h 877077"/>
                  <a:gd name="connsiteX36" fmla="*/ 62244 w 615860"/>
                  <a:gd name="connsiteY36" fmla="*/ 702906 h 877077"/>
                  <a:gd name="connsiteX37" fmla="*/ 80905 w 615860"/>
                  <a:gd name="connsiteY37" fmla="*/ 715347 h 877077"/>
                  <a:gd name="connsiteX38" fmla="*/ 112007 w 615860"/>
                  <a:gd name="connsiteY38" fmla="*/ 752669 h 877077"/>
                  <a:gd name="connsiteX39" fmla="*/ 136889 w 615860"/>
                  <a:gd name="connsiteY39" fmla="*/ 789992 h 877077"/>
                  <a:gd name="connsiteX40" fmla="*/ 149330 w 615860"/>
                  <a:gd name="connsiteY40" fmla="*/ 808653 h 877077"/>
                  <a:gd name="connsiteX41" fmla="*/ 167991 w 615860"/>
                  <a:gd name="connsiteY41" fmla="*/ 821094 h 877077"/>
                  <a:gd name="connsiteX42" fmla="*/ 192872 w 615860"/>
                  <a:gd name="connsiteY42" fmla="*/ 858416 h 877077"/>
                  <a:gd name="connsiteX43" fmla="*/ 205313 w 615860"/>
                  <a:gd name="connsiteY43" fmla="*/ 877077 h 877077"/>
                  <a:gd name="connsiteX44" fmla="*/ 217754 w 615860"/>
                  <a:gd name="connsiteY44" fmla="*/ 858416 h 877077"/>
                  <a:gd name="connsiteX45" fmla="*/ 236415 w 615860"/>
                  <a:gd name="connsiteY45" fmla="*/ 821094 h 877077"/>
                  <a:gd name="connsiteX46" fmla="*/ 242636 w 615860"/>
                  <a:gd name="connsiteY46" fmla="*/ 796212 h 877077"/>
                  <a:gd name="connsiteX47" fmla="*/ 261297 w 615860"/>
                  <a:gd name="connsiteY47" fmla="*/ 740228 h 877077"/>
                  <a:gd name="connsiteX48" fmla="*/ 273738 w 615860"/>
                  <a:gd name="connsiteY48" fmla="*/ 702906 h 877077"/>
                  <a:gd name="connsiteX49" fmla="*/ 279958 w 615860"/>
                  <a:gd name="connsiteY49" fmla="*/ 684245 h 877077"/>
                  <a:gd name="connsiteX50" fmla="*/ 292399 w 615860"/>
                  <a:gd name="connsiteY50" fmla="*/ 665584 h 877077"/>
                  <a:gd name="connsiteX51" fmla="*/ 317281 w 615860"/>
                  <a:gd name="connsiteY51" fmla="*/ 603379 h 877077"/>
                  <a:gd name="connsiteX52" fmla="*/ 329721 w 615860"/>
                  <a:gd name="connsiteY52" fmla="*/ 584718 h 877077"/>
                  <a:gd name="connsiteX53" fmla="*/ 335942 w 615860"/>
                  <a:gd name="connsiteY53" fmla="*/ 566057 h 877077"/>
                  <a:gd name="connsiteX54" fmla="*/ 379485 w 615860"/>
                  <a:gd name="connsiteY54" fmla="*/ 510073 h 877077"/>
                  <a:gd name="connsiteX55" fmla="*/ 398146 w 615860"/>
                  <a:gd name="connsiteY55" fmla="*/ 472751 h 877077"/>
                  <a:gd name="connsiteX56" fmla="*/ 416807 w 615860"/>
                  <a:gd name="connsiteY56" fmla="*/ 466530 h 87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15860" h="877077">
                    <a:moveTo>
                      <a:pt x="416807" y="466530"/>
                    </a:moveTo>
                    <a:lnTo>
                      <a:pt x="416807" y="466530"/>
                    </a:lnTo>
                    <a:cubicBezTo>
                      <a:pt x="435468" y="468604"/>
                      <a:pt x="454015" y="472751"/>
                      <a:pt x="472791" y="472751"/>
                    </a:cubicBezTo>
                    <a:cubicBezTo>
                      <a:pt x="479348" y="472751"/>
                      <a:pt x="484971" y="467527"/>
                      <a:pt x="491452" y="466530"/>
                    </a:cubicBezTo>
                    <a:cubicBezTo>
                      <a:pt x="512048" y="463361"/>
                      <a:pt x="532921" y="462383"/>
                      <a:pt x="553656" y="460310"/>
                    </a:cubicBezTo>
                    <a:cubicBezTo>
                      <a:pt x="566097" y="452016"/>
                      <a:pt x="586249" y="449613"/>
                      <a:pt x="590978" y="435428"/>
                    </a:cubicBezTo>
                    <a:cubicBezTo>
                      <a:pt x="599563" y="409675"/>
                      <a:pt x="591743" y="420404"/>
                      <a:pt x="615860" y="404326"/>
                    </a:cubicBezTo>
                    <a:cubicBezTo>
                      <a:pt x="611713" y="398106"/>
                      <a:pt x="609045" y="390588"/>
                      <a:pt x="603419" y="385665"/>
                    </a:cubicBezTo>
                    <a:cubicBezTo>
                      <a:pt x="573736" y="359693"/>
                      <a:pt x="564011" y="360089"/>
                      <a:pt x="528774" y="348343"/>
                    </a:cubicBezTo>
                    <a:lnTo>
                      <a:pt x="510113" y="342122"/>
                    </a:lnTo>
                    <a:lnTo>
                      <a:pt x="491452" y="335902"/>
                    </a:lnTo>
                    <a:cubicBezTo>
                      <a:pt x="485232" y="331755"/>
                      <a:pt x="479623" y="326497"/>
                      <a:pt x="472791" y="323461"/>
                    </a:cubicBezTo>
                    <a:cubicBezTo>
                      <a:pt x="406169" y="293851"/>
                      <a:pt x="459039" y="326735"/>
                      <a:pt x="416807" y="298579"/>
                    </a:cubicBezTo>
                    <a:cubicBezTo>
                      <a:pt x="414734" y="292359"/>
                      <a:pt x="413771" y="285650"/>
                      <a:pt x="410587" y="279918"/>
                    </a:cubicBezTo>
                    <a:cubicBezTo>
                      <a:pt x="403326" y="266848"/>
                      <a:pt x="385705" y="242596"/>
                      <a:pt x="385705" y="242596"/>
                    </a:cubicBezTo>
                    <a:cubicBezTo>
                      <a:pt x="370073" y="195699"/>
                      <a:pt x="391158" y="253499"/>
                      <a:pt x="367044" y="205273"/>
                    </a:cubicBezTo>
                    <a:cubicBezTo>
                      <a:pt x="364112" y="199408"/>
                      <a:pt x="363755" y="192477"/>
                      <a:pt x="360823" y="186612"/>
                    </a:cubicBezTo>
                    <a:cubicBezTo>
                      <a:pt x="357480" y="179925"/>
                      <a:pt x="351419" y="174782"/>
                      <a:pt x="348383" y="167951"/>
                    </a:cubicBezTo>
                    <a:cubicBezTo>
                      <a:pt x="318776" y="101334"/>
                      <a:pt x="351654" y="154196"/>
                      <a:pt x="323501" y="111967"/>
                    </a:cubicBezTo>
                    <a:cubicBezTo>
                      <a:pt x="321428" y="105747"/>
                      <a:pt x="320918" y="98762"/>
                      <a:pt x="317281" y="93306"/>
                    </a:cubicBezTo>
                    <a:cubicBezTo>
                      <a:pt x="310404" y="82990"/>
                      <a:pt x="291431" y="67941"/>
                      <a:pt x="279958" y="62204"/>
                    </a:cubicBezTo>
                    <a:cubicBezTo>
                      <a:pt x="274093" y="59272"/>
                      <a:pt x="267517" y="58057"/>
                      <a:pt x="261297" y="55984"/>
                    </a:cubicBezTo>
                    <a:cubicBezTo>
                      <a:pt x="207819" y="20331"/>
                      <a:pt x="275481" y="63076"/>
                      <a:pt x="223974" y="37322"/>
                    </a:cubicBezTo>
                    <a:cubicBezTo>
                      <a:pt x="175745" y="13207"/>
                      <a:pt x="233553" y="34294"/>
                      <a:pt x="186652" y="18661"/>
                    </a:cubicBezTo>
                    <a:cubicBezTo>
                      <a:pt x="177216" y="12370"/>
                      <a:pt x="162208" y="0"/>
                      <a:pt x="149330" y="0"/>
                    </a:cubicBezTo>
                    <a:cubicBezTo>
                      <a:pt x="141515" y="0"/>
                      <a:pt x="114590" y="9506"/>
                      <a:pt x="105787" y="12441"/>
                    </a:cubicBezTo>
                    <a:cubicBezTo>
                      <a:pt x="92027" y="26200"/>
                      <a:pt x="83347" y="32440"/>
                      <a:pt x="74685" y="49763"/>
                    </a:cubicBezTo>
                    <a:cubicBezTo>
                      <a:pt x="71753" y="55628"/>
                      <a:pt x="71648" y="62692"/>
                      <a:pt x="68464" y="68424"/>
                    </a:cubicBezTo>
                    <a:cubicBezTo>
                      <a:pt x="61203" y="81494"/>
                      <a:pt x="48311" y="91562"/>
                      <a:pt x="43583" y="105747"/>
                    </a:cubicBezTo>
                    <a:cubicBezTo>
                      <a:pt x="39436" y="118188"/>
                      <a:pt x="34323" y="130347"/>
                      <a:pt x="31142" y="143069"/>
                    </a:cubicBezTo>
                    <a:cubicBezTo>
                      <a:pt x="17111" y="199193"/>
                      <a:pt x="24107" y="176611"/>
                      <a:pt x="12481" y="211494"/>
                    </a:cubicBezTo>
                    <a:cubicBezTo>
                      <a:pt x="8334" y="240522"/>
                      <a:pt x="-675" y="269265"/>
                      <a:pt x="40" y="298579"/>
                    </a:cubicBezTo>
                    <a:cubicBezTo>
                      <a:pt x="2113" y="383591"/>
                      <a:pt x="2484" y="468662"/>
                      <a:pt x="6260" y="553616"/>
                    </a:cubicBezTo>
                    <a:cubicBezTo>
                      <a:pt x="6640" y="562157"/>
                      <a:pt x="10626" y="570152"/>
                      <a:pt x="12481" y="578498"/>
                    </a:cubicBezTo>
                    <a:cubicBezTo>
                      <a:pt x="14775" y="588819"/>
                      <a:pt x="15919" y="599400"/>
                      <a:pt x="18701" y="609600"/>
                    </a:cubicBezTo>
                    <a:cubicBezTo>
                      <a:pt x="22151" y="622252"/>
                      <a:pt x="26995" y="634481"/>
                      <a:pt x="31142" y="646922"/>
                    </a:cubicBezTo>
                    <a:cubicBezTo>
                      <a:pt x="37625" y="666370"/>
                      <a:pt x="43906" y="690681"/>
                      <a:pt x="62244" y="702906"/>
                    </a:cubicBezTo>
                    <a:lnTo>
                      <a:pt x="80905" y="715347"/>
                    </a:lnTo>
                    <a:cubicBezTo>
                      <a:pt x="125367" y="782038"/>
                      <a:pt x="56123" y="680818"/>
                      <a:pt x="112007" y="752669"/>
                    </a:cubicBezTo>
                    <a:cubicBezTo>
                      <a:pt x="121187" y="764472"/>
                      <a:pt x="128595" y="777551"/>
                      <a:pt x="136889" y="789992"/>
                    </a:cubicBezTo>
                    <a:cubicBezTo>
                      <a:pt x="141036" y="796212"/>
                      <a:pt x="143110" y="804506"/>
                      <a:pt x="149330" y="808653"/>
                    </a:cubicBezTo>
                    <a:lnTo>
                      <a:pt x="167991" y="821094"/>
                    </a:lnTo>
                    <a:lnTo>
                      <a:pt x="192872" y="858416"/>
                    </a:lnTo>
                    <a:lnTo>
                      <a:pt x="205313" y="877077"/>
                    </a:lnTo>
                    <a:cubicBezTo>
                      <a:pt x="209460" y="870857"/>
                      <a:pt x="214411" y="865103"/>
                      <a:pt x="217754" y="858416"/>
                    </a:cubicBezTo>
                    <a:cubicBezTo>
                      <a:pt x="243507" y="806909"/>
                      <a:pt x="200761" y="874574"/>
                      <a:pt x="236415" y="821094"/>
                    </a:cubicBezTo>
                    <a:cubicBezTo>
                      <a:pt x="238489" y="812800"/>
                      <a:pt x="240179" y="804401"/>
                      <a:pt x="242636" y="796212"/>
                    </a:cubicBezTo>
                    <a:cubicBezTo>
                      <a:pt x="242653" y="796155"/>
                      <a:pt x="258178" y="749586"/>
                      <a:pt x="261297" y="740228"/>
                    </a:cubicBezTo>
                    <a:lnTo>
                      <a:pt x="273738" y="702906"/>
                    </a:lnTo>
                    <a:cubicBezTo>
                      <a:pt x="275811" y="696686"/>
                      <a:pt x="276321" y="689701"/>
                      <a:pt x="279958" y="684245"/>
                    </a:cubicBezTo>
                    <a:lnTo>
                      <a:pt x="292399" y="665584"/>
                    </a:lnTo>
                    <a:cubicBezTo>
                      <a:pt x="302596" y="634994"/>
                      <a:pt x="302636" y="629009"/>
                      <a:pt x="317281" y="603379"/>
                    </a:cubicBezTo>
                    <a:cubicBezTo>
                      <a:pt x="320990" y="596888"/>
                      <a:pt x="326378" y="591405"/>
                      <a:pt x="329721" y="584718"/>
                    </a:cubicBezTo>
                    <a:cubicBezTo>
                      <a:pt x="332653" y="578853"/>
                      <a:pt x="332758" y="571789"/>
                      <a:pt x="335942" y="566057"/>
                    </a:cubicBezTo>
                    <a:cubicBezTo>
                      <a:pt x="354544" y="532574"/>
                      <a:pt x="356816" y="532742"/>
                      <a:pt x="379485" y="510073"/>
                    </a:cubicBezTo>
                    <a:cubicBezTo>
                      <a:pt x="384544" y="494894"/>
                      <a:pt x="386087" y="484810"/>
                      <a:pt x="398146" y="472751"/>
                    </a:cubicBezTo>
                    <a:cubicBezTo>
                      <a:pt x="401425" y="469472"/>
                      <a:pt x="413697" y="467567"/>
                      <a:pt x="416807" y="4665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18599A-48F0-0D4C-9F4B-A8100081DE75}"/>
                  </a:ext>
                </a:extLst>
              </p:cNvPr>
              <p:cNvSpPr/>
              <p:nvPr/>
            </p:nvSpPr>
            <p:spPr>
              <a:xfrm>
                <a:off x="1075464" y="1167264"/>
                <a:ext cx="91440" cy="5849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9F4AD9C-F6D8-C541-8E9B-D77FC00C4DCC}"/>
                  </a:ext>
                </a:extLst>
              </p:cNvPr>
              <p:cNvSpPr/>
              <p:nvPr/>
            </p:nvSpPr>
            <p:spPr>
              <a:xfrm rot="21408338" flipH="1">
                <a:off x="1220947" y="1043733"/>
                <a:ext cx="460672" cy="202577"/>
              </a:xfrm>
              <a:prstGeom prst="arc">
                <a:avLst>
                  <a:gd name="adj1" fmla="val 1840286"/>
                  <a:gd name="adj2" fmla="val 19759935"/>
                </a:avLst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26C47A-CD88-EC49-9869-EC89A15DE3AF}"/>
                </a:ext>
              </a:extLst>
            </p:cNvPr>
            <p:cNvGrpSpPr/>
            <p:nvPr/>
          </p:nvGrpSpPr>
          <p:grpSpPr>
            <a:xfrm>
              <a:off x="45564" y="322837"/>
              <a:ext cx="954026" cy="1277198"/>
              <a:chOff x="45564" y="322837"/>
              <a:chExt cx="954026" cy="12771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A38101-048F-3441-BF37-F2ED08466A0C}"/>
                  </a:ext>
                </a:extLst>
              </p:cNvPr>
              <p:cNvGrpSpPr/>
              <p:nvPr/>
            </p:nvGrpSpPr>
            <p:grpSpPr>
              <a:xfrm>
                <a:off x="136141" y="322837"/>
                <a:ext cx="863449" cy="699440"/>
                <a:chOff x="136141" y="322837"/>
                <a:chExt cx="863449" cy="699440"/>
              </a:xfrm>
            </p:grpSpPr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16D9F1AE-28D1-2A41-9AF6-BFD132342268}"/>
                    </a:ext>
                  </a:extLst>
                </p:cNvPr>
                <p:cNvSpPr/>
                <p:nvPr/>
              </p:nvSpPr>
              <p:spPr>
                <a:xfrm>
                  <a:off x="146429" y="576349"/>
                  <a:ext cx="302458" cy="437817"/>
                </a:xfrm>
                <a:custGeom>
                  <a:avLst/>
                  <a:gdLst>
                    <a:gd name="connsiteX0" fmla="*/ 302458 w 302458"/>
                    <a:gd name="connsiteY0" fmla="*/ 293716 h 437817"/>
                    <a:gd name="connsiteX1" fmla="*/ 302458 w 302458"/>
                    <a:gd name="connsiteY1" fmla="*/ 293716 h 437817"/>
                    <a:gd name="connsiteX2" fmla="*/ 258124 w 302458"/>
                    <a:gd name="connsiteY2" fmla="*/ 277091 h 437817"/>
                    <a:gd name="connsiteX3" fmla="*/ 247040 w 302458"/>
                    <a:gd name="connsiteY3" fmla="*/ 260466 h 437817"/>
                    <a:gd name="connsiteX4" fmla="*/ 213789 w 302458"/>
                    <a:gd name="connsiteY4" fmla="*/ 238298 h 437817"/>
                    <a:gd name="connsiteX5" fmla="*/ 180538 w 302458"/>
                    <a:gd name="connsiteY5" fmla="*/ 216131 h 437817"/>
                    <a:gd name="connsiteX6" fmla="*/ 163913 w 302458"/>
                    <a:gd name="connsiteY6" fmla="*/ 205047 h 437817"/>
                    <a:gd name="connsiteX7" fmla="*/ 141746 w 302458"/>
                    <a:gd name="connsiteY7" fmla="*/ 171796 h 437817"/>
                    <a:gd name="connsiteX8" fmla="*/ 125120 w 302458"/>
                    <a:gd name="connsiteY8" fmla="*/ 116378 h 437817"/>
                    <a:gd name="connsiteX9" fmla="*/ 119578 w 302458"/>
                    <a:gd name="connsiteY9" fmla="*/ 66502 h 437817"/>
                    <a:gd name="connsiteX10" fmla="*/ 114036 w 302458"/>
                    <a:gd name="connsiteY10" fmla="*/ 11084 h 437817"/>
                    <a:gd name="connsiteX11" fmla="*/ 97411 w 302458"/>
                    <a:gd name="connsiteY11" fmla="*/ 0 h 437817"/>
                    <a:gd name="connsiteX12" fmla="*/ 80786 w 302458"/>
                    <a:gd name="connsiteY12" fmla="*/ 11084 h 437817"/>
                    <a:gd name="connsiteX13" fmla="*/ 58618 w 302458"/>
                    <a:gd name="connsiteY13" fmla="*/ 44335 h 437817"/>
                    <a:gd name="connsiteX14" fmla="*/ 47535 w 302458"/>
                    <a:gd name="connsiteY14" fmla="*/ 60960 h 437817"/>
                    <a:gd name="connsiteX15" fmla="*/ 14284 w 302458"/>
                    <a:gd name="connsiteY15" fmla="*/ 94211 h 437817"/>
                    <a:gd name="connsiteX16" fmla="*/ 8742 w 302458"/>
                    <a:gd name="connsiteY16" fmla="*/ 232756 h 437817"/>
                    <a:gd name="connsiteX17" fmla="*/ 14284 w 302458"/>
                    <a:gd name="connsiteY17" fmla="*/ 249382 h 437817"/>
                    <a:gd name="connsiteX18" fmla="*/ 25367 w 302458"/>
                    <a:gd name="connsiteY18" fmla="*/ 266007 h 437817"/>
                    <a:gd name="connsiteX19" fmla="*/ 30909 w 302458"/>
                    <a:gd name="connsiteY19" fmla="*/ 282633 h 437817"/>
                    <a:gd name="connsiteX20" fmla="*/ 64160 w 302458"/>
                    <a:gd name="connsiteY20" fmla="*/ 304800 h 437817"/>
                    <a:gd name="connsiteX21" fmla="*/ 75244 w 302458"/>
                    <a:gd name="connsiteY21" fmla="*/ 321426 h 437817"/>
                    <a:gd name="connsiteX22" fmla="*/ 80786 w 302458"/>
                    <a:gd name="connsiteY22" fmla="*/ 338051 h 437817"/>
                    <a:gd name="connsiteX23" fmla="*/ 114036 w 302458"/>
                    <a:gd name="connsiteY23" fmla="*/ 360218 h 437817"/>
                    <a:gd name="connsiteX24" fmla="*/ 130662 w 302458"/>
                    <a:gd name="connsiteY24" fmla="*/ 371302 h 437817"/>
                    <a:gd name="connsiteX25" fmla="*/ 147287 w 302458"/>
                    <a:gd name="connsiteY25" fmla="*/ 376844 h 437817"/>
                    <a:gd name="connsiteX26" fmla="*/ 163913 w 302458"/>
                    <a:gd name="connsiteY26" fmla="*/ 387927 h 437817"/>
                    <a:gd name="connsiteX27" fmla="*/ 180538 w 302458"/>
                    <a:gd name="connsiteY27" fmla="*/ 393469 h 437817"/>
                    <a:gd name="connsiteX28" fmla="*/ 197164 w 302458"/>
                    <a:gd name="connsiteY28" fmla="*/ 404553 h 437817"/>
                    <a:gd name="connsiteX29" fmla="*/ 230415 w 302458"/>
                    <a:gd name="connsiteY29" fmla="*/ 415636 h 437817"/>
                    <a:gd name="connsiteX30" fmla="*/ 285833 w 302458"/>
                    <a:gd name="connsiteY30" fmla="*/ 432262 h 437817"/>
                    <a:gd name="connsiteX31" fmla="*/ 280291 w 302458"/>
                    <a:gd name="connsiteY31" fmla="*/ 382386 h 437817"/>
                    <a:gd name="connsiteX32" fmla="*/ 285833 w 302458"/>
                    <a:gd name="connsiteY32" fmla="*/ 326967 h 437817"/>
                    <a:gd name="connsiteX33" fmla="*/ 302458 w 302458"/>
                    <a:gd name="connsiteY33" fmla="*/ 293716 h 437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02458" h="437817">
                      <a:moveTo>
                        <a:pt x="302458" y="293716"/>
                      </a:moveTo>
                      <a:lnTo>
                        <a:pt x="302458" y="293716"/>
                      </a:lnTo>
                      <a:cubicBezTo>
                        <a:pt x="287680" y="288174"/>
                        <a:pt x="271658" y="285211"/>
                        <a:pt x="258124" y="277091"/>
                      </a:cubicBezTo>
                      <a:cubicBezTo>
                        <a:pt x="252413" y="273664"/>
                        <a:pt x="252052" y="264852"/>
                        <a:pt x="247040" y="260466"/>
                      </a:cubicBezTo>
                      <a:cubicBezTo>
                        <a:pt x="237015" y="251694"/>
                        <a:pt x="224873" y="245687"/>
                        <a:pt x="213789" y="238298"/>
                      </a:cubicBezTo>
                      <a:lnTo>
                        <a:pt x="180538" y="216131"/>
                      </a:lnTo>
                      <a:lnTo>
                        <a:pt x="163913" y="205047"/>
                      </a:lnTo>
                      <a:cubicBezTo>
                        <a:pt x="145579" y="150047"/>
                        <a:pt x="176339" y="234063"/>
                        <a:pt x="141746" y="171796"/>
                      </a:cubicBezTo>
                      <a:cubicBezTo>
                        <a:pt x="135612" y="160755"/>
                        <a:pt x="128698" y="130690"/>
                        <a:pt x="125120" y="116378"/>
                      </a:cubicBezTo>
                      <a:cubicBezTo>
                        <a:pt x="123273" y="99753"/>
                        <a:pt x="121329" y="83138"/>
                        <a:pt x="119578" y="66502"/>
                      </a:cubicBezTo>
                      <a:cubicBezTo>
                        <a:pt x="117634" y="48039"/>
                        <a:pt x="119907" y="28696"/>
                        <a:pt x="114036" y="11084"/>
                      </a:cubicBezTo>
                      <a:cubicBezTo>
                        <a:pt x="111930" y="4765"/>
                        <a:pt x="102953" y="3695"/>
                        <a:pt x="97411" y="0"/>
                      </a:cubicBezTo>
                      <a:cubicBezTo>
                        <a:pt x="91869" y="3695"/>
                        <a:pt x="85172" y="6072"/>
                        <a:pt x="80786" y="11084"/>
                      </a:cubicBezTo>
                      <a:cubicBezTo>
                        <a:pt x="72014" y="21109"/>
                        <a:pt x="66007" y="33251"/>
                        <a:pt x="58618" y="44335"/>
                      </a:cubicBezTo>
                      <a:cubicBezTo>
                        <a:pt x="54924" y="49877"/>
                        <a:pt x="52244" y="56251"/>
                        <a:pt x="47535" y="60960"/>
                      </a:cubicBezTo>
                      <a:lnTo>
                        <a:pt x="14284" y="94211"/>
                      </a:lnTo>
                      <a:cubicBezTo>
                        <a:pt x="-6745" y="157297"/>
                        <a:pt x="-932" y="126348"/>
                        <a:pt x="8742" y="232756"/>
                      </a:cubicBezTo>
                      <a:cubicBezTo>
                        <a:pt x="9271" y="238574"/>
                        <a:pt x="11672" y="244157"/>
                        <a:pt x="14284" y="249382"/>
                      </a:cubicBezTo>
                      <a:cubicBezTo>
                        <a:pt x="17262" y="255339"/>
                        <a:pt x="22389" y="260050"/>
                        <a:pt x="25367" y="266007"/>
                      </a:cubicBezTo>
                      <a:cubicBezTo>
                        <a:pt x="27979" y="271232"/>
                        <a:pt x="26778" y="278502"/>
                        <a:pt x="30909" y="282633"/>
                      </a:cubicBezTo>
                      <a:cubicBezTo>
                        <a:pt x="40328" y="292052"/>
                        <a:pt x="64160" y="304800"/>
                        <a:pt x="64160" y="304800"/>
                      </a:cubicBezTo>
                      <a:cubicBezTo>
                        <a:pt x="67855" y="310342"/>
                        <a:pt x="72265" y="315469"/>
                        <a:pt x="75244" y="321426"/>
                      </a:cubicBezTo>
                      <a:cubicBezTo>
                        <a:pt x="77856" y="326651"/>
                        <a:pt x="76655" y="333920"/>
                        <a:pt x="80786" y="338051"/>
                      </a:cubicBezTo>
                      <a:cubicBezTo>
                        <a:pt x="90205" y="347470"/>
                        <a:pt x="102953" y="352829"/>
                        <a:pt x="114036" y="360218"/>
                      </a:cubicBezTo>
                      <a:cubicBezTo>
                        <a:pt x="119578" y="363913"/>
                        <a:pt x="124343" y="369196"/>
                        <a:pt x="130662" y="371302"/>
                      </a:cubicBezTo>
                      <a:cubicBezTo>
                        <a:pt x="136204" y="373149"/>
                        <a:pt x="142062" y="374232"/>
                        <a:pt x="147287" y="376844"/>
                      </a:cubicBezTo>
                      <a:cubicBezTo>
                        <a:pt x="153244" y="379823"/>
                        <a:pt x="157956" y="384948"/>
                        <a:pt x="163913" y="387927"/>
                      </a:cubicBezTo>
                      <a:cubicBezTo>
                        <a:pt x="169138" y="390539"/>
                        <a:pt x="175313" y="390857"/>
                        <a:pt x="180538" y="393469"/>
                      </a:cubicBezTo>
                      <a:cubicBezTo>
                        <a:pt x="186495" y="396448"/>
                        <a:pt x="191077" y="401848"/>
                        <a:pt x="197164" y="404553"/>
                      </a:cubicBezTo>
                      <a:cubicBezTo>
                        <a:pt x="207840" y="409298"/>
                        <a:pt x="230415" y="415636"/>
                        <a:pt x="230415" y="415636"/>
                      </a:cubicBezTo>
                      <a:cubicBezTo>
                        <a:pt x="270003" y="442029"/>
                        <a:pt x="250743" y="441035"/>
                        <a:pt x="285833" y="432262"/>
                      </a:cubicBezTo>
                      <a:cubicBezTo>
                        <a:pt x="283986" y="415637"/>
                        <a:pt x="280291" y="399114"/>
                        <a:pt x="280291" y="382386"/>
                      </a:cubicBezTo>
                      <a:cubicBezTo>
                        <a:pt x="280291" y="363821"/>
                        <a:pt x="283010" y="345316"/>
                        <a:pt x="285833" y="326967"/>
                      </a:cubicBezTo>
                      <a:cubicBezTo>
                        <a:pt x="292543" y="283350"/>
                        <a:pt x="299687" y="299258"/>
                        <a:pt x="302458" y="29371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4F3A530-B794-7546-B104-F09B3F159091}"/>
                    </a:ext>
                  </a:extLst>
                </p:cNvPr>
                <p:cNvGrpSpPr/>
                <p:nvPr/>
              </p:nvGrpSpPr>
              <p:grpSpPr>
                <a:xfrm>
                  <a:off x="136141" y="322837"/>
                  <a:ext cx="863449" cy="699440"/>
                  <a:chOff x="3960297" y="1716257"/>
                  <a:chExt cx="863449" cy="699440"/>
                </a:xfrm>
              </p:grpSpPr>
              <p:sp>
                <p:nvSpPr>
                  <p:cNvPr id="16" name="Arc 15">
                    <a:extLst>
                      <a:ext uri="{FF2B5EF4-FFF2-40B4-BE49-F238E27FC236}">
                        <a16:creationId xmlns:a16="http://schemas.microsoft.com/office/drawing/2014/main" id="{A6986155-502C-9747-A085-7D45FD7A310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60297" y="1861244"/>
                    <a:ext cx="863449" cy="554453"/>
                  </a:xfrm>
                  <a:prstGeom prst="arc">
                    <a:avLst>
                      <a:gd name="adj1" fmla="val 18358946"/>
                      <a:gd name="adj2" fmla="val 1908155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471F9FA3-770E-124D-9BFF-1599144A50D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74597" y="1716257"/>
                    <a:ext cx="672406" cy="554453"/>
                  </a:xfrm>
                  <a:prstGeom prst="arc">
                    <a:avLst>
                      <a:gd name="adj1" fmla="val 17299355"/>
                      <a:gd name="adj2" fmla="val 29109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8414AF7-500A-0A43-8B73-1E50F6594B05}"/>
                  </a:ext>
                </a:extLst>
              </p:cNvPr>
              <p:cNvGrpSpPr/>
              <p:nvPr/>
            </p:nvGrpSpPr>
            <p:grpSpPr>
              <a:xfrm>
                <a:off x="45564" y="766500"/>
                <a:ext cx="655213" cy="833535"/>
                <a:chOff x="45564" y="766500"/>
                <a:chExt cx="655213" cy="833535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30668F5B-E9C0-8C4F-B24F-8AD897178A59}"/>
                    </a:ext>
                  </a:extLst>
                </p:cNvPr>
                <p:cNvSpPr/>
                <p:nvPr/>
              </p:nvSpPr>
              <p:spPr>
                <a:xfrm>
                  <a:off x="45564" y="1054121"/>
                  <a:ext cx="561802" cy="202577"/>
                </a:xfrm>
                <a:prstGeom prst="arc">
                  <a:avLst>
                    <a:gd name="adj1" fmla="val 2884694"/>
                    <a:gd name="adj2" fmla="val 20067896"/>
                  </a:avLst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FE80F703-3DEE-984A-B63B-8523E0EB44D8}"/>
                    </a:ext>
                  </a:extLst>
                </p:cNvPr>
                <p:cNvSpPr/>
                <p:nvPr/>
              </p:nvSpPr>
              <p:spPr>
                <a:xfrm>
                  <a:off x="301251" y="766500"/>
                  <a:ext cx="399526" cy="833535"/>
                </a:xfrm>
                <a:custGeom>
                  <a:avLst/>
                  <a:gdLst>
                    <a:gd name="connsiteX0" fmla="*/ 199053 w 399526"/>
                    <a:gd name="connsiteY0" fmla="*/ 0 h 833535"/>
                    <a:gd name="connsiteX1" fmla="*/ 199053 w 399526"/>
                    <a:gd name="connsiteY1" fmla="*/ 0 h 833535"/>
                    <a:gd name="connsiteX2" fmla="*/ 242596 w 399526"/>
                    <a:gd name="connsiteY2" fmla="*/ 37323 h 833535"/>
                    <a:gd name="connsiteX3" fmla="*/ 273698 w 399526"/>
                    <a:gd name="connsiteY3" fmla="*/ 68425 h 833535"/>
                    <a:gd name="connsiteX4" fmla="*/ 292360 w 399526"/>
                    <a:gd name="connsiteY4" fmla="*/ 105747 h 833535"/>
                    <a:gd name="connsiteX5" fmla="*/ 298580 w 399526"/>
                    <a:gd name="connsiteY5" fmla="*/ 124409 h 833535"/>
                    <a:gd name="connsiteX6" fmla="*/ 323462 w 399526"/>
                    <a:gd name="connsiteY6" fmla="*/ 161731 h 833535"/>
                    <a:gd name="connsiteX7" fmla="*/ 335902 w 399526"/>
                    <a:gd name="connsiteY7" fmla="*/ 180392 h 833535"/>
                    <a:gd name="connsiteX8" fmla="*/ 354564 w 399526"/>
                    <a:gd name="connsiteY8" fmla="*/ 192833 h 833535"/>
                    <a:gd name="connsiteX9" fmla="*/ 379445 w 399526"/>
                    <a:gd name="connsiteY9" fmla="*/ 261258 h 833535"/>
                    <a:gd name="connsiteX10" fmla="*/ 391886 w 399526"/>
                    <a:gd name="connsiteY10" fmla="*/ 298580 h 833535"/>
                    <a:gd name="connsiteX11" fmla="*/ 391886 w 399526"/>
                    <a:gd name="connsiteY11" fmla="*/ 528735 h 833535"/>
                    <a:gd name="connsiteX12" fmla="*/ 379445 w 399526"/>
                    <a:gd name="connsiteY12" fmla="*/ 566058 h 833535"/>
                    <a:gd name="connsiteX13" fmla="*/ 348343 w 399526"/>
                    <a:gd name="connsiteY13" fmla="*/ 622041 h 833535"/>
                    <a:gd name="connsiteX14" fmla="*/ 311021 w 399526"/>
                    <a:gd name="connsiteY14" fmla="*/ 646923 h 833535"/>
                    <a:gd name="connsiteX15" fmla="*/ 267478 w 399526"/>
                    <a:gd name="connsiteY15" fmla="*/ 702907 h 833535"/>
                    <a:gd name="connsiteX16" fmla="*/ 255037 w 399526"/>
                    <a:gd name="connsiteY16" fmla="*/ 721568 h 833535"/>
                    <a:gd name="connsiteX17" fmla="*/ 217715 w 399526"/>
                    <a:gd name="connsiteY17" fmla="*/ 746449 h 833535"/>
                    <a:gd name="connsiteX18" fmla="*/ 186613 w 399526"/>
                    <a:gd name="connsiteY18" fmla="*/ 777551 h 833535"/>
                    <a:gd name="connsiteX19" fmla="*/ 174172 w 399526"/>
                    <a:gd name="connsiteY19" fmla="*/ 796213 h 833535"/>
                    <a:gd name="connsiteX20" fmla="*/ 155511 w 399526"/>
                    <a:gd name="connsiteY20" fmla="*/ 821094 h 833535"/>
                    <a:gd name="connsiteX21" fmla="*/ 136849 w 399526"/>
                    <a:gd name="connsiteY21" fmla="*/ 833535 h 833535"/>
                    <a:gd name="connsiteX22" fmla="*/ 74645 w 399526"/>
                    <a:gd name="connsiteY22" fmla="*/ 814874 h 833535"/>
                    <a:gd name="connsiteX23" fmla="*/ 55984 w 399526"/>
                    <a:gd name="connsiteY23" fmla="*/ 758890 h 833535"/>
                    <a:gd name="connsiteX24" fmla="*/ 49764 w 399526"/>
                    <a:gd name="connsiteY24" fmla="*/ 740229 h 833535"/>
                    <a:gd name="connsiteX25" fmla="*/ 37323 w 399526"/>
                    <a:gd name="connsiteY25" fmla="*/ 721568 h 833535"/>
                    <a:gd name="connsiteX26" fmla="*/ 18662 w 399526"/>
                    <a:gd name="connsiteY26" fmla="*/ 665584 h 833535"/>
                    <a:gd name="connsiteX27" fmla="*/ 6221 w 399526"/>
                    <a:gd name="connsiteY27" fmla="*/ 628262 h 833535"/>
                    <a:gd name="connsiteX28" fmla="*/ 0 w 399526"/>
                    <a:gd name="connsiteY28" fmla="*/ 609600 h 833535"/>
                    <a:gd name="connsiteX29" fmla="*/ 0 w 399526"/>
                    <a:gd name="connsiteY29" fmla="*/ 572278 h 833535"/>
                    <a:gd name="connsiteX30" fmla="*/ 55984 w 399526"/>
                    <a:gd name="connsiteY30" fmla="*/ 286139 h 833535"/>
                    <a:gd name="connsiteX31" fmla="*/ 199053 w 399526"/>
                    <a:gd name="connsiteY31" fmla="*/ 0 h 83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99526" h="833535">
                      <a:moveTo>
                        <a:pt x="199053" y="0"/>
                      </a:moveTo>
                      <a:lnTo>
                        <a:pt x="199053" y="0"/>
                      </a:lnTo>
                      <a:cubicBezTo>
                        <a:pt x="213567" y="12441"/>
                        <a:pt x="229079" y="23806"/>
                        <a:pt x="242596" y="37323"/>
                      </a:cubicBezTo>
                      <a:cubicBezTo>
                        <a:pt x="284065" y="78792"/>
                        <a:pt x="223935" y="35249"/>
                        <a:pt x="273698" y="68425"/>
                      </a:cubicBezTo>
                      <a:cubicBezTo>
                        <a:pt x="289338" y="115340"/>
                        <a:pt x="268238" y="57502"/>
                        <a:pt x="292360" y="105747"/>
                      </a:cubicBezTo>
                      <a:cubicBezTo>
                        <a:pt x="295292" y="111612"/>
                        <a:pt x="295396" y="118677"/>
                        <a:pt x="298580" y="124409"/>
                      </a:cubicBezTo>
                      <a:cubicBezTo>
                        <a:pt x="305841" y="137479"/>
                        <a:pt x="315168" y="149290"/>
                        <a:pt x="323462" y="161731"/>
                      </a:cubicBezTo>
                      <a:cubicBezTo>
                        <a:pt x="327609" y="167951"/>
                        <a:pt x="329682" y="176245"/>
                        <a:pt x="335902" y="180392"/>
                      </a:cubicBezTo>
                      <a:lnTo>
                        <a:pt x="354564" y="192833"/>
                      </a:lnTo>
                      <a:cubicBezTo>
                        <a:pt x="380644" y="231955"/>
                        <a:pt x="355686" y="189984"/>
                        <a:pt x="379445" y="261258"/>
                      </a:cubicBezTo>
                      <a:lnTo>
                        <a:pt x="391886" y="298580"/>
                      </a:lnTo>
                      <a:cubicBezTo>
                        <a:pt x="400134" y="397548"/>
                        <a:pt x="403846" y="405158"/>
                        <a:pt x="391886" y="528735"/>
                      </a:cubicBezTo>
                      <a:cubicBezTo>
                        <a:pt x="390623" y="541788"/>
                        <a:pt x="383592" y="553617"/>
                        <a:pt x="379445" y="566058"/>
                      </a:cubicBezTo>
                      <a:cubicBezTo>
                        <a:pt x="372963" y="585505"/>
                        <a:pt x="366679" y="609817"/>
                        <a:pt x="348343" y="622041"/>
                      </a:cubicBezTo>
                      <a:lnTo>
                        <a:pt x="311021" y="646923"/>
                      </a:lnTo>
                      <a:cubicBezTo>
                        <a:pt x="248134" y="741251"/>
                        <a:pt x="316201" y="644439"/>
                        <a:pt x="267478" y="702907"/>
                      </a:cubicBezTo>
                      <a:cubicBezTo>
                        <a:pt x="262692" y="708650"/>
                        <a:pt x="260663" y="716645"/>
                        <a:pt x="255037" y="721568"/>
                      </a:cubicBezTo>
                      <a:cubicBezTo>
                        <a:pt x="243785" y="731414"/>
                        <a:pt x="217715" y="746449"/>
                        <a:pt x="217715" y="746449"/>
                      </a:cubicBezTo>
                      <a:cubicBezTo>
                        <a:pt x="184538" y="796216"/>
                        <a:pt x="228083" y="736081"/>
                        <a:pt x="186613" y="777551"/>
                      </a:cubicBezTo>
                      <a:cubicBezTo>
                        <a:pt x="181326" y="782838"/>
                        <a:pt x="178517" y="790129"/>
                        <a:pt x="174172" y="796213"/>
                      </a:cubicBezTo>
                      <a:cubicBezTo>
                        <a:pt x="168146" y="804649"/>
                        <a:pt x="162842" y="813763"/>
                        <a:pt x="155511" y="821094"/>
                      </a:cubicBezTo>
                      <a:cubicBezTo>
                        <a:pt x="150224" y="826380"/>
                        <a:pt x="143070" y="829388"/>
                        <a:pt x="136849" y="833535"/>
                      </a:cubicBezTo>
                      <a:cubicBezTo>
                        <a:pt x="124671" y="831795"/>
                        <a:pt x="85739" y="832624"/>
                        <a:pt x="74645" y="814874"/>
                      </a:cubicBezTo>
                      <a:cubicBezTo>
                        <a:pt x="74643" y="814871"/>
                        <a:pt x="59095" y="768222"/>
                        <a:pt x="55984" y="758890"/>
                      </a:cubicBezTo>
                      <a:cubicBezTo>
                        <a:pt x="53911" y="752670"/>
                        <a:pt x="53401" y="745685"/>
                        <a:pt x="49764" y="740229"/>
                      </a:cubicBezTo>
                      <a:cubicBezTo>
                        <a:pt x="45617" y="734009"/>
                        <a:pt x="40359" y="728400"/>
                        <a:pt x="37323" y="721568"/>
                      </a:cubicBezTo>
                      <a:cubicBezTo>
                        <a:pt x="37318" y="721556"/>
                        <a:pt x="21774" y="674921"/>
                        <a:pt x="18662" y="665584"/>
                      </a:cubicBezTo>
                      <a:lnTo>
                        <a:pt x="6221" y="628262"/>
                      </a:lnTo>
                      <a:cubicBezTo>
                        <a:pt x="4147" y="622041"/>
                        <a:pt x="0" y="616157"/>
                        <a:pt x="0" y="609600"/>
                      </a:cubicBezTo>
                      <a:lnTo>
                        <a:pt x="0" y="572278"/>
                      </a:lnTo>
                      <a:lnTo>
                        <a:pt x="55984" y="286139"/>
                      </a:lnTo>
                      <a:lnTo>
                        <a:pt x="199053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E2FE2F6-3100-0344-979C-8149EA3F21C2}"/>
                    </a:ext>
                  </a:extLst>
                </p:cNvPr>
                <p:cNvSpPr/>
                <p:nvPr/>
              </p:nvSpPr>
              <p:spPr>
                <a:xfrm>
                  <a:off x="393571" y="1168820"/>
                  <a:ext cx="91440" cy="5849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B724F3-04D8-D540-A4B6-F1FFE5A3BAEE}"/>
                </a:ext>
              </a:extLst>
            </p:cNvPr>
            <p:cNvGrpSpPr/>
            <p:nvPr/>
          </p:nvGrpSpPr>
          <p:grpSpPr>
            <a:xfrm>
              <a:off x="410434" y="1611393"/>
              <a:ext cx="734981" cy="646363"/>
              <a:chOff x="410434" y="1611393"/>
              <a:chExt cx="734981" cy="64636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4AA12FD-A40A-674C-99C2-6ED7EC9D90E3}"/>
                  </a:ext>
                </a:extLst>
              </p:cNvPr>
              <p:cNvGrpSpPr/>
              <p:nvPr/>
            </p:nvGrpSpPr>
            <p:grpSpPr>
              <a:xfrm>
                <a:off x="551037" y="1746096"/>
                <a:ext cx="449162" cy="511660"/>
                <a:chOff x="4115712" y="2468328"/>
                <a:chExt cx="734981" cy="51166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2AD2F4E-2FCF-0A4E-BCF7-6ED4AE90F450}"/>
                    </a:ext>
                  </a:extLst>
                </p:cNvPr>
                <p:cNvSpPr/>
                <p:nvPr/>
              </p:nvSpPr>
              <p:spPr>
                <a:xfrm>
                  <a:off x="4115712" y="2468328"/>
                  <a:ext cx="734981" cy="511660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7B85078-8D88-BB4D-AAC8-766E586F4D39}"/>
                    </a:ext>
                  </a:extLst>
                </p:cNvPr>
                <p:cNvSpPr/>
                <p:nvPr/>
              </p:nvSpPr>
              <p:spPr>
                <a:xfrm>
                  <a:off x="4370405" y="2802937"/>
                  <a:ext cx="221505" cy="91440"/>
                </a:xfrm>
                <a:prstGeom prst="ellipse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3DD307A-E9D0-5048-B2DD-27515928E546}"/>
                  </a:ext>
                </a:extLst>
              </p:cNvPr>
              <p:cNvGrpSpPr/>
              <p:nvPr/>
            </p:nvGrpSpPr>
            <p:grpSpPr>
              <a:xfrm>
                <a:off x="410434" y="1611393"/>
                <a:ext cx="734981" cy="511660"/>
                <a:chOff x="4135018" y="2486025"/>
                <a:chExt cx="734981" cy="51166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BBE52C4-9D51-A846-9917-95478ACE5AA4}"/>
                    </a:ext>
                  </a:extLst>
                </p:cNvPr>
                <p:cNvSpPr/>
                <p:nvPr/>
              </p:nvSpPr>
              <p:spPr>
                <a:xfrm>
                  <a:off x="4135018" y="2486025"/>
                  <a:ext cx="734981" cy="51166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6EB1FC4-08A3-BD4A-A0F6-89EB1CC56D1C}"/>
                    </a:ext>
                  </a:extLst>
                </p:cNvPr>
                <p:cNvSpPr/>
                <p:nvPr/>
              </p:nvSpPr>
              <p:spPr>
                <a:xfrm>
                  <a:off x="4202854" y="269613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71429E1-FA9D-A440-B7FF-32027CA2D739}"/>
                    </a:ext>
                  </a:extLst>
                </p:cNvPr>
                <p:cNvSpPr/>
                <p:nvPr/>
              </p:nvSpPr>
              <p:spPr>
                <a:xfrm>
                  <a:off x="4668626" y="2696135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323003EE-4CA1-E74C-95EF-C4FD43BB95A5}"/>
              </a:ext>
            </a:extLst>
          </p:cNvPr>
          <p:cNvSpPr/>
          <p:nvPr/>
        </p:nvSpPr>
        <p:spPr>
          <a:xfrm flipH="1">
            <a:off x="314886" y="92754"/>
            <a:ext cx="2743200" cy="2743200"/>
          </a:xfrm>
          <a:prstGeom prst="arc">
            <a:avLst>
              <a:gd name="adj1" fmla="val 19699855"/>
              <a:gd name="adj2" fmla="val 2073602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4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8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38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E98CA7-0338-1E4F-ADE9-942152C41A94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A7A12ED-55ED-A34A-B096-B73A97FE6760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309884-DBF4-7E45-B950-37AB8D11D2A5}"/>
              </a:ext>
            </a:extLst>
          </p:cNvPr>
          <p:cNvGrpSpPr/>
          <p:nvPr/>
        </p:nvGrpSpPr>
        <p:grpSpPr>
          <a:xfrm>
            <a:off x="136141" y="339463"/>
            <a:ext cx="863449" cy="699440"/>
            <a:chOff x="136141" y="322837"/>
            <a:chExt cx="863449" cy="699440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427F975-CAB0-C444-B4A0-5AC64177D701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ADBF51-575A-A84E-887F-860A571F3FFD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8D697108-1814-6E4F-A0F0-C9B2CB836047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2F0F6D50-79F5-C746-AF8A-484A921E247A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11B14C-282D-AB4E-9CF5-E85BD27A2819}"/>
              </a:ext>
            </a:extLst>
          </p:cNvPr>
          <p:cNvSpPr/>
          <p:nvPr/>
        </p:nvSpPr>
        <p:spPr>
          <a:xfrm>
            <a:off x="315964" y="1003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2DF38-E932-8C4D-A380-49D31C15A425}"/>
              </a:ext>
            </a:extLst>
          </p:cNvPr>
          <p:cNvGrpSpPr/>
          <p:nvPr/>
        </p:nvGrpSpPr>
        <p:grpSpPr>
          <a:xfrm>
            <a:off x="410434" y="1648591"/>
            <a:ext cx="734981" cy="511660"/>
            <a:chOff x="4135018" y="2486025"/>
            <a:chExt cx="734981" cy="511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75E94D-7739-DA4A-BDE1-2D7F6EEB3540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B0D311-B249-5740-A9B9-D4B105655B04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A5B93-7D05-9D41-8D49-14BCB6EBCDEB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03363A-8B00-FD43-8CCB-6177572A7A40}"/>
              </a:ext>
            </a:extLst>
          </p:cNvPr>
          <p:cNvGrpSpPr/>
          <p:nvPr/>
        </p:nvGrpSpPr>
        <p:grpSpPr>
          <a:xfrm>
            <a:off x="796041" y="326864"/>
            <a:ext cx="885578" cy="1321043"/>
            <a:chOff x="4469760" y="1565226"/>
            <a:chExt cx="885578" cy="1321043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0DD0713-D229-0F4B-B740-E932A3F07CA0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827CA1-E1E0-6945-9EE0-B8E0FF3C6BE4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75E586-C7CC-2242-A2BD-421009638987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CB366639-7238-C649-8942-75D715BBAB6E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0ACDA081-F64F-1B44-B134-9369428850E4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DD19838-B6C7-5841-A1AD-7DAA424CE97A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FF9CDC-0675-754F-9933-48F417FF6EBA}"/>
              </a:ext>
            </a:extLst>
          </p:cNvPr>
          <p:cNvGrpSpPr/>
          <p:nvPr/>
        </p:nvGrpSpPr>
        <p:grpSpPr>
          <a:xfrm>
            <a:off x="45564" y="791900"/>
            <a:ext cx="655213" cy="833535"/>
            <a:chOff x="3709123" y="2030263"/>
            <a:chExt cx="655213" cy="83353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E37CF8FE-BE2A-D747-AA47-04E19A16F347}"/>
                </a:ext>
              </a:extLst>
            </p:cNvPr>
            <p:cNvSpPr/>
            <p:nvPr/>
          </p:nvSpPr>
          <p:spPr>
            <a:xfrm>
              <a:off x="3709123" y="2317884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FD8456-EAFD-F041-B8A2-C696E8E07466}"/>
                </a:ext>
              </a:extLst>
            </p:cNvPr>
            <p:cNvSpPr/>
            <p:nvPr/>
          </p:nvSpPr>
          <p:spPr>
            <a:xfrm>
              <a:off x="3964810" y="2030263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F4B9AA-E0D1-5B41-A09B-905576482944}"/>
                </a:ext>
              </a:extLst>
            </p:cNvPr>
            <p:cNvSpPr/>
            <p:nvPr/>
          </p:nvSpPr>
          <p:spPr>
            <a:xfrm>
              <a:off x="4057130" y="2432583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70E75A-A8C9-0045-855A-A00B7DA8644C}"/>
              </a:ext>
            </a:extLst>
          </p:cNvPr>
          <p:cNvGrpSpPr/>
          <p:nvPr/>
        </p:nvGrpSpPr>
        <p:grpSpPr>
          <a:xfrm>
            <a:off x="806132" y="130040"/>
            <a:ext cx="2215923" cy="1757060"/>
            <a:chOff x="4469690" y="1368403"/>
            <a:chExt cx="2215923" cy="175706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768939A-0394-FF40-864F-E431A0B263DE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BFF49CD-0E48-A443-AFB3-46AF89FE2808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C8F7759-DEBC-F74F-95BC-7BDE209B61D0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39DD49-4002-9546-B68E-473F322A7FED}"/>
              </a:ext>
            </a:extLst>
          </p:cNvPr>
          <p:cNvGrpSpPr/>
          <p:nvPr/>
        </p:nvGrpSpPr>
        <p:grpSpPr>
          <a:xfrm>
            <a:off x="2991712" y="1008825"/>
            <a:ext cx="285416" cy="1289673"/>
            <a:chOff x="6655271" y="2247187"/>
            <a:chExt cx="285416" cy="1289673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18FA7C6-D34C-104F-A2A0-CB5DDCDF75C0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877CF89F-F34D-EF40-A1DD-8253F3E4FAA1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83CA9-F3D4-CB48-97AA-69BA770E4173}"/>
              </a:ext>
            </a:extLst>
          </p:cNvPr>
          <p:cNvGrpSpPr/>
          <p:nvPr/>
        </p:nvGrpSpPr>
        <p:grpSpPr>
          <a:xfrm>
            <a:off x="2158333" y="2114668"/>
            <a:ext cx="565559" cy="876382"/>
            <a:chOff x="5821891" y="3406819"/>
            <a:chExt cx="565559" cy="87638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35332D4-994E-4F41-AC17-C7130362F1F0}"/>
                </a:ext>
              </a:extLst>
            </p:cNvPr>
            <p:cNvSpPr/>
            <p:nvPr/>
          </p:nvSpPr>
          <p:spPr>
            <a:xfrm rot="420000">
              <a:off x="5821891" y="3406819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14AFA2B-C1FA-6A46-A5C0-21D2700F0BC2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BDB37B-C3E0-5041-81EF-D6ED648E8A54}"/>
              </a:ext>
            </a:extLst>
          </p:cNvPr>
          <p:cNvGrpSpPr/>
          <p:nvPr/>
        </p:nvGrpSpPr>
        <p:grpSpPr>
          <a:xfrm>
            <a:off x="965932" y="2294352"/>
            <a:ext cx="615860" cy="702968"/>
            <a:chOff x="4629491" y="3583759"/>
            <a:chExt cx="615860" cy="70296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F42355-43A9-C24A-8716-091804C7D37E}"/>
                </a:ext>
              </a:extLst>
            </p:cNvPr>
            <p:cNvGrpSpPr/>
            <p:nvPr/>
          </p:nvGrpSpPr>
          <p:grpSpPr>
            <a:xfrm>
              <a:off x="4650239" y="3708546"/>
              <a:ext cx="281768" cy="578181"/>
              <a:chOff x="4609081" y="3707588"/>
              <a:chExt cx="281768" cy="578181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B813221E-2596-3342-B1E5-0705B0414F2D}"/>
                  </a:ext>
                </a:extLst>
              </p:cNvPr>
              <p:cNvSpPr/>
              <p:nvPr/>
            </p:nvSpPr>
            <p:spPr>
              <a:xfrm rot="600000">
                <a:off x="4632824" y="3707588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298C10E9-0352-5B42-B3CC-DE514FDB81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5AC81B5-7389-964E-BA5C-0E4042405C92}"/>
                </a:ext>
              </a:extLst>
            </p:cNvPr>
            <p:cNvSpPr/>
            <p:nvPr/>
          </p:nvSpPr>
          <p:spPr>
            <a:xfrm>
              <a:off x="4629491" y="3583759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BC01833-C6A9-1645-B0A2-61E8181682BF}"/>
                </a:ext>
              </a:extLst>
            </p:cNvPr>
            <p:cNvSpPr/>
            <p:nvPr/>
          </p:nvSpPr>
          <p:spPr>
            <a:xfrm>
              <a:off x="4672134" y="3846231"/>
              <a:ext cx="233510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85C6CF2B-F79B-3348-817F-25682FF3B01B}"/>
              </a:ext>
            </a:extLst>
          </p:cNvPr>
          <p:cNvSpPr/>
          <p:nvPr/>
        </p:nvSpPr>
        <p:spPr>
          <a:xfrm>
            <a:off x="2054566" y="18186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 rot="1800000"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983425"/>
            <a:ext cx="285416" cy="1289673"/>
            <a:chOff x="6655271" y="2247187"/>
            <a:chExt cx="285416" cy="128967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37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E98CA7-0338-1E4F-ADE9-942152C41A94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A7A12ED-55ED-A34A-B096-B73A97FE6760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309884-DBF4-7E45-B950-37AB8D11D2A5}"/>
              </a:ext>
            </a:extLst>
          </p:cNvPr>
          <p:cNvGrpSpPr/>
          <p:nvPr/>
        </p:nvGrpSpPr>
        <p:grpSpPr>
          <a:xfrm>
            <a:off x="136141" y="339463"/>
            <a:ext cx="863449" cy="699440"/>
            <a:chOff x="136141" y="322837"/>
            <a:chExt cx="863449" cy="699440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427F975-CAB0-C444-B4A0-5AC64177D701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ADBF51-575A-A84E-887F-860A571F3FFD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8D697108-1814-6E4F-A0F0-C9B2CB836047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2F0F6D50-79F5-C746-AF8A-484A921E247A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11B14C-282D-AB4E-9CF5-E85BD27A2819}"/>
              </a:ext>
            </a:extLst>
          </p:cNvPr>
          <p:cNvSpPr/>
          <p:nvPr/>
        </p:nvSpPr>
        <p:spPr>
          <a:xfrm>
            <a:off x="315964" y="1003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2DF38-E932-8C4D-A380-49D31C15A425}"/>
              </a:ext>
            </a:extLst>
          </p:cNvPr>
          <p:cNvGrpSpPr/>
          <p:nvPr/>
        </p:nvGrpSpPr>
        <p:grpSpPr>
          <a:xfrm rot="3600000">
            <a:off x="410434" y="1648591"/>
            <a:ext cx="734981" cy="511660"/>
            <a:chOff x="4135018" y="2486025"/>
            <a:chExt cx="734981" cy="511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75E94D-7739-DA4A-BDE1-2D7F6EEB3540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B0D311-B249-5740-A9B9-D4B105655B04}"/>
                </a:ext>
              </a:extLst>
            </p:cNvPr>
            <p:cNvSpPr/>
            <p:nvPr/>
          </p:nvSpPr>
          <p:spPr>
            <a:xfrm>
              <a:off x="4216020" y="2696926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A5B93-7D05-9D41-8D49-14BCB6EBCDEB}"/>
                </a:ext>
              </a:extLst>
            </p:cNvPr>
            <p:cNvSpPr/>
            <p:nvPr/>
          </p:nvSpPr>
          <p:spPr>
            <a:xfrm>
              <a:off x="4681793" y="2696926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03363A-8B00-FD43-8CCB-6177572A7A40}"/>
              </a:ext>
            </a:extLst>
          </p:cNvPr>
          <p:cNvGrpSpPr/>
          <p:nvPr/>
        </p:nvGrpSpPr>
        <p:grpSpPr>
          <a:xfrm>
            <a:off x="796041" y="326864"/>
            <a:ext cx="885578" cy="1321043"/>
            <a:chOff x="4469760" y="1565226"/>
            <a:chExt cx="885578" cy="1321043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0DD0713-D229-0F4B-B740-E932A3F07CA0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827CA1-E1E0-6945-9EE0-B8E0FF3C6BE4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75E586-C7CC-2242-A2BD-421009638987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CB366639-7238-C649-8942-75D715BBAB6E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0ACDA081-F64F-1B44-B134-9369428850E4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DD19838-B6C7-5841-A1AD-7DAA424CE97A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FF9CDC-0675-754F-9933-48F417FF6EBA}"/>
              </a:ext>
            </a:extLst>
          </p:cNvPr>
          <p:cNvGrpSpPr/>
          <p:nvPr/>
        </p:nvGrpSpPr>
        <p:grpSpPr>
          <a:xfrm>
            <a:off x="45564" y="791900"/>
            <a:ext cx="655213" cy="833535"/>
            <a:chOff x="3709123" y="2030263"/>
            <a:chExt cx="655213" cy="83353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E37CF8FE-BE2A-D747-AA47-04E19A16F347}"/>
                </a:ext>
              </a:extLst>
            </p:cNvPr>
            <p:cNvSpPr/>
            <p:nvPr/>
          </p:nvSpPr>
          <p:spPr>
            <a:xfrm>
              <a:off x="3709123" y="2317884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FD8456-EAFD-F041-B8A2-C696E8E07466}"/>
                </a:ext>
              </a:extLst>
            </p:cNvPr>
            <p:cNvSpPr/>
            <p:nvPr/>
          </p:nvSpPr>
          <p:spPr>
            <a:xfrm>
              <a:off x="3964810" y="2030263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F4B9AA-E0D1-5B41-A09B-905576482944}"/>
                </a:ext>
              </a:extLst>
            </p:cNvPr>
            <p:cNvSpPr/>
            <p:nvPr/>
          </p:nvSpPr>
          <p:spPr>
            <a:xfrm>
              <a:off x="4057130" y="2432583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70E75A-A8C9-0045-855A-A00B7DA8644C}"/>
              </a:ext>
            </a:extLst>
          </p:cNvPr>
          <p:cNvGrpSpPr/>
          <p:nvPr/>
        </p:nvGrpSpPr>
        <p:grpSpPr>
          <a:xfrm>
            <a:off x="806132" y="130040"/>
            <a:ext cx="2215923" cy="1757060"/>
            <a:chOff x="4469690" y="1368403"/>
            <a:chExt cx="2215923" cy="175706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768939A-0394-FF40-864F-E431A0B263DE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BFF49CD-0E48-A443-AFB3-46AF89FE2808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C8F7759-DEBC-F74F-95BC-7BDE209B61D0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39DD49-4002-9546-B68E-473F322A7FED}"/>
              </a:ext>
            </a:extLst>
          </p:cNvPr>
          <p:cNvGrpSpPr/>
          <p:nvPr/>
        </p:nvGrpSpPr>
        <p:grpSpPr>
          <a:xfrm>
            <a:off x="2991712" y="1008825"/>
            <a:ext cx="285416" cy="1289673"/>
            <a:chOff x="6655271" y="2247187"/>
            <a:chExt cx="285416" cy="1289673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18FA7C6-D34C-104F-A2A0-CB5DDCDF75C0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877CF89F-F34D-EF40-A1DD-8253F3E4FAA1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83CA9-F3D4-CB48-97AA-69BA770E4173}"/>
              </a:ext>
            </a:extLst>
          </p:cNvPr>
          <p:cNvGrpSpPr/>
          <p:nvPr/>
        </p:nvGrpSpPr>
        <p:grpSpPr>
          <a:xfrm>
            <a:off x="2158333" y="2114668"/>
            <a:ext cx="565559" cy="876382"/>
            <a:chOff x="5821891" y="3406819"/>
            <a:chExt cx="565559" cy="87638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35332D4-994E-4F41-AC17-C7130362F1F0}"/>
                </a:ext>
              </a:extLst>
            </p:cNvPr>
            <p:cNvSpPr/>
            <p:nvPr/>
          </p:nvSpPr>
          <p:spPr>
            <a:xfrm rot="420000">
              <a:off x="5821891" y="3406819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14AFA2B-C1FA-6A46-A5C0-21D2700F0BC2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BDB37B-C3E0-5041-81EF-D6ED648E8A54}"/>
              </a:ext>
            </a:extLst>
          </p:cNvPr>
          <p:cNvGrpSpPr/>
          <p:nvPr/>
        </p:nvGrpSpPr>
        <p:grpSpPr>
          <a:xfrm>
            <a:off x="965932" y="2294352"/>
            <a:ext cx="615860" cy="702968"/>
            <a:chOff x="4629491" y="3583759"/>
            <a:chExt cx="615860" cy="70296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F42355-43A9-C24A-8716-091804C7D37E}"/>
                </a:ext>
              </a:extLst>
            </p:cNvPr>
            <p:cNvGrpSpPr/>
            <p:nvPr/>
          </p:nvGrpSpPr>
          <p:grpSpPr>
            <a:xfrm>
              <a:off x="4650239" y="3708546"/>
              <a:ext cx="281768" cy="578181"/>
              <a:chOff x="4609081" y="3707588"/>
              <a:chExt cx="281768" cy="578181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B813221E-2596-3342-B1E5-0705B0414F2D}"/>
                  </a:ext>
                </a:extLst>
              </p:cNvPr>
              <p:cNvSpPr/>
              <p:nvPr/>
            </p:nvSpPr>
            <p:spPr>
              <a:xfrm rot="600000">
                <a:off x="4632824" y="3707588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298C10E9-0352-5B42-B3CC-DE514FDB81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5AC81B5-7389-964E-BA5C-0E4042405C92}"/>
                </a:ext>
              </a:extLst>
            </p:cNvPr>
            <p:cNvSpPr/>
            <p:nvPr/>
          </p:nvSpPr>
          <p:spPr>
            <a:xfrm>
              <a:off x="4629491" y="3583759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BC01833-C6A9-1645-B0A2-61E8181682BF}"/>
                </a:ext>
              </a:extLst>
            </p:cNvPr>
            <p:cNvSpPr/>
            <p:nvPr/>
          </p:nvSpPr>
          <p:spPr>
            <a:xfrm>
              <a:off x="4672134" y="3846231"/>
              <a:ext cx="233510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85C6CF2B-F79B-3348-817F-25682FF3B01B}"/>
              </a:ext>
            </a:extLst>
          </p:cNvPr>
          <p:cNvSpPr/>
          <p:nvPr/>
        </p:nvSpPr>
        <p:spPr>
          <a:xfrm>
            <a:off x="2054566" y="18186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 rot="5400000">
            <a:off x="410434" y="1623191"/>
            <a:ext cx="731520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20635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86407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983425"/>
            <a:ext cx="285416" cy="1289673"/>
            <a:chOff x="6655271" y="2247187"/>
            <a:chExt cx="285416" cy="128967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0197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E98CA7-0338-1E4F-ADE9-942152C41A94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A7A12ED-55ED-A34A-B096-B73A97FE6760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3309884-DBF4-7E45-B950-37AB8D11D2A5}"/>
              </a:ext>
            </a:extLst>
          </p:cNvPr>
          <p:cNvGrpSpPr/>
          <p:nvPr/>
        </p:nvGrpSpPr>
        <p:grpSpPr>
          <a:xfrm>
            <a:off x="136141" y="339463"/>
            <a:ext cx="863449" cy="699440"/>
            <a:chOff x="136141" y="322837"/>
            <a:chExt cx="863449" cy="699440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427F975-CAB0-C444-B4A0-5AC64177D701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ADBF51-575A-A84E-887F-860A571F3FFD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8D697108-1814-6E4F-A0F0-C9B2CB836047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2F0F6D50-79F5-C746-AF8A-484A921E247A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11B14C-282D-AB4E-9CF5-E85BD27A2819}"/>
              </a:ext>
            </a:extLst>
          </p:cNvPr>
          <p:cNvSpPr/>
          <p:nvPr/>
        </p:nvSpPr>
        <p:spPr>
          <a:xfrm>
            <a:off x="315964" y="1003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02DF38-E932-8C4D-A380-49D31C15A425}"/>
              </a:ext>
            </a:extLst>
          </p:cNvPr>
          <p:cNvGrpSpPr/>
          <p:nvPr/>
        </p:nvGrpSpPr>
        <p:grpSpPr>
          <a:xfrm rot="7200000">
            <a:off x="410434" y="1648591"/>
            <a:ext cx="731520" cy="511660"/>
            <a:chOff x="4135018" y="2486025"/>
            <a:chExt cx="734981" cy="511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75E94D-7739-DA4A-BDE1-2D7F6EEB3540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B0D311-B249-5740-A9B9-D4B105655B04}"/>
                </a:ext>
              </a:extLst>
            </p:cNvPr>
            <p:cNvSpPr/>
            <p:nvPr/>
          </p:nvSpPr>
          <p:spPr>
            <a:xfrm>
              <a:off x="4221218" y="2692396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A5B93-7D05-9D41-8D49-14BCB6EBCDEB}"/>
                </a:ext>
              </a:extLst>
            </p:cNvPr>
            <p:cNvSpPr/>
            <p:nvPr/>
          </p:nvSpPr>
          <p:spPr>
            <a:xfrm>
              <a:off x="4686991" y="2692396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03363A-8B00-FD43-8CCB-6177572A7A40}"/>
              </a:ext>
            </a:extLst>
          </p:cNvPr>
          <p:cNvGrpSpPr/>
          <p:nvPr/>
        </p:nvGrpSpPr>
        <p:grpSpPr>
          <a:xfrm>
            <a:off x="796041" y="326864"/>
            <a:ext cx="885578" cy="1321043"/>
            <a:chOff x="4469760" y="1565226"/>
            <a:chExt cx="885578" cy="1321043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0DD0713-D229-0F4B-B740-E932A3F07CA0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827CA1-E1E0-6945-9EE0-B8E0FF3C6BE4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75E586-C7CC-2242-A2BD-421009638987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CB366639-7238-C649-8942-75D715BBAB6E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0ACDA081-F64F-1B44-B134-9369428850E4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DD19838-B6C7-5841-A1AD-7DAA424CE97A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FF9CDC-0675-754F-9933-48F417FF6EBA}"/>
              </a:ext>
            </a:extLst>
          </p:cNvPr>
          <p:cNvGrpSpPr/>
          <p:nvPr/>
        </p:nvGrpSpPr>
        <p:grpSpPr>
          <a:xfrm>
            <a:off x="45564" y="791900"/>
            <a:ext cx="655213" cy="833535"/>
            <a:chOff x="3709123" y="2030263"/>
            <a:chExt cx="655213" cy="83353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E37CF8FE-BE2A-D747-AA47-04E19A16F347}"/>
                </a:ext>
              </a:extLst>
            </p:cNvPr>
            <p:cNvSpPr/>
            <p:nvPr/>
          </p:nvSpPr>
          <p:spPr>
            <a:xfrm>
              <a:off x="3709123" y="2317884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5FD8456-EAFD-F041-B8A2-C696E8E07466}"/>
                </a:ext>
              </a:extLst>
            </p:cNvPr>
            <p:cNvSpPr/>
            <p:nvPr/>
          </p:nvSpPr>
          <p:spPr>
            <a:xfrm>
              <a:off x="3964810" y="2030263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F4B9AA-E0D1-5B41-A09B-905576482944}"/>
                </a:ext>
              </a:extLst>
            </p:cNvPr>
            <p:cNvSpPr/>
            <p:nvPr/>
          </p:nvSpPr>
          <p:spPr>
            <a:xfrm>
              <a:off x="4057130" y="2432583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70E75A-A8C9-0045-855A-A00B7DA8644C}"/>
              </a:ext>
            </a:extLst>
          </p:cNvPr>
          <p:cNvGrpSpPr/>
          <p:nvPr/>
        </p:nvGrpSpPr>
        <p:grpSpPr>
          <a:xfrm>
            <a:off x="806132" y="130040"/>
            <a:ext cx="2215923" cy="1757060"/>
            <a:chOff x="4469690" y="1368403"/>
            <a:chExt cx="2215923" cy="175706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768939A-0394-FF40-864F-E431A0B263DE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BFF49CD-0E48-A443-AFB3-46AF89FE2808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C8F7759-DEBC-F74F-95BC-7BDE209B61D0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39DD49-4002-9546-B68E-473F322A7FED}"/>
              </a:ext>
            </a:extLst>
          </p:cNvPr>
          <p:cNvGrpSpPr/>
          <p:nvPr/>
        </p:nvGrpSpPr>
        <p:grpSpPr>
          <a:xfrm>
            <a:off x="2991712" y="1008825"/>
            <a:ext cx="285416" cy="1289673"/>
            <a:chOff x="6655271" y="2247187"/>
            <a:chExt cx="285416" cy="1289673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18FA7C6-D34C-104F-A2A0-CB5DDCDF75C0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877CF89F-F34D-EF40-A1DD-8253F3E4FAA1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83CA9-F3D4-CB48-97AA-69BA770E4173}"/>
              </a:ext>
            </a:extLst>
          </p:cNvPr>
          <p:cNvGrpSpPr/>
          <p:nvPr/>
        </p:nvGrpSpPr>
        <p:grpSpPr>
          <a:xfrm>
            <a:off x="2158333" y="2114668"/>
            <a:ext cx="565559" cy="876382"/>
            <a:chOff x="5821891" y="3406819"/>
            <a:chExt cx="565559" cy="87638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35332D4-994E-4F41-AC17-C7130362F1F0}"/>
                </a:ext>
              </a:extLst>
            </p:cNvPr>
            <p:cNvSpPr/>
            <p:nvPr/>
          </p:nvSpPr>
          <p:spPr>
            <a:xfrm rot="420000">
              <a:off x="5821891" y="3406819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14AFA2B-C1FA-6A46-A5C0-21D2700F0BC2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BDB37B-C3E0-5041-81EF-D6ED648E8A54}"/>
              </a:ext>
            </a:extLst>
          </p:cNvPr>
          <p:cNvGrpSpPr/>
          <p:nvPr/>
        </p:nvGrpSpPr>
        <p:grpSpPr>
          <a:xfrm>
            <a:off x="965932" y="2294352"/>
            <a:ext cx="615860" cy="702968"/>
            <a:chOff x="4629491" y="3583759"/>
            <a:chExt cx="615860" cy="70296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F42355-43A9-C24A-8716-091804C7D37E}"/>
                </a:ext>
              </a:extLst>
            </p:cNvPr>
            <p:cNvGrpSpPr/>
            <p:nvPr/>
          </p:nvGrpSpPr>
          <p:grpSpPr>
            <a:xfrm>
              <a:off x="4650239" y="3708546"/>
              <a:ext cx="281768" cy="578181"/>
              <a:chOff x="4609081" y="3707588"/>
              <a:chExt cx="281768" cy="578181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B813221E-2596-3342-B1E5-0705B0414F2D}"/>
                  </a:ext>
                </a:extLst>
              </p:cNvPr>
              <p:cNvSpPr/>
              <p:nvPr/>
            </p:nvSpPr>
            <p:spPr>
              <a:xfrm rot="600000">
                <a:off x="4632824" y="3707588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298C10E9-0352-5B42-B3CC-DE514FDB81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5AC81B5-7389-964E-BA5C-0E4042405C92}"/>
                </a:ext>
              </a:extLst>
            </p:cNvPr>
            <p:cNvSpPr/>
            <p:nvPr/>
          </p:nvSpPr>
          <p:spPr>
            <a:xfrm>
              <a:off x="4629491" y="3583759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BC01833-C6A9-1645-B0A2-61E8181682BF}"/>
                </a:ext>
              </a:extLst>
            </p:cNvPr>
            <p:cNvSpPr/>
            <p:nvPr/>
          </p:nvSpPr>
          <p:spPr>
            <a:xfrm>
              <a:off x="4672134" y="3846231"/>
              <a:ext cx="233510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85C6CF2B-F79B-3348-817F-25682FF3B01B}"/>
              </a:ext>
            </a:extLst>
          </p:cNvPr>
          <p:cNvSpPr/>
          <p:nvPr/>
        </p:nvSpPr>
        <p:spPr>
          <a:xfrm>
            <a:off x="2054566" y="18186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3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38404" y="267745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 rot="9000000"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35087" y="2687500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700859" y="2687499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983425"/>
            <a:ext cx="285416" cy="1289673"/>
            <a:chOff x="6655271" y="2247187"/>
            <a:chExt cx="285416" cy="128967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4825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994826">
              <a:off x="6665282" y="3261455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72184"/>
            <a:ext cx="615860" cy="725136"/>
            <a:chOff x="4596239" y="3561591"/>
            <a:chExt cx="615860" cy="7251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50239" y="3697462"/>
              <a:ext cx="276226" cy="589265"/>
              <a:chOff x="4609081" y="3696504"/>
              <a:chExt cx="276226" cy="589265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464459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609081" y="3972170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78393" y="3829605"/>
              <a:ext cx="218937" cy="313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5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 rot="20400000">
            <a:off x="2369233" y="2662083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 rot="1200000">
            <a:off x="803096" y="2570563"/>
            <a:ext cx="256032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22837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74910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01464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04640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3139968" y="983425"/>
            <a:ext cx="430688" cy="1247618"/>
            <a:chOff x="6803527" y="2247187"/>
            <a:chExt cx="430688" cy="124761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 rot="19806066" flipH="1">
              <a:off x="6803527" y="2247187"/>
              <a:ext cx="153506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6320744">
              <a:off x="6958810" y="321940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40738" y="2103686"/>
            <a:ext cx="623424" cy="850098"/>
            <a:chOff x="5821882" y="3395837"/>
            <a:chExt cx="623424" cy="85009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21540000">
              <a:off x="5821882" y="3395837"/>
              <a:ext cx="566928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 rot="20400000">
              <a:off x="6189274" y="3932336"/>
              <a:ext cx="256032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65745"/>
            <a:ext cx="615860" cy="719454"/>
            <a:chOff x="4596239" y="3561591"/>
            <a:chExt cx="615860" cy="7194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598692" y="3697462"/>
              <a:ext cx="327773" cy="583583"/>
              <a:chOff x="4557534" y="3696504"/>
              <a:chExt cx="327773" cy="5835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900000">
                <a:off x="4627282" y="3696504"/>
                <a:ext cx="258025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 rot="900000">
                <a:off x="4557534" y="3966488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58032" y="3865496"/>
              <a:ext cx="218937" cy="243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793284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66500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19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842367-EF36-8748-A3D3-DF4AD7AB441D}"/>
              </a:ext>
            </a:extLst>
          </p:cNvPr>
          <p:cNvGrpSpPr/>
          <p:nvPr/>
        </p:nvGrpSpPr>
        <p:grpSpPr>
          <a:xfrm>
            <a:off x="551037" y="1746096"/>
            <a:ext cx="449162" cy="511660"/>
            <a:chOff x="4115712" y="2468328"/>
            <a:chExt cx="734981" cy="51166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558220-B8C5-454A-886F-903533E5C1BC}"/>
                </a:ext>
              </a:extLst>
            </p:cNvPr>
            <p:cNvSpPr/>
            <p:nvPr/>
          </p:nvSpPr>
          <p:spPr>
            <a:xfrm>
              <a:off x="4115712" y="2468328"/>
              <a:ext cx="734981" cy="51166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8DD217-5DF9-724F-8E02-BE88C0A2900F}"/>
                </a:ext>
              </a:extLst>
            </p:cNvPr>
            <p:cNvSpPr/>
            <p:nvPr/>
          </p:nvSpPr>
          <p:spPr>
            <a:xfrm>
              <a:off x="4370405" y="2802937"/>
              <a:ext cx="221505" cy="9144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23191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03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79894-A4CF-DE49-9201-6CB0459B0B27}"/>
              </a:ext>
            </a:extLst>
          </p:cNvPr>
          <p:cNvCxnSpPr>
            <a:cxnSpLocks/>
          </p:cNvCxnSpPr>
          <p:nvPr/>
        </p:nvCxnSpPr>
        <p:spPr>
          <a:xfrm>
            <a:off x="1687564" y="7491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886E7-F777-1040-97C0-3900EA4A3851}"/>
              </a:ext>
            </a:extLst>
          </p:cNvPr>
          <p:cNvCxnSpPr>
            <a:cxnSpLocks/>
          </p:cNvCxnSpPr>
          <p:nvPr/>
        </p:nvCxnSpPr>
        <p:spPr>
          <a:xfrm>
            <a:off x="717696" y="476642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E80D44-B5B8-5B4C-AAC8-468ACD5C2A67}"/>
              </a:ext>
            </a:extLst>
          </p:cNvPr>
          <p:cNvCxnSpPr>
            <a:cxnSpLocks/>
          </p:cNvCxnSpPr>
          <p:nvPr/>
        </p:nvCxnSpPr>
        <p:spPr>
          <a:xfrm>
            <a:off x="315964" y="144651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15E393-B9B7-F543-85A7-3946B59C6563}"/>
              </a:ext>
            </a:extLst>
          </p:cNvPr>
          <p:cNvCxnSpPr>
            <a:cxnSpLocks/>
          </p:cNvCxnSpPr>
          <p:nvPr/>
        </p:nvCxnSpPr>
        <p:spPr>
          <a:xfrm flipV="1">
            <a:off x="717696" y="2093088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F3B6EA-CA0F-C443-B587-24D521AD0F27}"/>
              </a:ext>
            </a:extLst>
          </p:cNvPr>
          <p:cNvCxnSpPr>
            <a:cxnSpLocks/>
          </p:cNvCxnSpPr>
          <p:nvPr/>
        </p:nvCxnSpPr>
        <p:spPr>
          <a:xfrm flipV="1">
            <a:off x="1687564" y="236091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D6CB46-578E-C14C-AE3F-7C5D2F8EE47E}"/>
              </a:ext>
            </a:extLst>
          </p:cNvPr>
          <p:cNvCxnSpPr>
            <a:cxnSpLocks/>
          </p:cNvCxnSpPr>
          <p:nvPr/>
        </p:nvCxnSpPr>
        <p:spPr>
          <a:xfrm flipH="1" flipV="1">
            <a:off x="2334142" y="2093088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332AF7B-EEE1-0243-8203-D411895A155E}"/>
              </a:ext>
            </a:extLst>
          </p:cNvPr>
          <p:cNvCxnSpPr>
            <a:cxnSpLocks/>
          </p:cNvCxnSpPr>
          <p:nvPr/>
        </p:nvCxnSpPr>
        <p:spPr>
          <a:xfrm>
            <a:off x="2601964" y="144651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B5916B-304B-A844-B69D-8E891D67A6B9}"/>
              </a:ext>
            </a:extLst>
          </p:cNvPr>
          <p:cNvCxnSpPr>
            <a:cxnSpLocks/>
          </p:cNvCxnSpPr>
          <p:nvPr/>
        </p:nvCxnSpPr>
        <p:spPr>
          <a:xfrm flipH="1">
            <a:off x="2334142" y="476642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79894-A4CF-DE49-9201-6CB0459B0B27}"/>
              </a:ext>
            </a:extLst>
          </p:cNvPr>
          <p:cNvCxnSpPr>
            <a:cxnSpLocks/>
          </p:cNvCxnSpPr>
          <p:nvPr/>
        </p:nvCxnSpPr>
        <p:spPr>
          <a:xfrm>
            <a:off x="1687564" y="7491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886E7-F777-1040-97C0-3900EA4A3851}"/>
              </a:ext>
            </a:extLst>
          </p:cNvPr>
          <p:cNvCxnSpPr>
            <a:cxnSpLocks/>
          </p:cNvCxnSpPr>
          <p:nvPr/>
        </p:nvCxnSpPr>
        <p:spPr>
          <a:xfrm>
            <a:off x="717696" y="476642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E80D44-B5B8-5B4C-AAC8-468ACD5C2A67}"/>
              </a:ext>
            </a:extLst>
          </p:cNvPr>
          <p:cNvCxnSpPr>
            <a:cxnSpLocks/>
          </p:cNvCxnSpPr>
          <p:nvPr/>
        </p:nvCxnSpPr>
        <p:spPr>
          <a:xfrm>
            <a:off x="315964" y="144651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15E393-B9B7-F543-85A7-3946B59C6563}"/>
              </a:ext>
            </a:extLst>
          </p:cNvPr>
          <p:cNvCxnSpPr>
            <a:cxnSpLocks/>
          </p:cNvCxnSpPr>
          <p:nvPr/>
        </p:nvCxnSpPr>
        <p:spPr>
          <a:xfrm flipV="1">
            <a:off x="717696" y="2093088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F3B6EA-CA0F-C443-B587-24D521AD0F27}"/>
              </a:ext>
            </a:extLst>
          </p:cNvPr>
          <p:cNvCxnSpPr>
            <a:cxnSpLocks/>
          </p:cNvCxnSpPr>
          <p:nvPr/>
        </p:nvCxnSpPr>
        <p:spPr>
          <a:xfrm flipV="1">
            <a:off x="1687564" y="236091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D6CB46-578E-C14C-AE3F-7C5D2F8EE47E}"/>
              </a:ext>
            </a:extLst>
          </p:cNvPr>
          <p:cNvCxnSpPr>
            <a:cxnSpLocks/>
          </p:cNvCxnSpPr>
          <p:nvPr/>
        </p:nvCxnSpPr>
        <p:spPr>
          <a:xfrm flipH="1" flipV="1">
            <a:off x="2334142" y="2093088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332AF7B-EEE1-0243-8203-D411895A155E}"/>
              </a:ext>
            </a:extLst>
          </p:cNvPr>
          <p:cNvCxnSpPr>
            <a:cxnSpLocks/>
          </p:cNvCxnSpPr>
          <p:nvPr/>
        </p:nvCxnSpPr>
        <p:spPr>
          <a:xfrm>
            <a:off x="2601964" y="144651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B5916B-304B-A844-B69D-8E891D67A6B9}"/>
              </a:ext>
            </a:extLst>
          </p:cNvPr>
          <p:cNvCxnSpPr>
            <a:cxnSpLocks/>
          </p:cNvCxnSpPr>
          <p:nvPr/>
        </p:nvCxnSpPr>
        <p:spPr>
          <a:xfrm flipH="1">
            <a:off x="2334142" y="476642"/>
            <a:ext cx="323290" cy="323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0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5C362B0-53FA-9A49-8524-4A444E4C7AD7}"/>
              </a:ext>
            </a:extLst>
          </p:cNvPr>
          <p:cNvSpPr/>
          <p:nvPr/>
        </p:nvSpPr>
        <p:spPr>
          <a:xfrm>
            <a:off x="2220707" y="2651760"/>
            <a:ext cx="258025" cy="313599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4445FAD-060D-6B48-B7B1-0B32D968D5F4}"/>
              </a:ext>
            </a:extLst>
          </p:cNvPr>
          <p:cNvSpPr/>
          <p:nvPr/>
        </p:nvSpPr>
        <p:spPr>
          <a:xfrm>
            <a:off x="1129077" y="2678116"/>
            <a:ext cx="258025" cy="313599"/>
          </a:xfrm>
          <a:prstGeom prst="round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A38101-048F-3441-BF37-F2ED08466A0C}"/>
              </a:ext>
            </a:extLst>
          </p:cNvPr>
          <p:cNvGrpSpPr/>
          <p:nvPr/>
        </p:nvGrpSpPr>
        <p:grpSpPr>
          <a:xfrm>
            <a:off x="136141" y="346433"/>
            <a:ext cx="863449" cy="699440"/>
            <a:chOff x="136141" y="322837"/>
            <a:chExt cx="863449" cy="6994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D9F1AE-28D1-2A41-9AF6-BFD132342268}"/>
                </a:ext>
              </a:extLst>
            </p:cNvPr>
            <p:cNvSpPr/>
            <p:nvPr/>
          </p:nvSpPr>
          <p:spPr>
            <a:xfrm>
              <a:off x="146429" y="576349"/>
              <a:ext cx="302458" cy="437817"/>
            </a:xfrm>
            <a:custGeom>
              <a:avLst/>
              <a:gdLst>
                <a:gd name="connsiteX0" fmla="*/ 302458 w 302458"/>
                <a:gd name="connsiteY0" fmla="*/ 293716 h 437817"/>
                <a:gd name="connsiteX1" fmla="*/ 302458 w 302458"/>
                <a:gd name="connsiteY1" fmla="*/ 293716 h 437817"/>
                <a:gd name="connsiteX2" fmla="*/ 258124 w 302458"/>
                <a:gd name="connsiteY2" fmla="*/ 277091 h 437817"/>
                <a:gd name="connsiteX3" fmla="*/ 247040 w 302458"/>
                <a:gd name="connsiteY3" fmla="*/ 260466 h 437817"/>
                <a:gd name="connsiteX4" fmla="*/ 213789 w 302458"/>
                <a:gd name="connsiteY4" fmla="*/ 238298 h 437817"/>
                <a:gd name="connsiteX5" fmla="*/ 180538 w 302458"/>
                <a:gd name="connsiteY5" fmla="*/ 216131 h 437817"/>
                <a:gd name="connsiteX6" fmla="*/ 163913 w 302458"/>
                <a:gd name="connsiteY6" fmla="*/ 205047 h 437817"/>
                <a:gd name="connsiteX7" fmla="*/ 141746 w 302458"/>
                <a:gd name="connsiteY7" fmla="*/ 171796 h 437817"/>
                <a:gd name="connsiteX8" fmla="*/ 125120 w 302458"/>
                <a:gd name="connsiteY8" fmla="*/ 116378 h 437817"/>
                <a:gd name="connsiteX9" fmla="*/ 119578 w 302458"/>
                <a:gd name="connsiteY9" fmla="*/ 66502 h 437817"/>
                <a:gd name="connsiteX10" fmla="*/ 114036 w 302458"/>
                <a:gd name="connsiteY10" fmla="*/ 11084 h 437817"/>
                <a:gd name="connsiteX11" fmla="*/ 97411 w 302458"/>
                <a:gd name="connsiteY11" fmla="*/ 0 h 437817"/>
                <a:gd name="connsiteX12" fmla="*/ 80786 w 302458"/>
                <a:gd name="connsiteY12" fmla="*/ 11084 h 437817"/>
                <a:gd name="connsiteX13" fmla="*/ 58618 w 302458"/>
                <a:gd name="connsiteY13" fmla="*/ 44335 h 437817"/>
                <a:gd name="connsiteX14" fmla="*/ 47535 w 302458"/>
                <a:gd name="connsiteY14" fmla="*/ 60960 h 437817"/>
                <a:gd name="connsiteX15" fmla="*/ 14284 w 302458"/>
                <a:gd name="connsiteY15" fmla="*/ 94211 h 437817"/>
                <a:gd name="connsiteX16" fmla="*/ 8742 w 302458"/>
                <a:gd name="connsiteY16" fmla="*/ 232756 h 437817"/>
                <a:gd name="connsiteX17" fmla="*/ 14284 w 302458"/>
                <a:gd name="connsiteY17" fmla="*/ 249382 h 437817"/>
                <a:gd name="connsiteX18" fmla="*/ 25367 w 302458"/>
                <a:gd name="connsiteY18" fmla="*/ 266007 h 437817"/>
                <a:gd name="connsiteX19" fmla="*/ 30909 w 302458"/>
                <a:gd name="connsiteY19" fmla="*/ 282633 h 437817"/>
                <a:gd name="connsiteX20" fmla="*/ 64160 w 302458"/>
                <a:gd name="connsiteY20" fmla="*/ 304800 h 437817"/>
                <a:gd name="connsiteX21" fmla="*/ 75244 w 302458"/>
                <a:gd name="connsiteY21" fmla="*/ 321426 h 437817"/>
                <a:gd name="connsiteX22" fmla="*/ 80786 w 302458"/>
                <a:gd name="connsiteY22" fmla="*/ 338051 h 437817"/>
                <a:gd name="connsiteX23" fmla="*/ 114036 w 302458"/>
                <a:gd name="connsiteY23" fmla="*/ 360218 h 437817"/>
                <a:gd name="connsiteX24" fmla="*/ 130662 w 302458"/>
                <a:gd name="connsiteY24" fmla="*/ 371302 h 437817"/>
                <a:gd name="connsiteX25" fmla="*/ 147287 w 302458"/>
                <a:gd name="connsiteY25" fmla="*/ 376844 h 437817"/>
                <a:gd name="connsiteX26" fmla="*/ 163913 w 302458"/>
                <a:gd name="connsiteY26" fmla="*/ 387927 h 437817"/>
                <a:gd name="connsiteX27" fmla="*/ 180538 w 302458"/>
                <a:gd name="connsiteY27" fmla="*/ 393469 h 437817"/>
                <a:gd name="connsiteX28" fmla="*/ 197164 w 302458"/>
                <a:gd name="connsiteY28" fmla="*/ 404553 h 437817"/>
                <a:gd name="connsiteX29" fmla="*/ 230415 w 302458"/>
                <a:gd name="connsiteY29" fmla="*/ 415636 h 437817"/>
                <a:gd name="connsiteX30" fmla="*/ 285833 w 302458"/>
                <a:gd name="connsiteY30" fmla="*/ 432262 h 437817"/>
                <a:gd name="connsiteX31" fmla="*/ 280291 w 302458"/>
                <a:gd name="connsiteY31" fmla="*/ 382386 h 437817"/>
                <a:gd name="connsiteX32" fmla="*/ 285833 w 302458"/>
                <a:gd name="connsiteY32" fmla="*/ 326967 h 437817"/>
                <a:gd name="connsiteX33" fmla="*/ 302458 w 302458"/>
                <a:gd name="connsiteY33" fmla="*/ 293716 h 43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02458" h="437817">
                  <a:moveTo>
                    <a:pt x="302458" y="293716"/>
                  </a:moveTo>
                  <a:lnTo>
                    <a:pt x="302458" y="293716"/>
                  </a:lnTo>
                  <a:cubicBezTo>
                    <a:pt x="287680" y="288174"/>
                    <a:pt x="271658" y="285211"/>
                    <a:pt x="258124" y="277091"/>
                  </a:cubicBezTo>
                  <a:cubicBezTo>
                    <a:pt x="252413" y="273664"/>
                    <a:pt x="252052" y="264852"/>
                    <a:pt x="247040" y="260466"/>
                  </a:cubicBezTo>
                  <a:cubicBezTo>
                    <a:pt x="237015" y="251694"/>
                    <a:pt x="224873" y="245687"/>
                    <a:pt x="213789" y="238298"/>
                  </a:cubicBezTo>
                  <a:lnTo>
                    <a:pt x="180538" y="216131"/>
                  </a:lnTo>
                  <a:lnTo>
                    <a:pt x="163913" y="205047"/>
                  </a:lnTo>
                  <a:cubicBezTo>
                    <a:pt x="145579" y="150047"/>
                    <a:pt x="176339" y="234063"/>
                    <a:pt x="141746" y="171796"/>
                  </a:cubicBezTo>
                  <a:cubicBezTo>
                    <a:pt x="135612" y="160755"/>
                    <a:pt x="128698" y="130690"/>
                    <a:pt x="125120" y="116378"/>
                  </a:cubicBezTo>
                  <a:cubicBezTo>
                    <a:pt x="123273" y="99753"/>
                    <a:pt x="121329" y="83138"/>
                    <a:pt x="119578" y="66502"/>
                  </a:cubicBezTo>
                  <a:cubicBezTo>
                    <a:pt x="117634" y="48039"/>
                    <a:pt x="119907" y="28696"/>
                    <a:pt x="114036" y="11084"/>
                  </a:cubicBezTo>
                  <a:cubicBezTo>
                    <a:pt x="111930" y="4765"/>
                    <a:pt x="102953" y="3695"/>
                    <a:pt x="97411" y="0"/>
                  </a:cubicBezTo>
                  <a:cubicBezTo>
                    <a:pt x="91869" y="3695"/>
                    <a:pt x="85172" y="6072"/>
                    <a:pt x="80786" y="11084"/>
                  </a:cubicBezTo>
                  <a:cubicBezTo>
                    <a:pt x="72014" y="21109"/>
                    <a:pt x="66007" y="33251"/>
                    <a:pt x="58618" y="44335"/>
                  </a:cubicBezTo>
                  <a:cubicBezTo>
                    <a:pt x="54924" y="49877"/>
                    <a:pt x="52244" y="56251"/>
                    <a:pt x="47535" y="60960"/>
                  </a:cubicBezTo>
                  <a:lnTo>
                    <a:pt x="14284" y="94211"/>
                  </a:lnTo>
                  <a:cubicBezTo>
                    <a:pt x="-6745" y="157297"/>
                    <a:pt x="-932" y="126348"/>
                    <a:pt x="8742" y="232756"/>
                  </a:cubicBezTo>
                  <a:cubicBezTo>
                    <a:pt x="9271" y="238574"/>
                    <a:pt x="11672" y="244157"/>
                    <a:pt x="14284" y="249382"/>
                  </a:cubicBezTo>
                  <a:cubicBezTo>
                    <a:pt x="17262" y="255339"/>
                    <a:pt x="22389" y="260050"/>
                    <a:pt x="25367" y="266007"/>
                  </a:cubicBezTo>
                  <a:cubicBezTo>
                    <a:pt x="27979" y="271232"/>
                    <a:pt x="26778" y="278502"/>
                    <a:pt x="30909" y="282633"/>
                  </a:cubicBezTo>
                  <a:cubicBezTo>
                    <a:pt x="40328" y="292052"/>
                    <a:pt x="64160" y="304800"/>
                    <a:pt x="64160" y="304800"/>
                  </a:cubicBezTo>
                  <a:cubicBezTo>
                    <a:pt x="67855" y="310342"/>
                    <a:pt x="72265" y="315469"/>
                    <a:pt x="75244" y="321426"/>
                  </a:cubicBezTo>
                  <a:cubicBezTo>
                    <a:pt x="77856" y="326651"/>
                    <a:pt x="76655" y="333920"/>
                    <a:pt x="80786" y="338051"/>
                  </a:cubicBezTo>
                  <a:cubicBezTo>
                    <a:pt x="90205" y="347470"/>
                    <a:pt x="102953" y="352829"/>
                    <a:pt x="114036" y="360218"/>
                  </a:cubicBezTo>
                  <a:cubicBezTo>
                    <a:pt x="119578" y="363913"/>
                    <a:pt x="124343" y="369196"/>
                    <a:pt x="130662" y="371302"/>
                  </a:cubicBezTo>
                  <a:cubicBezTo>
                    <a:pt x="136204" y="373149"/>
                    <a:pt x="142062" y="374232"/>
                    <a:pt x="147287" y="376844"/>
                  </a:cubicBezTo>
                  <a:cubicBezTo>
                    <a:pt x="153244" y="379823"/>
                    <a:pt x="157956" y="384948"/>
                    <a:pt x="163913" y="387927"/>
                  </a:cubicBezTo>
                  <a:cubicBezTo>
                    <a:pt x="169138" y="390539"/>
                    <a:pt x="175313" y="390857"/>
                    <a:pt x="180538" y="393469"/>
                  </a:cubicBezTo>
                  <a:cubicBezTo>
                    <a:pt x="186495" y="396448"/>
                    <a:pt x="191077" y="401848"/>
                    <a:pt x="197164" y="404553"/>
                  </a:cubicBezTo>
                  <a:cubicBezTo>
                    <a:pt x="207840" y="409298"/>
                    <a:pt x="230415" y="415636"/>
                    <a:pt x="230415" y="415636"/>
                  </a:cubicBezTo>
                  <a:cubicBezTo>
                    <a:pt x="270003" y="442029"/>
                    <a:pt x="250743" y="441035"/>
                    <a:pt x="285833" y="432262"/>
                  </a:cubicBezTo>
                  <a:cubicBezTo>
                    <a:pt x="283986" y="415637"/>
                    <a:pt x="280291" y="399114"/>
                    <a:pt x="280291" y="382386"/>
                  </a:cubicBezTo>
                  <a:cubicBezTo>
                    <a:pt x="280291" y="363821"/>
                    <a:pt x="283010" y="345316"/>
                    <a:pt x="285833" y="326967"/>
                  </a:cubicBezTo>
                  <a:cubicBezTo>
                    <a:pt x="292543" y="283350"/>
                    <a:pt x="299687" y="299258"/>
                    <a:pt x="302458" y="2937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F3A530-B794-7546-B104-F09B3F159091}"/>
                </a:ext>
              </a:extLst>
            </p:cNvPr>
            <p:cNvGrpSpPr/>
            <p:nvPr/>
          </p:nvGrpSpPr>
          <p:grpSpPr>
            <a:xfrm>
              <a:off x="136141" y="322837"/>
              <a:ext cx="863449" cy="699440"/>
              <a:chOff x="3960297" y="1716257"/>
              <a:chExt cx="863449" cy="699440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986155-502C-9747-A085-7D45FD7A3101}"/>
                  </a:ext>
                </a:extLst>
              </p:cNvPr>
              <p:cNvSpPr/>
              <p:nvPr/>
            </p:nvSpPr>
            <p:spPr>
              <a:xfrm flipH="1" flipV="1">
                <a:off x="3960297" y="1861244"/>
                <a:ext cx="863449" cy="554453"/>
              </a:xfrm>
              <a:prstGeom prst="arc">
                <a:avLst>
                  <a:gd name="adj1" fmla="val 18358946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471F9FA3-770E-124D-9BFF-1599144A50D3}"/>
                  </a:ext>
                </a:extLst>
              </p:cNvPr>
              <p:cNvSpPr/>
              <p:nvPr/>
            </p:nvSpPr>
            <p:spPr>
              <a:xfrm flipH="1" flipV="1">
                <a:off x="4074597" y="1716257"/>
                <a:ext cx="672406" cy="554453"/>
              </a:xfrm>
              <a:prstGeom prst="arc">
                <a:avLst>
                  <a:gd name="adj1" fmla="val 17299355"/>
                  <a:gd name="adj2" fmla="val 29109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7B56C00-D6A1-8544-A1DA-5152625AE155}"/>
              </a:ext>
            </a:extLst>
          </p:cNvPr>
          <p:cNvSpPr/>
          <p:nvPr/>
        </p:nvSpPr>
        <p:spPr>
          <a:xfrm>
            <a:off x="315964" y="98506"/>
            <a:ext cx="2743200" cy="2743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307A-E9D0-5048-B2DD-27515928E546}"/>
              </a:ext>
            </a:extLst>
          </p:cNvPr>
          <p:cNvGrpSpPr/>
          <p:nvPr/>
        </p:nvGrpSpPr>
        <p:grpSpPr>
          <a:xfrm>
            <a:off x="410434" y="1646787"/>
            <a:ext cx="734981" cy="511660"/>
            <a:chOff x="4135018" y="2486025"/>
            <a:chExt cx="734981" cy="511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BE52C4-9D51-A846-9917-95478ACE5AA4}"/>
                </a:ext>
              </a:extLst>
            </p:cNvPr>
            <p:cNvSpPr/>
            <p:nvPr/>
          </p:nvSpPr>
          <p:spPr>
            <a:xfrm>
              <a:off x="4135018" y="2486025"/>
              <a:ext cx="734981" cy="51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EB1FC4-08A3-BD4A-A0F6-89EB1CC56D1C}"/>
                </a:ext>
              </a:extLst>
            </p:cNvPr>
            <p:cNvSpPr/>
            <p:nvPr/>
          </p:nvSpPr>
          <p:spPr>
            <a:xfrm>
              <a:off x="4202854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429E1-FA9D-A440-B7FF-32027CA2D739}"/>
                </a:ext>
              </a:extLst>
            </p:cNvPr>
            <p:cNvSpPr/>
            <p:nvPr/>
          </p:nvSpPr>
          <p:spPr>
            <a:xfrm>
              <a:off x="4668626" y="2696135"/>
              <a:ext cx="91440" cy="91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5F1D84-AE2A-1642-83AD-88647878E9FA}"/>
              </a:ext>
            </a:extLst>
          </p:cNvPr>
          <p:cNvGrpSpPr/>
          <p:nvPr/>
        </p:nvGrpSpPr>
        <p:grpSpPr>
          <a:xfrm>
            <a:off x="796041" y="325060"/>
            <a:ext cx="885578" cy="1321043"/>
            <a:chOff x="4469760" y="1565226"/>
            <a:chExt cx="885578" cy="13210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58292-4CE6-CD44-8925-1548BD5DE9FF}"/>
                </a:ext>
              </a:extLst>
            </p:cNvPr>
            <p:cNvSpPr/>
            <p:nvPr/>
          </p:nvSpPr>
          <p:spPr>
            <a:xfrm>
              <a:off x="4612731" y="2009192"/>
              <a:ext cx="615860" cy="877077"/>
            </a:xfrm>
            <a:custGeom>
              <a:avLst/>
              <a:gdLst>
                <a:gd name="connsiteX0" fmla="*/ 416807 w 615860"/>
                <a:gd name="connsiteY0" fmla="*/ 466530 h 877077"/>
                <a:gd name="connsiteX1" fmla="*/ 416807 w 615860"/>
                <a:gd name="connsiteY1" fmla="*/ 466530 h 877077"/>
                <a:gd name="connsiteX2" fmla="*/ 472791 w 615860"/>
                <a:gd name="connsiteY2" fmla="*/ 472751 h 877077"/>
                <a:gd name="connsiteX3" fmla="*/ 491452 w 615860"/>
                <a:gd name="connsiteY3" fmla="*/ 466530 h 877077"/>
                <a:gd name="connsiteX4" fmla="*/ 553656 w 615860"/>
                <a:gd name="connsiteY4" fmla="*/ 460310 h 877077"/>
                <a:gd name="connsiteX5" fmla="*/ 590978 w 615860"/>
                <a:gd name="connsiteY5" fmla="*/ 435428 h 877077"/>
                <a:gd name="connsiteX6" fmla="*/ 615860 w 615860"/>
                <a:gd name="connsiteY6" fmla="*/ 404326 h 877077"/>
                <a:gd name="connsiteX7" fmla="*/ 603419 w 615860"/>
                <a:gd name="connsiteY7" fmla="*/ 385665 h 877077"/>
                <a:gd name="connsiteX8" fmla="*/ 528774 w 615860"/>
                <a:gd name="connsiteY8" fmla="*/ 348343 h 877077"/>
                <a:gd name="connsiteX9" fmla="*/ 510113 w 615860"/>
                <a:gd name="connsiteY9" fmla="*/ 342122 h 877077"/>
                <a:gd name="connsiteX10" fmla="*/ 491452 w 615860"/>
                <a:gd name="connsiteY10" fmla="*/ 335902 h 877077"/>
                <a:gd name="connsiteX11" fmla="*/ 472791 w 615860"/>
                <a:gd name="connsiteY11" fmla="*/ 323461 h 877077"/>
                <a:gd name="connsiteX12" fmla="*/ 416807 w 615860"/>
                <a:gd name="connsiteY12" fmla="*/ 298579 h 877077"/>
                <a:gd name="connsiteX13" fmla="*/ 410587 w 615860"/>
                <a:gd name="connsiteY13" fmla="*/ 279918 h 877077"/>
                <a:gd name="connsiteX14" fmla="*/ 385705 w 615860"/>
                <a:gd name="connsiteY14" fmla="*/ 242596 h 877077"/>
                <a:gd name="connsiteX15" fmla="*/ 367044 w 615860"/>
                <a:gd name="connsiteY15" fmla="*/ 205273 h 877077"/>
                <a:gd name="connsiteX16" fmla="*/ 360823 w 615860"/>
                <a:gd name="connsiteY16" fmla="*/ 186612 h 877077"/>
                <a:gd name="connsiteX17" fmla="*/ 348383 w 615860"/>
                <a:gd name="connsiteY17" fmla="*/ 167951 h 877077"/>
                <a:gd name="connsiteX18" fmla="*/ 323501 w 615860"/>
                <a:gd name="connsiteY18" fmla="*/ 111967 h 877077"/>
                <a:gd name="connsiteX19" fmla="*/ 317281 w 615860"/>
                <a:gd name="connsiteY19" fmla="*/ 93306 h 877077"/>
                <a:gd name="connsiteX20" fmla="*/ 279958 w 615860"/>
                <a:gd name="connsiteY20" fmla="*/ 62204 h 877077"/>
                <a:gd name="connsiteX21" fmla="*/ 261297 w 615860"/>
                <a:gd name="connsiteY21" fmla="*/ 55984 h 877077"/>
                <a:gd name="connsiteX22" fmla="*/ 223974 w 615860"/>
                <a:gd name="connsiteY22" fmla="*/ 37322 h 877077"/>
                <a:gd name="connsiteX23" fmla="*/ 186652 w 615860"/>
                <a:gd name="connsiteY23" fmla="*/ 18661 h 877077"/>
                <a:gd name="connsiteX24" fmla="*/ 149330 w 615860"/>
                <a:gd name="connsiteY24" fmla="*/ 0 h 877077"/>
                <a:gd name="connsiteX25" fmla="*/ 105787 w 615860"/>
                <a:gd name="connsiteY25" fmla="*/ 12441 h 877077"/>
                <a:gd name="connsiteX26" fmla="*/ 74685 w 615860"/>
                <a:gd name="connsiteY26" fmla="*/ 49763 h 877077"/>
                <a:gd name="connsiteX27" fmla="*/ 68464 w 615860"/>
                <a:gd name="connsiteY27" fmla="*/ 68424 h 877077"/>
                <a:gd name="connsiteX28" fmla="*/ 43583 w 615860"/>
                <a:gd name="connsiteY28" fmla="*/ 105747 h 877077"/>
                <a:gd name="connsiteX29" fmla="*/ 31142 w 615860"/>
                <a:gd name="connsiteY29" fmla="*/ 143069 h 877077"/>
                <a:gd name="connsiteX30" fmla="*/ 12481 w 615860"/>
                <a:gd name="connsiteY30" fmla="*/ 211494 h 877077"/>
                <a:gd name="connsiteX31" fmla="*/ 40 w 615860"/>
                <a:gd name="connsiteY31" fmla="*/ 298579 h 877077"/>
                <a:gd name="connsiteX32" fmla="*/ 6260 w 615860"/>
                <a:gd name="connsiteY32" fmla="*/ 553616 h 877077"/>
                <a:gd name="connsiteX33" fmla="*/ 12481 w 615860"/>
                <a:gd name="connsiteY33" fmla="*/ 578498 h 877077"/>
                <a:gd name="connsiteX34" fmla="*/ 18701 w 615860"/>
                <a:gd name="connsiteY34" fmla="*/ 609600 h 877077"/>
                <a:gd name="connsiteX35" fmla="*/ 31142 w 615860"/>
                <a:gd name="connsiteY35" fmla="*/ 646922 h 877077"/>
                <a:gd name="connsiteX36" fmla="*/ 62244 w 615860"/>
                <a:gd name="connsiteY36" fmla="*/ 702906 h 877077"/>
                <a:gd name="connsiteX37" fmla="*/ 80905 w 615860"/>
                <a:gd name="connsiteY37" fmla="*/ 715347 h 877077"/>
                <a:gd name="connsiteX38" fmla="*/ 112007 w 615860"/>
                <a:gd name="connsiteY38" fmla="*/ 752669 h 877077"/>
                <a:gd name="connsiteX39" fmla="*/ 136889 w 615860"/>
                <a:gd name="connsiteY39" fmla="*/ 789992 h 877077"/>
                <a:gd name="connsiteX40" fmla="*/ 149330 w 615860"/>
                <a:gd name="connsiteY40" fmla="*/ 808653 h 877077"/>
                <a:gd name="connsiteX41" fmla="*/ 167991 w 615860"/>
                <a:gd name="connsiteY41" fmla="*/ 821094 h 877077"/>
                <a:gd name="connsiteX42" fmla="*/ 192872 w 615860"/>
                <a:gd name="connsiteY42" fmla="*/ 858416 h 877077"/>
                <a:gd name="connsiteX43" fmla="*/ 205313 w 615860"/>
                <a:gd name="connsiteY43" fmla="*/ 877077 h 877077"/>
                <a:gd name="connsiteX44" fmla="*/ 217754 w 615860"/>
                <a:gd name="connsiteY44" fmla="*/ 858416 h 877077"/>
                <a:gd name="connsiteX45" fmla="*/ 236415 w 615860"/>
                <a:gd name="connsiteY45" fmla="*/ 821094 h 877077"/>
                <a:gd name="connsiteX46" fmla="*/ 242636 w 615860"/>
                <a:gd name="connsiteY46" fmla="*/ 796212 h 877077"/>
                <a:gd name="connsiteX47" fmla="*/ 261297 w 615860"/>
                <a:gd name="connsiteY47" fmla="*/ 740228 h 877077"/>
                <a:gd name="connsiteX48" fmla="*/ 273738 w 615860"/>
                <a:gd name="connsiteY48" fmla="*/ 702906 h 877077"/>
                <a:gd name="connsiteX49" fmla="*/ 279958 w 615860"/>
                <a:gd name="connsiteY49" fmla="*/ 684245 h 877077"/>
                <a:gd name="connsiteX50" fmla="*/ 292399 w 615860"/>
                <a:gd name="connsiteY50" fmla="*/ 665584 h 877077"/>
                <a:gd name="connsiteX51" fmla="*/ 317281 w 615860"/>
                <a:gd name="connsiteY51" fmla="*/ 603379 h 877077"/>
                <a:gd name="connsiteX52" fmla="*/ 329721 w 615860"/>
                <a:gd name="connsiteY52" fmla="*/ 584718 h 877077"/>
                <a:gd name="connsiteX53" fmla="*/ 335942 w 615860"/>
                <a:gd name="connsiteY53" fmla="*/ 566057 h 877077"/>
                <a:gd name="connsiteX54" fmla="*/ 379485 w 615860"/>
                <a:gd name="connsiteY54" fmla="*/ 510073 h 877077"/>
                <a:gd name="connsiteX55" fmla="*/ 398146 w 615860"/>
                <a:gd name="connsiteY55" fmla="*/ 472751 h 877077"/>
                <a:gd name="connsiteX56" fmla="*/ 416807 w 615860"/>
                <a:gd name="connsiteY56" fmla="*/ 466530 h 87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15860" h="877077">
                  <a:moveTo>
                    <a:pt x="416807" y="466530"/>
                  </a:moveTo>
                  <a:lnTo>
                    <a:pt x="416807" y="466530"/>
                  </a:lnTo>
                  <a:cubicBezTo>
                    <a:pt x="435468" y="468604"/>
                    <a:pt x="454015" y="472751"/>
                    <a:pt x="472791" y="472751"/>
                  </a:cubicBezTo>
                  <a:cubicBezTo>
                    <a:pt x="479348" y="472751"/>
                    <a:pt x="484971" y="467527"/>
                    <a:pt x="491452" y="466530"/>
                  </a:cubicBezTo>
                  <a:cubicBezTo>
                    <a:pt x="512048" y="463361"/>
                    <a:pt x="532921" y="462383"/>
                    <a:pt x="553656" y="460310"/>
                  </a:cubicBezTo>
                  <a:cubicBezTo>
                    <a:pt x="566097" y="452016"/>
                    <a:pt x="586249" y="449613"/>
                    <a:pt x="590978" y="435428"/>
                  </a:cubicBezTo>
                  <a:cubicBezTo>
                    <a:pt x="599563" y="409675"/>
                    <a:pt x="591743" y="420404"/>
                    <a:pt x="615860" y="404326"/>
                  </a:cubicBezTo>
                  <a:cubicBezTo>
                    <a:pt x="611713" y="398106"/>
                    <a:pt x="609045" y="390588"/>
                    <a:pt x="603419" y="385665"/>
                  </a:cubicBezTo>
                  <a:cubicBezTo>
                    <a:pt x="573736" y="359693"/>
                    <a:pt x="564011" y="360089"/>
                    <a:pt x="528774" y="348343"/>
                  </a:cubicBezTo>
                  <a:lnTo>
                    <a:pt x="510113" y="342122"/>
                  </a:lnTo>
                  <a:lnTo>
                    <a:pt x="491452" y="335902"/>
                  </a:lnTo>
                  <a:cubicBezTo>
                    <a:pt x="485232" y="331755"/>
                    <a:pt x="479623" y="326497"/>
                    <a:pt x="472791" y="323461"/>
                  </a:cubicBezTo>
                  <a:cubicBezTo>
                    <a:pt x="406169" y="293851"/>
                    <a:pt x="459039" y="326735"/>
                    <a:pt x="416807" y="298579"/>
                  </a:cubicBezTo>
                  <a:cubicBezTo>
                    <a:pt x="414734" y="292359"/>
                    <a:pt x="413771" y="285650"/>
                    <a:pt x="410587" y="279918"/>
                  </a:cubicBezTo>
                  <a:cubicBezTo>
                    <a:pt x="403326" y="266848"/>
                    <a:pt x="385705" y="242596"/>
                    <a:pt x="385705" y="242596"/>
                  </a:cubicBezTo>
                  <a:cubicBezTo>
                    <a:pt x="370073" y="195699"/>
                    <a:pt x="391158" y="253499"/>
                    <a:pt x="367044" y="205273"/>
                  </a:cubicBezTo>
                  <a:cubicBezTo>
                    <a:pt x="364112" y="199408"/>
                    <a:pt x="363755" y="192477"/>
                    <a:pt x="360823" y="186612"/>
                  </a:cubicBezTo>
                  <a:cubicBezTo>
                    <a:pt x="357480" y="179925"/>
                    <a:pt x="351419" y="174782"/>
                    <a:pt x="348383" y="167951"/>
                  </a:cubicBezTo>
                  <a:cubicBezTo>
                    <a:pt x="318776" y="101334"/>
                    <a:pt x="351654" y="154196"/>
                    <a:pt x="323501" y="111967"/>
                  </a:cubicBezTo>
                  <a:cubicBezTo>
                    <a:pt x="321428" y="105747"/>
                    <a:pt x="320918" y="98762"/>
                    <a:pt x="317281" y="93306"/>
                  </a:cubicBezTo>
                  <a:cubicBezTo>
                    <a:pt x="310404" y="82990"/>
                    <a:pt x="291431" y="67941"/>
                    <a:pt x="279958" y="62204"/>
                  </a:cubicBezTo>
                  <a:cubicBezTo>
                    <a:pt x="274093" y="59272"/>
                    <a:pt x="267517" y="58057"/>
                    <a:pt x="261297" y="55984"/>
                  </a:cubicBezTo>
                  <a:cubicBezTo>
                    <a:pt x="207819" y="20331"/>
                    <a:pt x="275481" y="63076"/>
                    <a:pt x="223974" y="37322"/>
                  </a:cubicBezTo>
                  <a:cubicBezTo>
                    <a:pt x="175745" y="13207"/>
                    <a:pt x="233553" y="34294"/>
                    <a:pt x="186652" y="18661"/>
                  </a:cubicBezTo>
                  <a:cubicBezTo>
                    <a:pt x="177216" y="12370"/>
                    <a:pt x="162208" y="0"/>
                    <a:pt x="149330" y="0"/>
                  </a:cubicBezTo>
                  <a:cubicBezTo>
                    <a:pt x="141515" y="0"/>
                    <a:pt x="114590" y="9506"/>
                    <a:pt x="105787" y="12441"/>
                  </a:cubicBezTo>
                  <a:cubicBezTo>
                    <a:pt x="92027" y="26200"/>
                    <a:pt x="83347" y="32440"/>
                    <a:pt x="74685" y="49763"/>
                  </a:cubicBezTo>
                  <a:cubicBezTo>
                    <a:pt x="71753" y="55628"/>
                    <a:pt x="71648" y="62692"/>
                    <a:pt x="68464" y="68424"/>
                  </a:cubicBezTo>
                  <a:cubicBezTo>
                    <a:pt x="61203" y="81494"/>
                    <a:pt x="48311" y="91562"/>
                    <a:pt x="43583" y="105747"/>
                  </a:cubicBezTo>
                  <a:cubicBezTo>
                    <a:pt x="39436" y="118188"/>
                    <a:pt x="34323" y="130347"/>
                    <a:pt x="31142" y="143069"/>
                  </a:cubicBezTo>
                  <a:cubicBezTo>
                    <a:pt x="17111" y="199193"/>
                    <a:pt x="24107" y="176611"/>
                    <a:pt x="12481" y="211494"/>
                  </a:cubicBezTo>
                  <a:cubicBezTo>
                    <a:pt x="8334" y="240522"/>
                    <a:pt x="-675" y="269265"/>
                    <a:pt x="40" y="298579"/>
                  </a:cubicBezTo>
                  <a:cubicBezTo>
                    <a:pt x="2113" y="383591"/>
                    <a:pt x="2484" y="468662"/>
                    <a:pt x="6260" y="553616"/>
                  </a:cubicBezTo>
                  <a:cubicBezTo>
                    <a:pt x="6640" y="562157"/>
                    <a:pt x="10626" y="570152"/>
                    <a:pt x="12481" y="578498"/>
                  </a:cubicBezTo>
                  <a:cubicBezTo>
                    <a:pt x="14775" y="588819"/>
                    <a:pt x="15919" y="599400"/>
                    <a:pt x="18701" y="609600"/>
                  </a:cubicBezTo>
                  <a:cubicBezTo>
                    <a:pt x="22151" y="622252"/>
                    <a:pt x="26995" y="634481"/>
                    <a:pt x="31142" y="646922"/>
                  </a:cubicBezTo>
                  <a:cubicBezTo>
                    <a:pt x="37625" y="666370"/>
                    <a:pt x="43906" y="690681"/>
                    <a:pt x="62244" y="702906"/>
                  </a:cubicBezTo>
                  <a:lnTo>
                    <a:pt x="80905" y="715347"/>
                  </a:lnTo>
                  <a:cubicBezTo>
                    <a:pt x="125367" y="782038"/>
                    <a:pt x="56123" y="680818"/>
                    <a:pt x="112007" y="752669"/>
                  </a:cubicBezTo>
                  <a:cubicBezTo>
                    <a:pt x="121187" y="764472"/>
                    <a:pt x="128595" y="777551"/>
                    <a:pt x="136889" y="789992"/>
                  </a:cubicBezTo>
                  <a:cubicBezTo>
                    <a:pt x="141036" y="796212"/>
                    <a:pt x="143110" y="804506"/>
                    <a:pt x="149330" y="808653"/>
                  </a:cubicBezTo>
                  <a:lnTo>
                    <a:pt x="167991" y="821094"/>
                  </a:lnTo>
                  <a:lnTo>
                    <a:pt x="192872" y="858416"/>
                  </a:lnTo>
                  <a:lnTo>
                    <a:pt x="205313" y="877077"/>
                  </a:lnTo>
                  <a:cubicBezTo>
                    <a:pt x="209460" y="870857"/>
                    <a:pt x="214411" y="865103"/>
                    <a:pt x="217754" y="858416"/>
                  </a:cubicBezTo>
                  <a:cubicBezTo>
                    <a:pt x="243507" y="806909"/>
                    <a:pt x="200761" y="874574"/>
                    <a:pt x="236415" y="821094"/>
                  </a:cubicBezTo>
                  <a:cubicBezTo>
                    <a:pt x="238489" y="812800"/>
                    <a:pt x="240179" y="804401"/>
                    <a:pt x="242636" y="796212"/>
                  </a:cubicBezTo>
                  <a:cubicBezTo>
                    <a:pt x="242653" y="796155"/>
                    <a:pt x="258178" y="749586"/>
                    <a:pt x="261297" y="740228"/>
                  </a:cubicBezTo>
                  <a:lnTo>
                    <a:pt x="273738" y="702906"/>
                  </a:lnTo>
                  <a:cubicBezTo>
                    <a:pt x="275811" y="696686"/>
                    <a:pt x="276321" y="689701"/>
                    <a:pt x="279958" y="684245"/>
                  </a:cubicBezTo>
                  <a:lnTo>
                    <a:pt x="292399" y="665584"/>
                  </a:lnTo>
                  <a:cubicBezTo>
                    <a:pt x="302596" y="634994"/>
                    <a:pt x="302636" y="629009"/>
                    <a:pt x="317281" y="603379"/>
                  </a:cubicBezTo>
                  <a:cubicBezTo>
                    <a:pt x="320990" y="596888"/>
                    <a:pt x="326378" y="591405"/>
                    <a:pt x="329721" y="584718"/>
                  </a:cubicBezTo>
                  <a:cubicBezTo>
                    <a:pt x="332653" y="578853"/>
                    <a:pt x="332758" y="571789"/>
                    <a:pt x="335942" y="566057"/>
                  </a:cubicBezTo>
                  <a:cubicBezTo>
                    <a:pt x="354544" y="532574"/>
                    <a:pt x="356816" y="532742"/>
                    <a:pt x="379485" y="510073"/>
                  </a:cubicBezTo>
                  <a:cubicBezTo>
                    <a:pt x="384544" y="494894"/>
                    <a:pt x="386087" y="484810"/>
                    <a:pt x="398146" y="472751"/>
                  </a:cubicBezTo>
                  <a:cubicBezTo>
                    <a:pt x="401425" y="469472"/>
                    <a:pt x="413697" y="467567"/>
                    <a:pt x="416807" y="4665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18599A-48F0-0D4C-9F4B-A8100081DE75}"/>
                </a:ext>
              </a:extLst>
            </p:cNvPr>
            <p:cNvSpPr/>
            <p:nvPr/>
          </p:nvSpPr>
          <p:spPr>
            <a:xfrm>
              <a:off x="4749183" y="2431026"/>
              <a:ext cx="91440" cy="5849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C2544-525E-2A44-80DF-18D33E0C7EB4}"/>
                </a:ext>
              </a:extLst>
            </p:cNvPr>
            <p:cNvGrpSpPr/>
            <p:nvPr/>
          </p:nvGrpSpPr>
          <p:grpSpPr>
            <a:xfrm>
              <a:off x="4469760" y="1565226"/>
              <a:ext cx="811131" cy="699438"/>
              <a:chOff x="4747002" y="1716260"/>
              <a:chExt cx="811131" cy="69943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1D3A7EF-5262-884A-A57C-AB6816F9137F}"/>
                  </a:ext>
                </a:extLst>
              </p:cNvPr>
              <p:cNvSpPr/>
              <p:nvPr/>
            </p:nvSpPr>
            <p:spPr>
              <a:xfrm flipV="1">
                <a:off x="4823746" y="1861245"/>
                <a:ext cx="734387" cy="554453"/>
              </a:xfrm>
              <a:prstGeom prst="arc">
                <a:avLst>
                  <a:gd name="adj1" fmla="val 17242201"/>
                  <a:gd name="adj2" fmla="val 1908155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3FDD8DD-741D-AB49-BCEF-BBF8F1AC6E00}"/>
                  </a:ext>
                </a:extLst>
              </p:cNvPr>
              <p:cNvSpPr/>
              <p:nvPr/>
            </p:nvSpPr>
            <p:spPr>
              <a:xfrm flipV="1">
                <a:off x="4747002" y="1716260"/>
                <a:ext cx="734387" cy="554453"/>
              </a:xfrm>
              <a:prstGeom prst="arc">
                <a:avLst>
                  <a:gd name="adj1" fmla="val 16725171"/>
                  <a:gd name="adj2" fmla="val 47687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4AD9C-F6D8-C541-8E9B-D77FC00C4DCC}"/>
                </a:ext>
              </a:extLst>
            </p:cNvPr>
            <p:cNvSpPr/>
            <p:nvPr/>
          </p:nvSpPr>
          <p:spPr>
            <a:xfrm rot="21408338" flipH="1">
              <a:off x="4894666" y="2307495"/>
              <a:ext cx="460672" cy="202577"/>
            </a:xfrm>
            <a:prstGeom prst="arc">
              <a:avLst>
                <a:gd name="adj1" fmla="val 1840286"/>
                <a:gd name="adj2" fmla="val 19759935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F350D1-34EB-0E49-BB4B-0327538892AC}"/>
              </a:ext>
            </a:extLst>
          </p:cNvPr>
          <p:cNvGrpSpPr/>
          <p:nvPr/>
        </p:nvGrpSpPr>
        <p:grpSpPr>
          <a:xfrm>
            <a:off x="806132" y="128236"/>
            <a:ext cx="2215923" cy="1757060"/>
            <a:chOff x="4469690" y="1368403"/>
            <a:chExt cx="2215923" cy="175706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8579CB-E33D-5D41-98D3-691E0499F2E6}"/>
                </a:ext>
              </a:extLst>
            </p:cNvPr>
            <p:cNvSpPr/>
            <p:nvPr/>
          </p:nvSpPr>
          <p:spPr>
            <a:xfrm>
              <a:off x="5561351" y="1424066"/>
              <a:ext cx="1124262" cy="1094282"/>
            </a:xfrm>
            <a:custGeom>
              <a:avLst/>
              <a:gdLst>
                <a:gd name="connsiteX0" fmla="*/ 209862 w 1124262"/>
                <a:gd name="connsiteY0" fmla="*/ 0 h 1094282"/>
                <a:gd name="connsiteX1" fmla="*/ 239842 w 1124262"/>
                <a:gd name="connsiteY1" fmla="*/ 0 h 1094282"/>
                <a:gd name="connsiteX2" fmla="*/ 149901 w 1124262"/>
                <a:gd name="connsiteY2" fmla="*/ 104931 h 1094282"/>
                <a:gd name="connsiteX3" fmla="*/ 74951 w 1124262"/>
                <a:gd name="connsiteY3" fmla="*/ 179882 h 1094282"/>
                <a:gd name="connsiteX4" fmla="*/ 0 w 1124262"/>
                <a:gd name="connsiteY4" fmla="*/ 314793 h 1094282"/>
                <a:gd name="connsiteX5" fmla="*/ 59960 w 1124262"/>
                <a:gd name="connsiteY5" fmla="*/ 389744 h 1094282"/>
                <a:gd name="connsiteX6" fmla="*/ 89941 w 1124262"/>
                <a:gd name="connsiteY6" fmla="*/ 419724 h 1094282"/>
                <a:gd name="connsiteX7" fmla="*/ 134911 w 1124262"/>
                <a:gd name="connsiteY7" fmla="*/ 449704 h 1094282"/>
                <a:gd name="connsiteX8" fmla="*/ 164892 w 1124262"/>
                <a:gd name="connsiteY8" fmla="*/ 479685 h 1094282"/>
                <a:gd name="connsiteX9" fmla="*/ 449705 w 1124262"/>
                <a:gd name="connsiteY9" fmla="*/ 524655 h 1094282"/>
                <a:gd name="connsiteX10" fmla="*/ 479685 w 1124262"/>
                <a:gd name="connsiteY10" fmla="*/ 554636 h 1094282"/>
                <a:gd name="connsiteX11" fmla="*/ 509665 w 1124262"/>
                <a:gd name="connsiteY11" fmla="*/ 644577 h 1094282"/>
                <a:gd name="connsiteX12" fmla="*/ 494675 w 1124262"/>
                <a:gd name="connsiteY12" fmla="*/ 749508 h 1094282"/>
                <a:gd name="connsiteX13" fmla="*/ 464695 w 1124262"/>
                <a:gd name="connsiteY13" fmla="*/ 839449 h 1094282"/>
                <a:gd name="connsiteX14" fmla="*/ 479685 w 1124262"/>
                <a:gd name="connsiteY14" fmla="*/ 959370 h 1094282"/>
                <a:gd name="connsiteX15" fmla="*/ 509665 w 1124262"/>
                <a:gd name="connsiteY15" fmla="*/ 1004341 h 1094282"/>
                <a:gd name="connsiteX16" fmla="*/ 584616 w 1124262"/>
                <a:gd name="connsiteY16" fmla="*/ 1064301 h 1094282"/>
                <a:gd name="connsiteX17" fmla="*/ 689547 w 1124262"/>
                <a:gd name="connsiteY17" fmla="*/ 1094282 h 1094282"/>
                <a:gd name="connsiteX18" fmla="*/ 794479 w 1124262"/>
                <a:gd name="connsiteY18" fmla="*/ 1079291 h 1094282"/>
                <a:gd name="connsiteX19" fmla="*/ 824459 w 1124262"/>
                <a:gd name="connsiteY19" fmla="*/ 1034321 h 1094282"/>
                <a:gd name="connsiteX20" fmla="*/ 914400 w 1124262"/>
                <a:gd name="connsiteY20" fmla="*/ 1004341 h 1094282"/>
                <a:gd name="connsiteX21" fmla="*/ 959370 w 1124262"/>
                <a:gd name="connsiteY21" fmla="*/ 989350 h 1094282"/>
                <a:gd name="connsiteX22" fmla="*/ 1124262 w 1124262"/>
                <a:gd name="connsiteY22" fmla="*/ 1004341 h 1094282"/>
                <a:gd name="connsiteX23" fmla="*/ 989351 w 1124262"/>
                <a:gd name="connsiteY23" fmla="*/ 629586 h 1094282"/>
                <a:gd name="connsiteX24" fmla="*/ 734518 w 1124262"/>
                <a:gd name="connsiteY24" fmla="*/ 284813 h 1094282"/>
                <a:gd name="connsiteX25" fmla="*/ 314793 w 1124262"/>
                <a:gd name="connsiteY25" fmla="*/ 0 h 109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4262" h="1094282">
                  <a:moveTo>
                    <a:pt x="209862" y="0"/>
                  </a:moveTo>
                  <a:lnTo>
                    <a:pt x="239842" y="0"/>
                  </a:lnTo>
                  <a:cubicBezTo>
                    <a:pt x="209862" y="34977"/>
                    <a:pt x="181030" y="70972"/>
                    <a:pt x="149901" y="104931"/>
                  </a:cubicBezTo>
                  <a:cubicBezTo>
                    <a:pt x="126026" y="130976"/>
                    <a:pt x="94550" y="150484"/>
                    <a:pt x="74951" y="179882"/>
                  </a:cubicBezTo>
                  <a:cubicBezTo>
                    <a:pt x="6225" y="282970"/>
                    <a:pt x="26384" y="235640"/>
                    <a:pt x="0" y="314793"/>
                  </a:cubicBezTo>
                  <a:cubicBezTo>
                    <a:pt x="23776" y="386122"/>
                    <a:pt x="-1679" y="340433"/>
                    <a:pt x="59960" y="389744"/>
                  </a:cubicBezTo>
                  <a:cubicBezTo>
                    <a:pt x="70996" y="398573"/>
                    <a:pt x="78905" y="410895"/>
                    <a:pt x="89941" y="419724"/>
                  </a:cubicBezTo>
                  <a:cubicBezTo>
                    <a:pt x="104009" y="430978"/>
                    <a:pt x="120843" y="438450"/>
                    <a:pt x="134911" y="449704"/>
                  </a:cubicBezTo>
                  <a:cubicBezTo>
                    <a:pt x="145947" y="458533"/>
                    <a:pt x="152251" y="473364"/>
                    <a:pt x="164892" y="479685"/>
                  </a:cubicBezTo>
                  <a:cubicBezTo>
                    <a:pt x="256859" y="525668"/>
                    <a:pt x="346564" y="516721"/>
                    <a:pt x="449705" y="524655"/>
                  </a:cubicBezTo>
                  <a:cubicBezTo>
                    <a:pt x="459698" y="534649"/>
                    <a:pt x="473365" y="541995"/>
                    <a:pt x="479685" y="554636"/>
                  </a:cubicBezTo>
                  <a:cubicBezTo>
                    <a:pt x="493818" y="582902"/>
                    <a:pt x="509665" y="644577"/>
                    <a:pt x="509665" y="644577"/>
                  </a:cubicBezTo>
                  <a:cubicBezTo>
                    <a:pt x="504668" y="679554"/>
                    <a:pt x="502620" y="715081"/>
                    <a:pt x="494675" y="749508"/>
                  </a:cubicBezTo>
                  <a:cubicBezTo>
                    <a:pt x="487569" y="780301"/>
                    <a:pt x="464695" y="839449"/>
                    <a:pt x="464695" y="839449"/>
                  </a:cubicBezTo>
                  <a:cubicBezTo>
                    <a:pt x="469692" y="879423"/>
                    <a:pt x="469086" y="920505"/>
                    <a:pt x="479685" y="959370"/>
                  </a:cubicBezTo>
                  <a:cubicBezTo>
                    <a:pt x="484425" y="976751"/>
                    <a:pt x="498410" y="990273"/>
                    <a:pt x="509665" y="1004341"/>
                  </a:cubicBezTo>
                  <a:cubicBezTo>
                    <a:pt x="528254" y="1027577"/>
                    <a:pt x="558648" y="1051317"/>
                    <a:pt x="584616" y="1064301"/>
                  </a:cubicBezTo>
                  <a:cubicBezTo>
                    <a:pt x="606117" y="1075051"/>
                    <a:pt x="670341" y="1089480"/>
                    <a:pt x="689547" y="1094282"/>
                  </a:cubicBezTo>
                  <a:cubicBezTo>
                    <a:pt x="724524" y="1089285"/>
                    <a:pt x="762192" y="1093641"/>
                    <a:pt x="794479" y="1079291"/>
                  </a:cubicBezTo>
                  <a:cubicBezTo>
                    <a:pt x="810942" y="1071974"/>
                    <a:pt x="809182" y="1043869"/>
                    <a:pt x="824459" y="1034321"/>
                  </a:cubicBezTo>
                  <a:cubicBezTo>
                    <a:pt x="851258" y="1017572"/>
                    <a:pt x="884420" y="1014335"/>
                    <a:pt x="914400" y="1004341"/>
                  </a:cubicBezTo>
                  <a:lnTo>
                    <a:pt x="959370" y="989350"/>
                  </a:lnTo>
                  <a:cubicBezTo>
                    <a:pt x="1084087" y="1007168"/>
                    <a:pt x="1028969" y="1004341"/>
                    <a:pt x="1124262" y="1004341"/>
                  </a:cubicBezTo>
                  <a:lnTo>
                    <a:pt x="989351" y="629586"/>
                  </a:lnTo>
                  <a:lnTo>
                    <a:pt x="734518" y="284813"/>
                  </a:lnTo>
                  <a:lnTo>
                    <a:pt x="314793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2A04E2-54BB-7449-80CF-2F4E99504856}"/>
                </a:ext>
              </a:extLst>
            </p:cNvPr>
            <p:cNvSpPr/>
            <p:nvPr/>
          </p:nvSpPr>
          <p:spPr>
            <a:xfrm>
              <a:off x="5095495" y="2070386"/>
              <a:ext cx="1170177" cy="1055077"/>
            </a:xfrm>
            <a:custGeom>
              <a:avLst/>
              <a:gdLst>
                <a:gd name="connsiteX0" fmla="*/ 262171 w 1170177"/>
                <a:gd name="connsiteY0" fmla="*/ 556314 h 1055077"/>
                <a:gd name="connsiteX1" fmla="*/ 262171 w 1170177"/>
                <a:gd name="connsiteY1" fmla="*/ 556314 h 1055077"/>
                <a:gd name="connsiteX2" fmla="*/ 204621 w 1170177"/>
                <a:gd name="connsiteY2" fmla="*/ 562708 h 1055077"/>
                <a:gd name="connsiteX3" fmla="*/ 185438 w 1170177"/>
                <a:gd name="connsiteY3" fmla="*/ 569102 h 1055077"/>
                <a:gd name="connsiteX4" fmla="*/ 159860 w 1170177"/>
                <a:gd name="connsiteY4" fmla="*/ 575497 h 1055077"/>
                <a:gd name="connsiteX5" fmla="*/ 115100 w 1170177"/>
                <a:gd name="connsiteY5" fmla="*/ 588286 h 1055077"/>
                <a:gd name="connsiteX6" fmla="*/ 83128 w 1170177"/>
                <a:gd name="connsiteY6" fmla="*/ 620258 h 1055077"/>
                <a:gd name="connsiteX7" fmla="*/ 70339 w 1170177"/>
                <a:gd name="connsiteY7" fmla="*/ 658624 h 1055077"/>
                <a:gd name="connsiteX8" fmla="*/ 63944 w 1170177"/>
                <a:gd name="connsiteY8" fmla="*/ 760935 h 1055077"/>
                <a:gd name="connsiteX9" fmla="*/ 44761 w 1170177"/>
                <a:gd name="connsiteY9" fmla="*/ 767329 h 1055077"/>
                <a:gd name="connsiteX10" fmla="*/ 6395 w 1170177"/>
                <a:gd name="connsiteY10" fmla="*/ 799301 h 1055077"/>
                <a:gd name="connsiteX11" fmla="*/ 0 w 1170177"/>
                <a:gd name="connsiteY11" fmla="*/ 818484 h 1055077"/>
                <a:gd name="connsiteX12" fmla="*/ 19184 w 1170177"/>
                <a:gd name="connsiteY12" fmla="*/ 908006 h 1055077"/>
                <a:gd name="connsiteX13" fmla="*/ 25578 w 1170177"/>
                <a:gd name="connsiteY13" fmla="*/ 927189 h 1055077"/>
                <a:gd name="connsiteX14" fmla="*/ 63944 w 1170177"/>
                <a:gd name="connsiteY14" fmla="*/ 984739 h 1055077"/>
                <a:gd name="connsiteX15" fmla="*/ 76733 w 1170177"/>
                <a:gd name="connsiteY15" fmla="*/ 1003922 h 1055077"/>
                <a:gd name="connsiteX16" fmla="*/ 83128 w 1170177"/>
                <a:gd name="connsiteY16" fmla="*/ 1023105 h 1055077"/>
                <a:gd name="connsiteX17" fmla="*/ 140677 w 1170177"/>
                <a:gd name="connsiteY17" fmla="*/ 1055077 h 1055077"/>
                <a:gd name="connsiteX18" fmla="*/ 249382 w 1170177"/>
                <a:gd name="connsiteY18" fmla="*/ 1048683 h 1055077"/>
                <a:gd name="connsiteX19" fmla="*/ 313326 w 1170177"/>
                <a:gd name="connsiteY19" fmla="*/ 1023105 h 1055077"/>
                <a:gd name="connsiteX20" fmla="*/ 351693 w 1170177"/>
                <a:gd name="connsiteY20" fmla="*/ 1010316 h 1055077"/>
                <a:gd name="connsiteX21" fmla="*/ 370876 w 1170177"/>
                <a:gd name="connsiteY21" fmla="*/ 1003922 h 1055077"/>
                <a:gd name="connsiteX22" fmla="*/ 390059 w 1170177"/>
                <a:gd name="connsiteY22" fmla="*/ 997528 h 1055077"/>
                <a:gd name="connsiteX23" fmla="*/ 422031 w 1170177"/>
                <a:gd name="connsiteY23" fmla="*/ 991133 h 1055077"/>
                <a:gd name="connsiteX24" fmla="*/ 575497 w 1170177"/>
                <a:gd name="connsiteY24" fmla="*/ 997528 h 1055077"/>
                <a:gd name="connsiteX25" fmla="*/ 639441 w 1170177"/>
                <a:gd name="connsiteY25" fmla="*/ 1016711 h 1055077"/>
                <a:gd name="connsiteX26" fmla="*/ 671413 w 1170177"/>
                <a:gd name="connsiteY26" fmla="*/ 1023105 h 1055077"/>
                <a:gd name="connsiteX27" fmla="*/ 709779 w 1170177"/>
                <a:gd name="connsiteY27" fmla="*/ 1035894 h 1055077"/>
                <a:gd name="connsiteX28" fmla="*/ 728963 w 1170177"/>
                <a:gd name="connsiteY28" fmla="*/ 1042288 h 1055077"/>
                <a:gd name="connsiteX29" fmla="*/ 748146 w 1170177"/>
                <a:gd name="connsiteY29" fmla="*/ 1048683 h 1055077"/>
                <a:gd name="connsiteX30" fmla="*/ 767329 w 1170177"/>
                <a:gd name="connsiteY30" fmla="*/ 1055077 h 1055077"/>
                <a:gd name="connsiteX31" fmla="*/ 869639 w 1170177"/>
                <a:gd name="connsiteY31" fmla="*/ 1042288 h 1055077"/>
                <a:gd name="connsiteX32" fmla="*/ 920795 w 1170177"/>
                <a:gd name="connsiteY32" fmla="*/ 1029500 h 1055077"/>
                <a:gd name="connsiteX33" fmla="*/ 946372 w 1170177"/>
                <a:gd name="connsiteY33" fmla="*/ 1023105 h 1055077"/>
                <a:gd name="connsiteX34" fmla="*/ 965556 w 1170177"/>
                <a:gd name="connsiteY34" fmla="*/ 1010316 h 1055077"/>
                <a:gd name="connsiteX35" fmla="*/ 1010316 w 1170177"/>
                <a:gd name="connsiteY35" fmla="*/ 984739 h 1055077"/>
                <a:gd name="connsiteX36" fmla="*/ 1048683 w 1170177"/>
                <a:gd name="connsiteY36" fmla="*/ 946372 h 1055077"/>
                <a:gd name="connsiteX37" fmla="*/ 1067866 w 1170177"/>
                <a:gd name="connsiteY37" fmla="*/ 927189 h 1055077"/>
                <a:gd name="connsiteX38" fmla="*/ 1099838 w 1170177"/>
                <a:gd name="connsiteY38" fmla="*/ 869640 h 1055077"/>
                <a:gd name="connsiteX39" fmla="*/ 1131810 w 1170177"/>
                <a:gd name="connsiteY39" fmla="*/ 824879 h 1055077"/>
                <a:gd name="connsiteX40" fmla="*/ 1150993 w 1170177"/>
                <a:gd name="connsiteY40" fmla="*/ 773723 h 1055077"/>
                <a:gd name="connsiteX41" fmla="*/ 1157388 w 1170177"/>
                <a:gd name="connsiteY41" fmla="*/ 748146 h 1055077"/>
                <a:gd name="connsiteX42" fmla="*/ 1170177 w 1170177"/>
                <a:gd name="connsiteY42" fmla="*/ 703385 h 1055077"/>
                <a:gd name="connsiteX43" fmla="*/ 1163782 w 1170177"/>
                <a:gd name="connsiteY43" fmla="*/ 626652 h 1055077"/>
                <a:gd name="connsiteX44" fmla="*/ 1144599 w 1170177"/>
                <a:gd name="connsiteY44" fmla="*/ 607469 h 1055077"/>
                <a:gd name="connsiteX45" fmla="*/ 1131810 w 1170177"/>
                <a:gd name="connsiteY45" fmla="*/ 588286 h 1055077"/>
                <a:gd name="connsiteX46" fmla="*/ 1080655 w 1170177"/>
                <a:gd name="connsiteY46" fmla="*/ 556314 h 1055077"/>
                <a:gd name="connsiteX47" fmla="*/ 1042288 w 1170177"/>
                <a:gd name="connsiteY47" fmla="*/ 530736 h 1055077"/>
                <a:gd name="connsiteX48" fmla="*/ 1003922 w 1170177"/>
                <a:gd name="connsiteY48" fmla="*/ 511553 h 1055077"/>
                <a:gd name="connsiteX49" fmla="*/ 946372 w 1170177"/>
                <a:gd name="connsiteY49" fmla="*/ 473186 h 1055077"/>
                <a:gd name="connsiteX50" fmla="*/ 927189 w 1170177"/>
                <a:gd name="connsiteY50" fmla="*/ 460398 h 1055077"/>
                <a:gd name="connsiteX51" fmla="*/ 876034 w 1170177"/>
                <a:gd name="connsiteY51" fmla="*/ 402848 h 1055077"/>
                <a:gd name="connsiteX52" fmla="*/ 856851 w 1170177"/>
                <a:gd name="connsiteY52" fmla="*/ 383665 h 1055077"/>
                <a:gd name="connsiteX53" fmla="*/ 837667 w 1170177"/>
                <a:gd name="connsiteY53" fmla="*/ 370876 h 1055077"/>
                <a:gd name="connsiteX54" fmla="*/ 799301 w 1170177"/>
                <a:gd name="connsiteY54" fmla="*/ 332509 h 1055077"/>
                <a:gd name="connsiteX55" fmla="*/ 760935 w 1170177"/>
                <a:gd name="connsiteY55" fmla="*/ 306932 h 1055077"/>
                <a:gd name="connsiteX56" fmla="*/ 722568 w 1170177"/>
                <a:gd name="connsiteY56" fmla="*/ 274960 h 1055077"/>
                <a:gd name="connsiteX57" fmla="*/ 684202 w 1170177"/>
                <a:gd name="connsiteY57" fmla="*/ 249382 h 1055077"/>
                <a:gd name="connsiteX58" fmla="*/ 645835 w 1170177"/>
                <a:gd name="connsiteY58" fmla="*/ 211016 h 1055077"/>
                <a:gd name="connsiteX59" fmla="*/ 626652 w 1170177"/>
                <a:gd name="connsiteY59" fmla="*/ 191833 h 1055077"/>
                <a:gd name="connsiteX60" fmla="*/ 613863 w 1170177"/>
                <a:gd name="connsiteY60" fmla="*/ 172649 h 1055077"/>
                <a:gd name="connsiteX61" fmla="*/ 626652 w 1170177"/>
                <a:gd name="connsiteY61" fmla="*/ 140677 h 1055077"/>
                <a:gd name="connsiteX62" fmla="*/ 594680 w 1170177"/>
                <a:gd name="connsiteY62" fmla="*/ 51156 h 1055077"/>
                <a:gd name="connsiteX63" fmla="*/ 581891 w 1170177"/>
                <a:gd name="connsiteY63" fmla="*/ 31972 h 1055077"/>
                <a:gd name="connsiteX64" fmla="*/ 524342 w 1170177"/>
                <a:gd name="connsiteY64" fmla="*/ 0 h 1055077"/>
                <a:gd name="connsiteX65" fmla="*/ 505158 w 1170177"/>
                <a:gd name="connsiteY65" fmla="*/ 12789 h 1055077"/>
                <a:gd name="connsiteX66" fmla="*/ 466792 w 1170177"/>
                <a:gd name="connsiteY66" fmla="*/ 31972 h 1055077"/>
                <a:gd name="connsiteX67" fmla="*/ 434820 w 1170177"/>
                <a:gd name="connsiteY67" fmla="*/ 70339 h 1055077"/>
                <a:gd name="connsiteX68" fmla="*/ 415637 w 1170177"/>
                <a:gd name="connsiteY68" fmla="*/ 89522 h 1055077"/>
                <a:gd name="connsiteX69" fmla="*/ 390059 w 1170177"/>
                <a:gd name="connsiteY69" fmla="*/ 127888 h 1055077"/>
                <a:gd name="connsiteX70" fmla="*/ 377270 w 1170177"/>
                <a:gd name="connsiteY70" fmla="*/ 147072 h 1055077"/>
                <a:gd name="connsiteX71" fmla="*/ 358087 w 1170177"/>
                <a:gd name="connsiteY71" fmla="*/ 204621 h 1055077"/>
                <a:gd name="connsiteX72" fmla="*/ 351693 w 1170177"/>
                <a:gd name="connsiteY72" fmla="*/ 223805 h 1055077"/>
                <a:gd name="connsiteX73" fmla="*/ 338904 w 1170177"/>
                <a:gd name="connsiteY73" fmla="*/ 242988 h 1055077"/>
                <a:gd name="connsiteX74" fmla="*/ 319721 w 1170177"/>
                <a:gd name="connsiteY74" fmla="*/ 287749 h 1055077"/>
                <a:gd name="connsiteX75" fmla="*/ 306932 w 1170177"/>
                <a:gd name="connsiteY75" fmla="*/ 326115 h 1055077"/>
                <a:gd name="connsiteX76" fmla="*/ 300537 w 1170177"/>
                <a:gd name="connsiteY76" fmla="*/ 345298 h 1055077"/>
                <a:gd name="connsiteX77" fmla="*/ 294143 w 1170177"/>
                <a:gd name="connsiteY77" fmla="*/ 364481 h 1055077"/>
                <a:gd name="connsiteX78" fmla="*/ 300537 w 1170177"/>
                <a:gd name="connsiteY78" fmla="*/ 485975 h 1055077"/>
                <a:gd name="connsiteX79" fmla="*/ 306932 w 1170177"/>
                <a:gd name="connsiteY79" fmla="*/ 505158 h 1055077"/>
                <a:gd name="connsiteX80" fmla="*/ 294143 w 1170177"/>
                <a:gd name="connsiteY80" fmla="*/ 524342 h 1055077"/>
                <a:gd name="connsiteX81" fmla="*/ 262171 w 1170177"/>
                <a:gd name="connsiteY81" fmla="*/ 556314 h 10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170177" h="1055077">
                  <a:moveTo>
                    <a:pt x="262171" y="556314"/>
                  </a:moveTo>
                  <a:lnTo>
                    <a:pt x="262171" y="556314"/>
                  </a:lnTo>
                  <a:cubicBezTo>
                    <a:pt x="242988" y="558445"/>
                    <a:pt x="223660" y="559535"/>
                    <a:pt x="204621" y="562708"/>
                  </a:cubicBezTo>
                  <a:cubicBezTo>
                    <a:pt x="197973" y="563816"/>
                    <a:pt x="191919" y="567250"/>
                    <a:pt x="185438" y="569102"/>
                  </a:cubicBezTo>
                  <a:cubicBezTo>
                    <a:pt x="176988" y="571516"/>
                    <a:pt x="168310" y="573083"/>
                    <a:pt x="159860" y="575497"/>
                  </a:cubicBezTo>
                  <a:cubicBezTo>
                    <a:pt x="95635" y="593847"/>
                    <a:pt x="195073" y="568290"/>
                    <a:pt x="115100" y="588286"/>
                  </a:cubicBezTo>
                  <a:cubicBezTo>
                    <a:pt x="97596" y="599954"/>
                    <a:pt x="92104" y="600062"/>
                    <a:pt x="83128" y="620258"/>
                  </a:cubicBezTo>
                  <a:cubicBezTo>
                    <a:pt x="77653" y="632577"/>
                    <a:pt x="70339" y="658624"/>
                    <a:pt x="70339" y="658624"/>
                  </a:cubicBezTo>
                  <a:cubicBezTo>
                    <a:pt x="68207" y="692728"/>
                    <a:pt x="71770" y="727673"/>
                    <a:pt x="63944" y="760935"/>
                  </a:cubicBezTo>
                  <a:cubicBezTo>
                    <a:pt x="62400" y="767496"/>
                    <a:pt x="50790" y="764315"/>
                    <a:pt x="44761" y="767329"/>
                  </a:cubicBezTo>
                  <a:cubicBezTo>
                    <a:pt x="26957" y="776231"/>
                    <a:pt x="20536" y="785160"/>
                    <a:pt x="6395" y="799301"/>
                  </a:cubicBezTo>
                  <a:cubicBezTo>
                    <a:pt x="4263" y="805695"/>
                    <a:pt x="0" y="811744"/>
                    <a:pt x="0" y="818484"/>
                  </a:cubicBezTo>
                  <a:cubicBezTo>
                    <a:pt x="0" y="858817"/>
                    <a:pt x="7289" y="872321"/>
                    <a:pt x="19184" y="908006"/>
                  </a:cubicBezTo>
                  <a:cubicBezTo>
                    <a:pt x="21315" y="914400"/>
                    <a:pt x="21839" y="921581"/>
                    <a:pt x="25578" y="927189"/>
                  </a:cubicBezTo>
                  <a:lnTo>
                    <a:pt x="63944" y="984739"/>
                  </a:lnTo>
                  <a:cubicBezTo>
                    <a:pt x="68207" y="991133"/>
                    <a:pt x="74303" y="996631"/>
                    <a:pt x="76733" y="1003922"/>
                  </a:cubicBezTo>
                  <a:cubicBezTo>
                    <a:pt x="78865" y="1010316"/>
                    <a:pt x="78362" y="1018339"/>
                    <a:pt x="83128" y="1023105"/>
                  </a:cubicBezTo>
                  <a:cubicBezTo>
                    <a:pt x="105117" y="1045094"/>
                    <a:pt x="116554" y="1047036"/>
                    <a:pt x="140677" y="1055077"/>
                  </a:cubicBezTo>
                  <a:cubicBezTo>
                    <a:pt x="176912" y="1052946"/>
                    <a:pt x="213389" y="1053378"/>
                    <a:pt x="249382" y="1048683"/>
                  </a:cubicBezTo>
                  <a:cubicBezTo>
                    <a:pt x="280854" y="1044578"/>
                    <a:pt x="286961" y="1033651"/>
                    <a:pt x="313326" y="1023105"/>
                  </a:cubicBezTo>
                  <a:cubicBezTo>
                    <a:pt x="325843" y="1018098"/>
                    <a:pt x="338904" y="1014579"/>
                    <a:pt x="351693" y="1010316"/>
                  </a:cubicBezTo>
                  <a:lnTo>
                    <a:pt x="370876" y="1003922"/>
                  </a:lnTo>
                  <a:cubicBezTo>
                    <a:pt x="377270" y="1001791"/>
                    <a:pt x="383450" y="998850"/>
                    <a:pt x="390059" y="997528"/>
                  </a:cubicBezTo>
                  <a:lnTo>
                    <a:pt x="422031" y="991133"/>
                  </a:lnTo>
                  <a:cubicBezTo>
                    <a:pt x="473186" y="993265"/>
                    <a:pt x="524427" y="993880"/>
                    <a:pt x="575497" y="997528"/>
                  </a:cubicBezTo>
                  <a:cubicBezTo>
                    <a:pt x="592042" y="998710"/>
                    <a:pt x="626654" y="1014154"/>
                    <a:pt x="639441" y="1016711"/>
                  </a:cubicBezTo>
                  <a:cubicBezTo>
                    <a:pt x="650098" y="1018842"/>
                    <a:pt x="660928" y="1020245"/>
                    <a:pt x="671413" y="1023105"/>
                  </a:cubicBezTo>
                  <a:cubicBezTo>
                    <a:pt x="684418" y="1026652"/>
                    <a:pt x="696990" y="1031631"/>
                    <a:pt x="709779" y="1035894"/>
                  </a:cubicBezTo>
                  <a:lnTo>
                    <a:pt x="728963" y="1042288"/>
                  </a:lnTo>
                  <a:lnTo>
                    <a:pt x="748146" y="1048683"/>
                  </a:lnTo>
                  <a:lnTo>
                    <a:pt x="767329" y="1055077"/>
                  </a:lnTo>
                  <a:cubicBezTo>
                    <a:pt x="915342" y="1043692"/>
                    <a:pt x="809984" y="1058557"/>
                    <a:pt x="869639" y="1042288"/>
                  </a:cubicBezTo>
                  <a:cubicBezTo>
                    <a:pt x="886596" y="1037663"/>
                    <a:pt x="903743" y="1033763"/>
                    <a:pt x="920795" y="1029500"/>
                  </a:cubicBezTo>
                  <a:lnTo>
                    <a:pt x="946372" y="1023105"/>
                  </a:lnTo>
                  <a:cubicBezTo>
                    <a:pt x="952767" y="1018842"/>
                    <a:pt x="958883" y="1014129"/>
                    <a:pt x="965556" y="1010316"/>
                  </a:cubicBezTo>
                  <a:cubicBezTo>
                    <a:pt x="981770" y="1001051"/>
                    <a:pt x="996293" y="997204"/>
                    <a:pt x="1010316" y="984739"/>
                  </a:cubicBezTo>
                  <a:cubicBezTo>
                    <a:pt x="1023834" y="972723"/>
                    <a:pt x="1035894" y="959161"/>
                    <a:pt x="1048683" y="946372"/>
                  </a:cubicBezTo>
                  <a:cubicBezTo>
                    <a:pt x="1055077" y="939978"/>
                    <a:pt x="1062850" y="934713"/>
                    <a:pt x="1067866" y="927189"/>
                  </a:cubicBezTo>
                  <a:cubicBezTo>
                    <a:pt x="1096690" y="883955"/>
                    <a:pt x="1062142" y="937494"/>
                    <a:pt x="1099838" y="869640"/>
                  </a:cubicBezTo>
                  <a:cubicBezTo>
                    <a:pt x="1106519" y="857615"/>
                    <a:pt x="1124683" y="834381"/>
                    <a:pt x="1131810" y="824879"/>
                  </a:cubicBezTo>
                  <a:cubicBezTo>
                    <a:pt x="1148224" y="759227"/>
                    <a:pt x="1125916" y="840597"/>
                    <a:pt x="1150993" y="773723"/>
                  </a:cubicBezTo>
                  <a:cubicBezTo>
                    <a:pt x="1154079" y="765494"/>
                    <a:pt x="1154974" y="756596"/>
                    <a:pt x="1157388" y="748146"/>
                  </a:cubicBezTo>
                  <a:cubicBezTo>
                    <a:pt x="1175733" y="683942"/>
                    <a:pt x="1150188" y="783333"/>
                    <a:pt x="1170177" y="703385"/>
                  </a:cubicBezTo>
                  <a:cubicBezTo>
                    <a:pt x="1168045" y="677807"/>
                    <a:pt x="1170395" y="651452"/>
                    <a:pt x="1163782" y="626652"/>
                  </a:cubicBezTo>
                  <a:cubicBezTo>
                    <a:pt x="1161452" y="617914"/>
                    <a:pt x="1150388" y="614416"/>
                    <a:pt x="1144599" y="607469"/>
                  </a:cubicBezTo>
                  <a:cubicBezTo>
                    <a:pt x="1139679" y="601565"/>
                    <a:pt x="1137244" y="593720"/>
                    <a:pt x="1131810" y="588286"/>
                  </a:cubicBezTo>
                  <a:cubicBezTo>
                    <a:pt x="1115206" y="571682"/>
                    <a:pt x="1100918" y="566445"/>
                    <a:pt x="1080655" y="556314"/>
                  </a:cubicBezTo>
                  <a:cubicBezTo>
                    <a:pt x="1044290" y="519947"/>
                    <a:pt x="1079306" y="549244"/>
                    <a:pt x="1042288" y="530736"/>
                  </a:cubicBezTo>
                  <a:cubicBezTo>
                    <a:pt x="992702" y="505944"/>
                    <a:pt x="1052142" y="527626"/>
                    <a:pt x="1003922" y="511553"/>
                  </a:cubicBezTo>
                  <a:lnTo>
                    <a:pt x="946372" y="473186"/>
                  </a:lnTo>
                  <a:lnTo>
                    <a:pt x="927189" y="460398"/>
                  </a:lnTo>
                  <a:cubicBezTo>
                    <a:pt x="904368" y="426165"/>
                    <a:pt x="919834" y="446648"/>
                    <a:pt x="876034" y="402848"/>
                  </a:cubicBezTo>
                  <a:cubicBezTo>
                    <a:pt x="869640" y="396454"/>
                    <a:pt x="864375" y="388681"/>
                    <a:pt x="856851" y="383665"/>
                  </a:cubicBezTo>
                  <a:cubicBezTo>
                    <a:pt x="850456" y="379402"/>
                    <a:pt x="843411" y="375982"/>
                    <a:pt x="837667" y="370876"/>
                  </a:cubicBezTo>
                  <a:cubicBezTo>
                    <a:pt x="824149" y="358860"/>
                    <a:pt x="814350" y="342541"/>
                    <a:pt x="799301" y="332509"/>
                  </a:cubicBezTo>
                  <a:cubicBezTo>
                    <a:pt x="786512" y="323983"/>
                    <a:pt x="771804" y="317800"/>
                    <a:pt x="760935" y="306932"/>
                  </a:cubicBezTo>
                  <a:cubicBezTo>
                    <a:pt x="704880" y="250880"/>
                    <a:pt x="775991" y="319480"/>
                    <a:pt x="722568" y="274960"/>
                  </a:cubicBezTo>
                  <a:cubicBezTo>
                    <a:pt x="690636" y="248350"/>
                    <a:pt x="717914" y="260621"/>
                    <a:pt x="684202" y="249382"/>
                  </a:cubicBezTo>
                  <a:lnTo>
                    <a:pt x="645835" y="211016"/>
                  </a:lnTo>
                  <a:cubicBezTo>
                    <a:pt x="639441" y="204622"/>
                    <a:pt x="631668" y="199357"/>
                    <a:pt x="626652" y="191833"/>
                  </a:cubicBezTo>
                  <a:lnTo>
                    <a:pt x="613863" y="172649"/>
                  </a:lnTo>
                  <a:cubicBezTo>
                    <a:pt x="593262" y="110842"/>
                    <a:pt x="615289" y="197491"/>
                    <a:pt x="626652" y="140677"/>
                  </a:cubicBezTo>
                  <a:cubicBezTo>
                    <a:pt x="634953" y="99172"/>
                    <a:pt x="614941" y="81548"/>
                    <a:pt x="594680" y="51156"/>
                  </a:cubicBezTo>
                  <a:cubicBezTo>
                    <a:pt x="590417" y="44761"/>
                    <a:pt x="588286" y="36235"/>
                    <a:pt x="581891" y="31972"/>
                  </a:cubicBezTo>
                  <a:cubicBezTo>
                    <a:pt x="537917" y="2656"/>
                    <a:pt x="558106" y="11256"/>
                    <a:pt x="524342" y="0"/>
                  </a:cubicBezTo>
                  <a:cubicBezTo>
                    <a:pt x="517947" y="4263"/>
                    <a:pt x="512032" y="9352"/>
                    <a:pt x="505158" y="12789"/>
                  </a:cubicBezTo>
                  <a:cubicBezTo>
                    <a:pt x="476324" y="27206"/>
                    <a:pt x="494274" y="9070"/>
                    <a:pt x="466792" y="31972"/>
                  </a:cubicBezTo>
                  <a:cubicBezTo>
                    <a:pt x="436226" y="57444"/>
                    <a:pt x="457681" y="42906"/>
                    <a:pt x="434820" y="70339"/>
                  </a:cubicBezTo>
                  <a:cubicBezTo>
                    <a:pt x="429031" y="77286"/>
                    <a:pt x="421189" y="82384"/>
                    <a:pt x="415637" y="89522"/>
                  </a:cubicBezTo>
                  <a:cubicBezTo>
                    <a:pt x="406201" y="101654"/>
                    <a:pt x="398585" y="115099"/>
                    <a:pt x="390059" y="127888"/>
                  </a:cubicBezTo>
                  <a:lnTo>
                    <a:pt x="377270" y="147072"/>
                  </a:lnTo>
                  <a:lnTo>
                    <a:pt x="358087" y="204621"/>
                  </a:lnTo>
                  <a:cubicBezTo>
                    <a:pt x="355956" y="211016"/>
                    <a:pt x="355432" y="218197"/>
                    <a:pt x="351693" y="223805"/>
                  </a:cubicBezTo>
                  <a:lnTo>
                    <a:pt x="338904" y="242988"/>
                  </a:lnTo>
                  <a:cubicBezTo>
                    <a:pt x="321987" y="310647"/>
                    <a:pt x="344954" y="230972"/>
                    <a:pt x="319721" y="287749"/>
                  </a:cubicBezTo>
                  <a:cubicBezTo>
                    <a:pt x="314246" y="300068"/>
                    <a:pt x="311195" y="313326"/>
                    <a:pt x="306932" y="326115"/>
                  </a:cubicBezTo>
                  <a:lnTo>
                    <a:pt x="300537" y="345298"/>
                  </a:lnTo>
                  <a:lnTo>
                    <a:pt x="294143" y="364481"/>
                  </a:lnTo>
                  <a:cubicBezTo>
                    <a:pt x="296274" y="404979"/>
                    <a:pt x="296865" y="445588"/>
                    <a:pt x="300537" y="485975"/>
                  </a:cubicBezTo>
                  <a:cubicBezTo>
                    <a:pt x="301147" y="492688"/>
                    <a:pt x="308040" y="498509"/>
                    <a:pt x="306932" y="505158"/>
                  </a:cubicBezTo>
                  <a:cubicBezTo>
                    <a:pt x="305669" y="512739"/>
                    <a:pt x="300144" y="519541"/>
                    <a:pt x="294143" y="524342"/>
                  </a:cubicBezTo>
                  <a:cubicBezTo>
                    <a:pt x="288880" y="528553"/>
                    <a:pt x="267500" y="550985"/>
                    <a:pt x="262171" y="5563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64D1BF-D41B-CB4F-A193-865EF0FC2AFD}"/>
                </a:ext>
              </a:extLst>
            </p:cNvPr>
            <p:cNvSpPr/>
            <p:nvPr/>
          </p:nvSpPr>
          <p:spPr>
            <a:xfrm>
              <a:off x="4469690" y="1368403"/>
              <a:ext cx="607468" cy="448753"/>
            </a:xfrm>
            <a:custGeom>
              <a:avLst/>
              <a:gdLst>
                <a:gd name="connsiteX0" fmla="*/ 0 w 607468"/>
                <a:gd name="connsiteY0" fmla="*/ 300537 h 448753"/>
                <a:gd name="connsiteX1" fmla="*/ 0 w 607468"/>
                <a:gd name="connsiteY1" fmla="*/ 300537 h 448753"/>
                <a:gd name="connsiteX2" fmla="*/ 108704 w 607468"/>
                <a:gd name="connsiteY2" fmla="*/ 306931 h 448753"/>
                <a:gd name="connsiteX3" fmla="*/ 147071 w 607468"/>
                <a:gd name="connsiteY3" fmla="*/ 319720 h 448753"/>
                <a:gd name="connsiteX4" fmla="*/ 185437 w 607468"/>
                <a:gd name="connsiteY4" fmla="*/ 345298 h 448753"/>
                <a:gd name="connsiteX5" fmla="*/ 191832 w 607468"/>
                <a:gd name="connsiteY5" fmla="*/ 364481 h 448753"/>
                <a:gd name="connsiteX6" fmla="*/ 223804 w 607468"/>
                <a:gd name="connsiteY6" fmla="*/ 428425 h 448753"/>
                <a:gd name="connsiteX7" fmla="*/ 242987 w 607468"/>
                <a:gd name="connsiteY7" fmla="*/ 434819 h 448753"/>
                <a:gd name="connsiteX8" fmla="*/ 262170 w 607468"/>
                <a:gd name="connsiteY8" fmla="*/ 447608 h 448753"/>
                <a:gd name="connsiteX9" fmla="*/ 358086 w 607468"/>
                <a:gd name="connsiteY9" fmla="*/ 434819 h 448753"/>
                <a:gd name="connsiteX10" fmla="*/ 409241 w 607468"/>
                <a:gd name="connsiteY10" fmla="*/ 396453 h 448753"/>
                <a:gd name="connsiteX11" fmla="*/ 428425 w 607468"/>
                <a:gd name="connsiteY11" fmla="*/ 377270 h 448753"/>
                <a:gd name="connsiteX12" fmla="*/ 447608 w 607468"/>
                <a:gd name="connsiteY12" fmla="*/ 364481 h 448753"/>
                <a:gd name="connsiteX13" fmla="*/ 492369 w 607468"/>
                <a:gd name="connsiteY13" fmla="*/ 332509 h 448753"/>
                <a:gd name="connsiteX14" fmla="*/ 505158 w 607468"/>
                <a:gd name="connsiteY14" fmla="*/ 313326 h 448753"/>
                <a:gd name="connsiteX15" fmla="*/ 492369 w 607468"/>
                <a:gd name="connsiteY15" fmla="*/ 249382 h 448753"/>
                <a:gd name="connsiteX16" fmla="*/ 479580 w 607468"/>
                <a:gd name="connsiteY16" fmla="*/ 179043 h 448753"/>
                <a:gd name="connsiteX17" fmla="*/ 485974 w 607468"/>
                <a:gd name="connsiteY17" fmla="*/ 140677 h 448753"/>
                <a:gd name="connsiteX18" fmla="*/ 517946 w 607468"/>
                <a:gd name="connsiteY18" fmla="*/ 115099 h 448753"/>
                <a:gd name="connsiteX19" fmla="*/ 537130 w 607468"/>
                <a:gd name="connsiteY19" fmla="*/ 102310 h 448753"/>
                <a:gd name="connsiteX20" fmla="*/ 575496 w 607468"/>
                <a:gd name="connsiteY20" fmla="*/ 89521 h 448753"/>
                <a:gd name="connsiteX21" fmla="*/ 594679 w 607468"/>
                <a:gd name="connsiteY21" fmla="*/ 83127 h 448753"/>
                <a:gd name="connsiteX22" fmla="*/ 607468 w 607468"/>
                <a:gd name="connsiteY22" fmla="*/ 31972 h 448753"/>
                <a:gd name="connsiteX23" fmla="*/ 601074 w 607468"/>
                <a:gd name="connsiteY23" fmla="*/ 12789 h 448753"/>
                <a:gd name="connsiteX24" fmla="*/ 581890 w 607468"/>
                <a:gd name="connsiteY24" fmla="*/ 0 h 448753"/>
                <a:gd name="connsiteX25" fmla="*/ 511552 w 607468"/>
                <a:gd name="connsiteY25" fmla="*/ 6394 h 448753"/>
                <a:gd name="connsiteX26" fmla="*/ 473186 w 607468"/>
                <a:gd name="connsiteY26" fmla="*/ 19183 h 448753"/>
                <a:gd name="connsiteX27" fmla="*/ 454002 w 607468"/>
                <a:gd name="connsiteY27" fmla="*/ 25577 h 448753"/>
                <a:gd name="connsiteX28" fmla="*/ 434819 w 607468"/>
                <a:gd name="connsiteY28" fmla="*/ 31972 h 448753"/>
                <a:gd name="connsiteX29" fmla="*/ 396453 w 607468"/>
                <a:gd name="connsiteY29" fmla="*/ 51155 h 448753"/>
                <a:gd name="connsiteX30" fmla="*/ 358086 w 607468"/>
                <a:gd name="connsiteY30" fmla="*/ 83127 h 448753"/>
                <a:gd name="connsiteX31" fmla="*/ 319720 w 607468"/>
                <a:gd name="connsiteY31" fmla="*/ 108705 h 448753"/>
                <a:gd name="connsiteX32" fmla="*/ 300537 w 607468"/>
                <a:gd name="connsiteY32" fmla="*/ 121494 h 448753"/>
                <a:gd name="connsiteX33" fmla="*/ 281353 w 607468"/>
                <a:gd name="connsiteY33" fmla="*/ 127888 h 448753"/>
                <a:gd name="connsiteX34" fmla="*/ 262170 w 607468"/>
                <a:gd name="connsiteY34" fmla="*/ 140677 h 448753"/>
                <a:gd name="connsiteX35" fmla="*/ 223804 w 607468"/>
                <a:gd name="connsiteY35" fmla="*/ 153466 h 448753"/>
                <a:gd name="connsiteX36" fmla="*/ 204620 w 607468"/>
                <a:gd name="connsiteY36" fmla="*/ 166254 h 448753"/>
                <a:gd name="connsiteX37" fmla="*/ 166254 w 607468"/>
                <a:gd name="connsiteY37" fmla="*/ 179043 h 448753"/>
                <a:gd name="connsiteX38" fmla="*/ 127888 w 607468"/>
                <a:gd name="connsiteY38" fmla="*/ 204621 h 448753"/>
                <a:gd name="connsiteX39" fmla="*/ 115099 w 607468"/>
                <a:gd name="connsiteY39" fmla="*/ 223804 h 448753"/>
                <a:gd name="connsiteX40" fmla="*/ 76732 w 607468"/>
                <a:gd name="connsiteY40" fmla="*/ 236593 h 448753"/>
                <a:gd name="connsiteX41" fmla="*/ 57549 w 607468"/>
                <a:gd name="connsiteY41" fmla="*/ 242987 h 448753"/>
                <a:gd name="connsiteX42" fmla="*/ 0 w 607468"/>
                <a:gd name="connsiteY42" fmla="*/ 300537 h 44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468" h="448753">
                  <a:moveTo>
                    <a:pt x="0" y="300537"/>
                  </a:moveTo>
                  <a:lnTo>
                    <a:pt x="0" y="300537"/>
                  </a:lnTo>
                  <a:cubicBezTo>
                    <a:pt x="36235" y="302668"/>
                    <a:pt x="72712" y="302236"/>
                    <a:pt x="108704" y="306931"/>
                  </a:cubicBezTo>
                  <a:cubicBezTo>
                    <a:pt x="122072" y="308675"/>
                    <a:pt x="147071" y="319720"/>
                    <a:pt x="147071" y="319720"/>
                  </a:cubicBezTo>
                  <a:cubicBezTo>
                    <a:pt x="159860" y="328246"/>
                    <a:pt x="180576" y="330717"/>
                    <a:pt x="185437" y="345298"/>
                  </a:cubicBezTo>
                  <a:cubicBezTo>
                    <a:pt x="187569" y="351692"/>
                    <a:pt x="189980" y="358000"/>
                    <a:pt x="191832" y="364481"/>
                  </a:cubicBezTo>
                  <a:cubicBezTo>
                    <a:pt x="197138" y="383051"/>
                    <a:pt x="201773" y="421082"/>
                    <a:pt x="223804" y="428425"/>
                  </a:cubicBezTo>
                  <a:lnTo>
                    <a:pt x="242987" y="434819"/>
                  </a:lnTo>
                  <a:cubicBezTo>
                    <a:pt x="249381" y="439082"/>
                    <a:pt x="254502" y="447097"/>
                    <a:pt x="262170" y="447608"/>
                  </a:cubicBezTo>
                  <a:cubicBezTo>
                    <a:pt x="314329" y="451086"/>
                    <a:pt x="322771" y="446592"/>
                    <a:pt x="358086" y="434819"/>
                  </a:cubicBezTo>
                  <a:cubicBezTo>
                    <a:pt x="375138" y="422030"/>
                    <a:pt x="394169" y="411524"/>
                    <a:pt x="409241" y="396453"/>
                  </a:cubicBezTo>
                  <a:cubicBezTo>
                    <a:pt x="415636" y="390059"/>
                    <a:pt x="421478" y="383059"/>
                    <a:pt x="428425" y="377270"/>
                  </a:cubicBezTo>
                  <a:cubicBezTo>
                    <a:pt x="434329" y="372350"/>
                    <a:pt x="441354" y="368948"/>
                    <a:pt x="447608" y="364481"/>
                  </a:cubicBezTo>
                  <a:cubicBezTo>
                    <a:pt x="503128" y="324824"/>
                    <a:pt x="447161" y="362649"/>
                    <a:pt x="492369" y="332509"/>
                  </a:cubicBezTo>
                  <a:cubicBezTo>
                    <a:pt x="496632" y="326115"/>
                    <a:pt x="504393" y="320973"/>
                    <a:pt x="505158" y="313326"/>
                  </a:cubicBezTo>
                  <a:cubicBezTo>
                    <a:pt x="507987" y="285039"/>
                    <a:pt x="498978" y="272512"/>
                    <a:pt x="492369" y="249382"/>
                  </a:cubicBezTo>
                  <a:cubicBezTo>
                    <a:pt x="483753" y="219227"/>
                    <a:pt x="484756" y="215278"/>
                    <a:pt x="479580" y="179043"/>
                  </a:cubicBezTo>
                  <a:cubicBezTo>
                    <a:pt x="481711" y="166254"/>
                    <a:pt x="481874" y="152977"/>
                    <a:pt x="485974" y="140677"/>
                  </a:cubicBezTo>
                  <a:cubicBezTo>
                    <a:pt x="494597" y="114808"/>
                    <a:pt x="498406" y="124869"/>
                    <a:pt x="517946" y="115099"/>
                  </a:cubicBezTo>
                  <a:cubicBezTo>
                    <a:pt x="524820" y="111662"/>
                    <a:pt x="530107" y="105431"/>
                    <a:pt x="537130" y="102310"/>
                  </a:cubicBezTo>
                  <a:cubicBezTo>
                    <a:pt x="549449" y="96835"/>
                    <a:pt x="562707" y="93784"/>
                    <a:pt x="575496" y="89521"/>
                  </a:cubicBezTo>
                  <a:lnTo>
                    <a:pt x="594679" y="83127"/>
                  </a:lnTo>
                  <a:cubicBezTo>
                    <a:pt x="599726" y="67987"/>
                    <a:pt x="607468" y="47408"/>
                    <a:pt x="607468" y="31972"/>
                  </a:cubicBezTo>
                  <a:cubicBezTo>
                    <a:pt x="607468" y="25232"/>
                    <a:pt x="605285" y="18052"/>
                    <a:pt x="601074" y="12789"/>
                  </a:cubicBezTo>
                  <a:cubicBezTo>
                    <a:pt x="596273" y="6788"/>
                    <a:pt x="588285" y="4263"/>
                    <a:pt x="581890" y="0"/>
                  </a:cubicBezTo>
                  <a:cubicBezTo>
                    <a:pt x="558444" y="2131"/>
                    <a:pt x="534736" y="2303"/>
                    <a:pt x="511552" y="6394"/>
                  </a:cubicBezTo>
                  <a:cubicBezTo>
                    <a:pt x="498277" y="8737"/>
                    <a:pt x="485975" y="14920"/>
                    <a:pt x="473186" y="19183"/>
                  </a:cubicBezTo>
                  <a:lnTo>
                    <a:pt x="454002" y="25577"/>
                  </a:lnTo>
                  <a:cubicBezTo>
                    <a:pt x="447608" y="27708"/>
                    <a:pt x="440427" y="28233"/>
                    <a:pt x="434819" y="31972"/>
                  </a:cubicBezTo>
                  <a:cubicBezTo>
                    <a:pt x="410028" y="48500"/>
                    <a:pt x="422927" y="42331"/>
                    <a:pt x="396453" y="51155"/>
                  </a:cubicBezTo>
                  <a:cubicBezTo>
                    <a:pt x="327914" y="96846"/>
                    <a:pt x="431923" y="25698"/>
                    <a:pt x="358086" y="83127"/>
                  </a:cubicBezTo>
                  <a:cubicBezTo>
                    <a:pt x="345954" y="92563"/>
                    <a:pt x="332509" y="100179"/>
                    <a:pt x="319720" y="108705"/>
                  </a:cubicBezTo>
                  <a:cubicBezTo>
                    <a:pt x="313326" y="112968"/>
                    <a:pt x="307828" y="119064"/>
                    <a:pt x="300537" y="121494"/>
                  </a:cubicBezTo>
                  <a:lnTo>
                    <a:pt x="281353" y="127888"/>
                  </a:lnTo>
                  <a:cubicBezTo>
                    <a:pt x="274959" y="132151"/>
                    <a:pt x="269193" y="137556"/>
                    <a:pt x="262170" y="140677"/>
                  </a:cubicBezTo>
                  <a:cubicBezTo>
                    <a:pt x="249851" y="146152"/>
                    <a:pt x="235021" y="145989"/>
                    <a:pt x="223804" y="153466"/>
                  </a:cubicBezTo>
                  <a:cubicBezTo>
                    <a:pt x="217409" y="157729"/>
                    <a:pt x="211643" y="163133"/>
                    <a:pt x="204620" y="166254"/>
                  </a:cubicBezTo>
                  <a:cubicBezTo>
                    <a:pt x="192301" y="171729"/>
                    <a:pt x="166254" y="179043"/>
                    <a:pt x="166254" y="179043"/>
                  </a:cubicBezTo>
                  <a:cubicBezTo>
                    <a:pt x="153465" y="187569"/>
                    <a:pt x="136414" y="191832"/>
                    <a:pt x="127888" y="204621"/>
                  </a:cubicBezTo>
                  <a:cubicBezTo>
                    <a:pt x="123625" y="211015"/>
                    <a:pt x="121616" y="219731"/>
                    <a:pt x="115099" y="223804"/>
                  </a:cubicBezTo>
                  <a:cubicBezTo>
                    <a:pt x="103667" y="230949"/>
                    <a:pt x="89521" y="232330"/>
                    <a:pt x="76732" y="236593"/>
                  </a:cubicBezTo>
                  <a:lnTo>
                    <a:pt x="57549" y="242987"/>
                  </a:lnTo>
                  <a:cubicBezTo>
                    <a:pt x="42116" y="266136"/>
                    <a:pt x="9591" y="290945"/>
                    <a:pt x="0" y="3005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3845AE-A4BA-2540-BBDB-B9D62349DE24}"/>
              </a:ext>
            </a:extLst>
          </p:cNvPr>
          <p:cNvGrpSpPr/>
          <p:nvPr/>
        </p:nvGrpSpPr>
        <p:grpSpPr>
          <a:xfrm>
            <a:off x="2991712" y="1007021"/>
            <a:ext cx="332188" cy="1269468"/>
            <a:chOff x="6655271" y="2247187"/>
            <a:chExt cx="332188" cy="1269468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DE0BE7E-1BF1-424C-8075-9E350F257364}"/>
                </a:ext>
              </a:extLst>
            </p:cNvPr>
            <p:cNvSpPr/>
            <p:nvPr/>
          </p:nvSpPr>
          <p:spPr>
            <a:xfrm>
              <a:off x="6655271" y="2247187"/>
              <a:ext cx="187618" cy="1097280"/>
            </a:xfrm>
            <a:custGeom>
              <a:avLst/>
              <a:gdLst>
                <a:gd name="connsiteX0" fmla="*/ 0 w 223953"/>
                <a:gd name="connsiteY0" fmla="*/ 0 h 1097280"/>
                <a:gd name="connsiteX1" fmla="*/ 198782 w 223953"/>
                <a:gd name="connsiteY1" fmla="*/ 763325 h 1097280"/>
                <a:gd name="connsiteX2" fmla="*/ 214685 w 223953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53" h="1097280">
                  <a:moveTo>
                    <a:pt x="0" y="0"/>
                  </a:moveTo>
                  <a:cubicBezTo>
                    <a:pt x="81500" y="290222"/>
                    <a:pt x="163001" y="580445"/>
                    <a:pt x="198782" y="763325"/>
                  </a:cubicBezTo>
                  <a:cubicBezTo>
                    <a:pt x="234563" y="946205"/>
                    <a:pt x="224624" y="1021742"/>
                    <a:pt x="214685" y="10972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B188A7C-5775-CE42-81E7-A5037A442F90}"/>
                </a:ext>
              </a:extLst>
            </p:cNvPr>
            <p:cNvSpPr/>
            <p:nvPr/>
          </p:nvSpPr>
          <p:spPr>
            <a:xfrm rot="7801209">
              <a:off x="6712054" y="3241250"/>
              <a:ext cx="276490" cy="274320"/>
            </a:xfrm>
            <a:prstGeom prst="teardrop">
              <a:avLst>
                <a:gd name="adj" fmla="val 1195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3F55C6-B96D-A64E-8DA3-20B884B6EBBC}"/>
              </a:ext>
            </a:extLst>
          </p:cNvPr>
          <p:cNvGrpSpPr/>
          <p:nvPr/>
        </p:nvGrpSpPr>
        <p:grpSpPr>
          <a:xfrm>
            <a:off x="2158333" y="2103584"/>
            <a:ext cx="565559" cy="887466"/>
            <a:chOff x="5821891" y="3395735"/>
            <a:chExt cx="565559" cy="88746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3079EE8-BA3E-0D4C-8681-424F4A4039E7}"/>
                </a:ext>
              </a:extLst>
            </p:cNvPr>
            <p:cNvSpPr/>
            <p:nvPr/>
          </p:nvSpPr>
          <p:spPr>
            <a:xfrm rot="514434">
              <a:off x="5821891" y="3395735"/>
              <a:ext cx="565559" cy="621633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B37B4E2-AF70-C645-89E4-21E15CB5C4CB}"/>
                </a:ext>
              </a:extLst>
            </p:cNvPr>
            <p:cNvSpPr/>
            <p:nvPr/>
          </p:nvSpPr>
          <p:spPr>
            <a:xfrm>
              <a:off x="6097329" y="3969602"/>
              <a:ext cx="258025" cy="313599"/>
            </a:xfrm>
            <a:prstGeom prst="round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AAEBCF-9F9B-974C-AF3F-F50FD1FDAF85}"/>
              </a:ext>
            </a:extLst>
          </p:cNvPr>
          <p:cNvGrpSpPr/>
          <p:nvPr/>
        </p:nvGrpSpPr>
        <p:grpSpPr>
          <a:xfrm>
            <a:off x="932680" y="2265745"/>
            <a:ext cx="615860" cy="701540"/>
            <a:chOff x="4596239" y="3561591"/>
            <a:chExt cx="615860" cy="70154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34A06E-951C-164E-BDE0-43BD9B91E65C}"/>
                </a:ext>
              </a:extLst>
            </p:cNvPr>
            <p:cNvGrpSpPr/>
            <p:nvPr/>
          </p:nvGrpSpPr>
          <p:grpSpPr>
            <a:xfrm>
              <a:off x="4614845" y="3697238"/>
              <a:ext cx="309653" cy="565893"/>
              <a:chOff x="4573687" y="3696280"/>
              <a:chExt cx="309653" cy="56589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07746AB-7159-B94B-981D-0416BBD05381}"/>
                  </a:ext>
                </a:extLst>
              </p:cNvPr>
              <p:cNvSpPr/>
              <p:nvPr/>
            </p:nvSpPr>
            <p:spPr>
              <a:xfrm rot="1200000">
                <a:off x="4627308" y="3696280"/>
                <a:ext cx="256032" cy="35545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817B7A06-D08A-E848-B704-7F15DC0216A5}"/>
                  </a:ext>
                </a:extLst>
              </p:cNvPr>
              <p:cNvSpPr/>
              <p:nvPr/>
            </p:nvSpPr>
            <p:spPr>
              <a:xfrm>
                <a:off x="4573687" y="3948574"/>
                <a:ext cx="258025" cy="31359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AE036A-FF87-0F43-86C3-F9A4FD74D611}"/>
                </a:ext>
              </a:extLst>
            </p:cNvPr>
            <p:cNvSpPr/>
            <p:nvPr/>
          </p:nvSpPr>
          <p:spPr>
            <a:xfrm>
              <a:off x="4596239" y="3561591"/>
              <a:ext cx="615860" cy="2721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0EA81-3BE3-A34D-96F3-35C20A51854A}"/>
                </a:ext>
              </a:extLst>
            </p:cNvPr>
            <p:cNvSpPr/>
            <p:nvPr/>
          </p:nvSpPr>
          <p:spPr>
            <a:xfrm>
              <a:off x="4645574" y="3851960"/>
              <a:ext cx="237744" cy="250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2230D94-6FF7-F945-8CFB-040073E56347}"/>
              </a:ext>
            </a:extLst>
          </p:cNvPr>
          <p:cNvSpPr/>
          <p:nvPr/>
        </p:nvSpPr>
        <p:spPr>
          <a:xfrm>
            <a:off x="2054566" y="1816880"/>
            <a:ext cx="825601" cy="768096"/>
          </a:xfrm>
          <a:custGeom>
            <a:avLst/>
            <a:gdLst>
              <a:gd name="connsiteX0" fmla="*/ 93977 w 825601"/>
              <a:gd name="connsiteY0" fmla="*/ 731520 h 768096"/>
              <a:gd name="connsiteX1" fmla="*/ 57401 w 825601"/>
              <a:gd name="connsiteY1" fmla="*/ 758952 h 768096"/>
              <a:gd name="connsiteX2" fmla="*/ 66545 w 825601"/>
              <a:gd name="connsiteY2" fmla="*/ 676656 h 768096"/>
              <a:gd name="connsiteX3" fmla="*/ 66545 w 825601"/>
              <a:gd name="connsiteY3" fmla="*/ 621792 h 768096"/>
              <a:gd name="connsiteX4" fmla="*/ 29969 w 825601"/>
              <a:gd name="connsiteY4" fmla="*/ 566928 h 768096"/>
              <a:gd name="connsiteX5" fmla="*/ 11681 w 825601"/>
              <a:gd name="connsiteY5" fmla="*/ 539496 h 768096"/>
              <a:gd name="connsiteX6" fmla="*/ 11681 w 825601"/>
              <a:gd name="connsiteY6" fmla="*/ 402336 h 768096"/>
              <a:gd name="connsiteX7" fmla="*/ 29969 w 825601"/>
              <a:gd name="connsiteY7" fmla="*/ 347472 h 768096"/>
              <a:gd name="connsiteX8" fmla="*/ 39113 w 825601"/>
              <a:gd name="connsiteY8" fmla="*/ 283464 h 768096"/>
              <a:gd name="connsiteX9" fmla="*/ 112265 w 825601"/>
              <a:gd name="connsiteY9" fmla="*/ 219456 h 768096"/>
              <a:gd name="connsiteX10" fmla="*/ 176273 w 825601"/>
              <a:gd name="connsiteY10" fmla="*/ 192024 h 768096"/>
              <a:gd name="connsiteX11" fmla="*/ 313433 w 825601"/>
              <a:gd name="connsiteY11" fmla="*/ 201168 h 768096"/>
              <a:gd name="connsiteX12" fmla="*/ 368297 w 825601"/>
              <a:gd name="connsiteY12" fmla="*/ 219456 h 768096"/>
              <a:gd name="connsiteX13" fmla="*/ 478025 w 825601"/>
              <a:gd name="connsiteY13" fmla="*/ 201168 h 768096"/>
              <a:gd name="connsiteX14" fmla="*/ 505457 w 825601"/>
              <a:gd name="connsiteY14" fmla="*/ 182880 h 768096"/>
              <a:gd name="connsiteX15" fmla="*/ 569465 w 825601"/>
              <a:gd name="connsiteY15" fmla="*/ 100584 h 768096"/>
              <a:gd name="connsiteX16" fmla="*/ 587753 w 825601"/>
              <a:gd name="connsiteY16" fmla="*/ 36576 h 768096"/>
              <a:gd name="connsiteX17" fmla="*/ 596897 w 825601"/>
              <a:gd name="connsiteY17" fmla="*/ 9144 h 768096"/>
              <a:gd name="connsiteX18" fmla="*/ 624329 w 825601"/>
              <a:gd name="connsiteY18" fmla="*/ 0 h 768096"/>
              <a:gd name="connsiteX19" fmla="*/ 670049 w 825601"/>
              <a:gd name="connsiteY19" fmla="*/ 9144 h 768096"/>
              <a:gd name="connsiteX20" fmla="*/ 715769 w 825601"/>
              <a:gd name="connsiteY20" fmla="*/ 91440 h 768096"/>
              <a:gd name="connsiteX21" fmla="*/ 688337 w 825601"/>
              <a:gd name="connsiteY21" fmla="*/ 109728 h 768096"/>
              <a:gd name="connsiteX22" fmla="*/ 715769 w 825601"/>
              <a:gd name="connsiteY22" fmla="*/ 173736 h 768096"/>
              <a:gd name="connsiteX23" fmla="*/ 770633 w 825601"/>
              <a:gd name="connsiteY23" fmla="*/ 192024 h 768096"/>
              <a:gd name="connsiteX24" fmla="*/ 798065 w 825601"/>
              <a:gd name="connsiteY24" fmla="*/ 201168 h 768096"/>
              <a:gd name="connsiteX25" fmla="*/ 825497 w 825601"/>
              <a:gd name="connsiteY25" fmla="*/ 256032 h 768096"/>
              <a:gd name="connsiteX26" fmla="*/ 807209 w 825601"/>
              <a:gd name="connsiteY26" fmla="*/ 310896 h 768096"/>
              <a:gd name="connsiteX27" fmla="*/ 523745 w 825601"/>
              <a:gd name="connsiteY27" fmla="*/ 768096 h 768096"/>
              <a:gd name="connsiteX28" fmla="*/ 93977 w 825601"/>
              <a:gd name="connsiteY28" fmla="*/ 731520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601" h="768096">
                <a:moveTo>
                  <a:pt x="93977" y="731520"/>
                </a:moveTo>
                <a:lnTo>
                  <a:pt x="57401" y="758952"/>
                </a:lnTo>
                <a:cubicBezTo>
                  <a:pt x="60449" y="731520"/>
                  <a:pt x="62007" y="703881"/>
                  <a:pt x="66545" y="676656"/>
                </a:cubicBezTo>
                <a:cubicBezTo>
                  <a:pt x="72172" y="642894"/>
                  <a:pt x="85302" y="655554"/>
                  <a:pt x="66545" y="621792"/>
                </a:cubicBezTo>
                <a:cubicBezTo>
                  <a:pt x="55871" y="602579"/>
                  <a:pt x="42161" y="585216"/>
                  <a:pt x="29969" y="566928"/>
                </a:cubicBezTo>
                <a:lnTo>
                  <a:pt x="11681" y="539496"/>
                </a:lnTo>
                <a:cubicBezTo>
                  <a:pt x="-3511" y="478729"/>
                  <a:pt x="-4273" y="492745"/>
                  <a:pt x="11681" y="402336"/>
                </a:cubicBezTo>
                <a:cubicBezTo>
                  <a:pt x="15031" y="383352"/>
                  <a:pt x="29969" y="347472"/>
                  <a:pt x="29969" y="347472"/>
                </a:cubicBezTo>
                <a:cubicBezTo>
                  <a:pt x="33017" y="326136"/>
                  <a:pt x="32920" y="304108"/>
                  <a:pt x="39113" y="283464"/>
                </a:cubicBezTo>
                <a:cubicBezTo>
                  <a:pt x="48638" y="251714"/>
                  <a:pt x="90167" y="234188"/>
                  <a:pt x="112265" y="219456"/>
                </a:cubicBezTo>
                <a:cubicBezTo>
                  <a:pt x="150154" y="194197"/>
                  <a:pt x="129035" y="203833"/>
                  <a:pt x="176273" y="192024"/>
                </a:cubicBezTo>
                <a:cubicBezTo>
                  <a:pt x="221993" y="195072"/>
                  <a:pt x="268072" y="194688"/>
                  <a:pt x="313433" y="201168"/>
                </a:cubicBezTo>
                <a:cubicBezTo>
                  <a:pt x="332516" y="203894"/>
                  <a:pt x="368297" y="219456"/>
                  <a:pt x="368297" y="219456"/>
                </a:cubicBezTo>
                <a:cubicBezTo>
                  <a:pt x="394372" y="216559"/>
                  <a:pt x="447387" y="216487"/>
                  <a:pt x="478025" y="201168"/>
                </a:cubicBezTo>
                <a:cubicBezTo>
                  <a:pt x="487855" y="196253"/>
                  <a:pt x="496313" y="188976"/>
                  <a:pt x="505457" y="182880"/>
                </a:cubicBezTo>
                <a:cubicBezTo>
                  <a:pt x="549206" y="117256"/>
                  <a:pt x="526491" y="143558"/>
                  <a:pt x="569465" y="100584"/>
                </a:cubicBezTo>
                <a:cubicBezTo>
                  <a:pt x="591389" y="34811"/>
                  <a:pt x="564790" y="116948"/>
                  <a:pt x="587753" y="36576"/>
                </a:cubicBezTo>
                <a:cubicBezTo>
                  <a:pt x="590401" y="27308"/>
                  <a:pt x="590081" y="15960"/>
                  <a:pt x="596897" y="9144"/>
                </a:cubicBezTo>
                <a:cubicBezTo>
                  <a:pt x="603713" y="2328"/>
                  <a:pt x="615185" y="3048"/>
                  <a:pt x="624329" y="0"/>
                </a:cubicBezTo>
                <a:cubicBezTo>
                  <a:pt x="639569" y="3048"/>
                  <a:pt x="657781" y="-398"/>
                  <a:pt x="670049" y="9144"/>
                </a:cubicBezTo>
                <a:cubicBezTo>
                  <a:pt x="698347" y="31153"/>
                  <a:pt x="705649" y="61081"/>
                  <a:pt x="715769" y="91440"/>
                </a:cubicBezTo>
                <a:cubicBezTo>
                  <a:pt x="706625" y="97536"/>
                  <a:pt x="691812" y="99302"/>
                  <a:pt x="688337" y="109728"/>
                </a:cubicBezTo>
                <a:cubicBezTo>
                  <a:pt x="684314" y="121796"/>
                  <a:pt x="704355" y="166602"/>
                  <a:pt x="715769" y="173736"/>
                </a:cubicBezTo>
                <a:cubicBezTo>
                  <a:pt x="732116" y="183953"/>
                  <a:pt x="752345" y="185928"/>
                  <a:pt x="770633" y="192024"/>
                </a:cubicBezTo>
                <a:lnTo>
                  <a:pt x="798065" y="201168"/>
                </a:lnTo>
                <a:cubicBezTo>
                  <a:pt x="805256" y="211954"/>
                  <a:pt x="827300" y="239807"/>
                  <a:pt x="825497" y="256032"/>
                </a:cubicBezTo>
                <a:cubicBezTo>
                  <a:pt x="823368" y="275191"/>
                  <a:pt x="807209" y="310896"/>
                  <a:pt x="807209" y="310896"/>
                </a:cubicBezTo>
                <a:lnTo>
                  <a:pt x="523745" y="768096"/>
                </a:lnTo>
                <a:lnTo>
                  <a:pt x="93977" y="7315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414AF7-500A-0A43-8B73-1E50F6594B05}"/>
              </a:ext>
            </a:extLst>
          </p:cNvPr>
          <p:cNvGrpSpPr/>
          <p:nvPr/>
        </p:nvGrpSpPr>
        <p:grpSpPr>
          <a:xfrm>
            <a:off x="45564" y="790096"/>
            <a:ext cx="655213" cy="833535"/>
            <a:chOff x="45564" y="766500"/>
            <a:chExt cx="655213" cy="83353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0668F5B-E9C0-8C4F-B24F-8AD897178A59}"/>
                </a:ext>
              </a:extLst>
            </p:cNvPr>
            <p:cNvSpPr/>
            <p:nvPr/>
          </p:nvSpPr>
          <p:spPr>
            <a:xfrm>
              <a:off x="45564" y="1054121"/>
              <a:ext cx="561802" cy="202577"/>
            </a:xfrm>
            <a:prstGeom prst="arc">
              <a:avLst>
                <a:gd name="adj1" fmla="val 2884694"/>
                <a:gd name="adj2" fmla="val 20067896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80F703-3DEE-984A-B63B-8523E0EB44D8}"/>
                </a:ext>
              </a:extLst>
            </p:cNvPr>
            <p:cNvSpPr/>
            <p:nvPr/>
          </p:nvSpPr>
          <p:spPr>
            <a:xfrm>
              <a:off x="301251" y="766500"/>
              <a:ext cx="399526" cy="833535"/>
            </a:xfrm>
            <a:custGeom>
              <a:avLst/>
              <a:gdLst>
                <a:gd name="connsiteX0" fmla="*/ 199053 w 399526"/>
                <a:gd name="connsiteY0" fmla="*/ 0 h 833535"/>
                <a:gd name="connsiteX1" fmla="*/ 199053 w 399526"/>
                <a:gd name="connsiteY1" fmla="*/ 0 h 833535"/>
                <a:gd name="connsiteX2" fmla="*/ 242596 w 399526"/>
                <a:gd name="connsiteY2" fmla="*/ 37323 h 833535"/>
                <a:gd name="connsiteX3" fmla="*/ 273698 w 399526"/>
                <a:gd name="connsiteY3" fmla="*/ 68425 h 833535"/>
                <a:gd name="connsiteX4" fmla="*/ 292360 w 399526"/>
                <a:gd name="connsiteY4" fmla="*/ 105747 h 833535"/>
                <a:gd name="connsiteX5" fmla="*/ 298580 w 399526"/>
                <a:gd name="connsiteY5" fmla="*/ 124409 h 833535"/>
                <a:gd name="connsiteX6" fmla="*/ 323462 w 399526"/>
                <a:gd name="connsiteY6" fmla="*/ 161731 h 833535"/>
                <a:gd name="connsiteX7" fmla="*/ 335902 w 399526"/>
                <a:gd name="connsiteY7" fmla="*/ 180392 h 833535"/>
                <a:gd name="connsiteX8" fmla="*/ 354564 w 399526"/>
                <a:gd name="connsiteY8" fmla="*/ 192833 h 833535"/>
                <a:gd name="connsiteX9" fmla="*/ 379445 w 399526"/>
                <a:gd name="connsiteY9" fmla="*/ 261258 h 833535"/>
                <a:gd name="connsiteX10" fmla="*/ 391886 w 399526"/>
                <a:gd name="connsiteY10" fmla="*/ 298580 h 833535"/>
                <a:gd name="connsiteX11" fmla="*/ 391886 w 399526"/>
                <a:gd name="connsiteY11" fmla="*/ 528735 h 833535"/>
                <a:gd name="connsiteX12" fmla="*/ 379445 w 399526"/>
                <a:gd name="connsiteY12" fmla="*/ 566058 h 833535"/>
                <a:gd name="connsiteX13" fmla="*/ 348343 w 399526"/>
                <a:gd name="connsiteY13" fmla="*/ 622041 h 833535"/>
                <a:gd name="connsiteX14" fmla="*/ 311021 w 399526"/>
                <a:gd name="connsiteY14" fmla="*/ 646923 h 833535"/>
                <a:gd name="connsiteX15" fmla="*/ 267478 w 399526"/>
                <a:gd name="connsiteY15" fmla="*/ 702907 h 833535"/>
                <a:gd name="connsiteX16" fmla="*/ 255037 w 399526"/>
                <a:gd name="connsiteY16" fmla="*/ 721568 h 833535"/>
                <a:gd name="connsiteX17" fmla="*/ 217715 w 399526"/>
                <a:gd name="connsiteY17" fmla="*/ 746449 h 833535"/>
                <a:gd name="connsiteX18" fmla="*/ 186613 w 399526"/>
                <a:gd name="connsiteY18" fmla="*/ 777551 h 833535"/>
                <a:gd name="connsiteX19" fmla="*/ 174172 w 399526"/>
                <a:gd name="connsiteY19" fmla="*/ 796213 h 833535"/>
                <a:gd name="connsiteX20" fmla="*/ 155511 w 399526"/>
                <a:gd name="connsiteY20" fmla="*/ 821094 h 833535"/>
                <a:gd name="connsiteX21" fmla="*/ 136849 w 399526"/>
                <a:gd name="connsiteY21" fmla="*/ 833535 h 833535"/>
                <a:gd name="connsiteX22" fmla="*/ 74645 w 399526"/>
                <a:gd name="connsiteY22" fmla="*/ 814874 h 833535"/>
                <a:gd name="connsiteX23" fmla="*/ 55984 w 399526"/>
                <a:gd name="connsiteY23" fmla="*/ 758890 h 833535"/>
                <a:gd name="connsiteX24" fmla="*/ 49764 w 399526"/>
                <a:gd name="connsiteY24" fmla="*/ 740229 h 833535"/>
                <a:gd name="connsiteX25" fmla="*/ 37323 w 399526"/>
                <a:gd name="connsiteY25" fmla="*/ 721568 h 833535"/>
                <a:gd name="connsiteX26" fmla="*/ 18662 w 399526"/>
                <a:gd name="connsiteY26" fmla="*/ 665584 h 833535"/>
                <a:gd name="connsiteX27" fmla="*/ 6221 w 399526"/>
                <a:gd name="connsiteY27" fmla="*/ 628262 h 833535"/>
                <a:gd name="connsiteX28" fmla="*/ 0 w 399526"/>
                <a:gd name="connsiteY28" fmla="*/ 609600 h 833535"/>
                <a:gd name="connsiteX29" fmla="*/ 0 w 399526"/>
                <a:gd name="connsiteY29" fmla="*/ 572278 h 833535"/>
                <a:gd name="connsiteX30" fmla="*/ 55984 w 399526"/>
                <a:gd name="connsiteY30" fmla="*/ 286139 h 833535"/>
                <a:gd name="connsiteX31" fmla="*/ 199053 w 399526"/>
                <a:gd name="connsiteY31" fmla="*/ 0 h 83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9526" h="833535">
                  <a:moveTo>
                    <a:pt x="199053" y="0"/>
                  </a:moveTo>
                  <a:lnTo>
                    <a:pt x="199053" y="0"/>
                  </a:lnTo>
                  <a:cubicBezTo>
                    <a:pt x="213567" y="12441"/>
                    <a:pt x="229079" y="23806"/>
                    <a:pt x="242596" y="37323"/>
                  </a:cubicBezTo>
                  <a:cubicBezTo>
                    <a:pt x="284065" y="78792"/>
                    <a:pt x="223935" y="35249"/>
                    <a:pt x="273698" y="68425"/>
                  </a:cubicBezTo>
                  <a:cubicBezTo>
                    <a:pt x="289338" y="115340"/>
                    <a:pt x="268238" y="57502"/>
                    <a:pt x="292360" y="105747"/>
                  </a:cubicBezTo>
                  <a:cubicBezTo>
                    <a:pt x="295292" y="111612"/>
                    <a:pt x="295396" y="118677"/>
                    <a:pt x="298580" y="124409"/>
                  </a:cubicBezTo>
                  <a:cubicBezTo>
                    <a:pt x="305841" y="137479"/>
                    <a:pt x="315168" y="149290"/>
                    <a:pt x="323462" y="161731"/>
                  </a:cubicBezTo>
                  <a:cubicBezTo>
                    <a:pt x="327609" y="167951"/>
                    <a:pt x="329682" y="176245"/>
                    <a:pt x="335902" y="180392"/>
                  </a:cubicBezTo>
                  <a:lnTo>
                    <a:pt x="354564" y="192833"/>
                  </a:lnTo>
                  <a:cubicBezTo>
                    <a:pt x="380644" y="231955"/>
                    <a:pt x="355686" y="189984"/>
                    <a:pt x="379445" y="261258"/>
                  </a:cubicBezTo>
                  <a:lnTo>
                    <a:pt x="391886" y="298580"/>
                  </a:lnTo>
                  <a:cubicBezTo>
                    <a:pt x="400134" y="397548"/>
                    <a:pt x="403846" y="405158"/>
                    <a:pt x="391886" y="528735"/>
                  </a:cubicBezTo>
                  <a:cubicBezTo>
                    <a:pt x="390623" y="541788"/>
                    <a:pt x="383592" y="553617"/>
                    <a:pt x="379445" y="566058"/>
                  </a:cubicBezTo>
                  <a:cubicBezTo>
                    <a:pt x="372963" y="585505"/>
                    <a:pt x="366679" y="609817"/>
                    <a:pt x="348343" y="622041"/>
                  </a:cubicBezTo>
                  <a:lnTo>
                    <a:pt x="311021" y="646923"/>
                  </a:lnTo>
                  <a:cubicBezTo>
                    <a:pt x="248134" y="741251"/>
                    <a:pt x="316201" y="644439"/>
                    <a:pt x="267478" y="702907"/>
                  </a:cubicBezTo>
                  <a:cubicBezTo>
                    <a:pt x="262692" y="708650"/>
                    <a:pt x="260663" y="716645"/>
                    <a:pt x="255037" y="721568"/>
                  </a:cubicBezTo>
                  <a:cubicBezTo>
                    <a:pt x="243785" y="731414"/>
                    <a:pt x="217715" y="746449"/>
                    <a:pt x="217715" y="746449"/>
                  </a:cubicBezTo>
                  <a:cubicBezTo>
                    <a:pt x="184538" y="796216"/>
                    <a:pt x="228083" y="736081"/>
                    <a:pt x="186613" y="777551"/>
                  </a:cubicBezTo>
                  <a:cubicBezTo>
                    <a:pt x="181326" y="782838"/>
                    <a:pt x="178517" y="790129"/>
                    <a:pt x="174172" y="796213"/>
                  </a:cubicBezTo>
                  <a:cubicBezTo>
                    <a:pt x="168146" y="804649"/>
                    <a:pt x="162842" y="813763"/>
                    <a:pt x="155511" y="821094"/>
                  </a:cubicBezTo>
                  <a:cubicBezTo>
                    <a:pt x="150224" y="826380"/>
                    <a:pt x="143070" y="829388"/>
                    <a:pt x="136849" y="833535"/>
                  </a:cubicBezTo>
                  <a:cubicBezTo>
                    <a:pt x="124671" y="831795"/>
                    <a:pt x="85739" y="832624"/>
                    <a:pt x="74645" y="814874"/>
                  </a:cubicBezTo>
                  <a:cubicBezTo>
                    <a:pt x="74643" y="814871"/>
                    <a:pt x="59095" y="768222"/>
                    <a:pt x="55984" y="758890"/>
                  </a:cubicBezTo>
                  <a:cubicBezTo>
                    <a:pt x="53911" y="752670"/>
                    <a:pt x="53401" y="745685"/>
                    <a:pt x="49764" y="740229"/>
                  </a:cubicBezTo>
                  <a:cubicBezTo>
                    <a:pt x="45617" y="734009"/>
                    <a:pt x="40359" y="728400"/>
                    <a:pt x="37323" y="721568"/>
                  </a:cubicBezTo>
                  <a:cubicBezTo>
                    <a:pt x="37318" y="721556"/>
                    <a:pt x="21774" y="674921"/>
                    <a:pt x="18662" y="665584"/>
                  </a:cubicBezTo>
                  <a:lnTo>
                    <a:pt x="6221" y="628262"/>
                  </a:lnTo>
                  <a:cubicBezTo>
                    <a:pt x="4147" y="622041"/>
                    <a:pt x="0" y="616157"/>
                    <a:pt x="0" y="609600"/>
                  </a:cubicBezTo>
                  <a:lnTo>
                    <a:pt x="0" y="572278"/>
                  </a:lnTo>
                  <a:lnTo>
                    <a:pt x="55984" y="286139"/>
                  </a:lnTo>
                  <a:lnTo>
                    <a:pt x="1990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2FE2F6-3100-0344-979C-8149EA3F21C2}"/>
                </a:ext>
              </a:extLst>
            </p:cNvPr>
            <p:cNvSpPr/>
            <p:nvPr/>
          </p:nvSpPr>
          <p:spPr>
            <a:xfrm>
              <a:off x="393571" y="1168820"/>
              <a:ext cx="91440" cy="584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82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10</Words>
  <Application>Microsoft Macintosh PowerPoint</Application>
  <PresentationFormat>Custom</PresentationFormat>
  <Paragraphs>10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lin194</dc:creator>
  <cp:lastModifiedBy>lin194</cp:lastModifiedBy>
  <cp:revision>101</cp:revision>
  <dcterms:created xsi:type="dcterms:W3CDTF">2020-06-30T13:40:31Z</dcterms:created>
  <dcterms:modified xsi:type="dcterms:W3CDTF">2020-08-13T04:18:40Z</dcterms:modified>
</cp:coreProperties>
</file>