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 snapToObjects="1">
      <p:cViewPr varScale="1">
        <p:scale>
          <a:sx n="90" d="100"/>
          <a:sy n="90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2692-FDE5-764A-B437-E662D8F02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7B9F8-F771-7E4A-92D3-92CAFB3E0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95C-94B0-5E41-93A8-35F4B592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E989-EBE8-C841-B84D-5953FB64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9359-18CF-A74F-84CE-01351DC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2549-458B-F744-B86C-9BB675A0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5D723-D813-CF4D-9E8F-3E6CE9FE4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FC821-E0D2-A34A-B31A-B3AF173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D31C-E464-D842-BD51-7F77857C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6969-DDD2-D845-BF0D-DD4B5FB9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1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6D6AE-5D97-2041-9448-2689CCAA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8F2F4-919F-7442-8CE8-D8FF47C1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004B-9BF7-1D42-8FEE-847E4E2E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3ABB-0C45-7243-B08E-E1AA5D70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3A5C3-D72D-F94A-B878-CF02CB45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F290-1B8D-804F-AB43-483FED5C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CF49-C6B6-1D49-906D-E6DEEB84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A916-D421-C14E-9C6C-C2339330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2DA7-9D27-6547-8754-3D9AD6F4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8835-7EB5-7049-B55C-E32C25A2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FD71-566D-FF43-8D87-46677C78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892D-F17A-B74F-B2BC-680DCB15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99C6-2232-0546-93B1-2F04B62D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25C0-4DF7-9642-A2F9-4EBC4965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3009-914F-744D-B44E-2704A7C7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65CF-9EA9-BE46-88F6-FC888564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7D27-E57E-9445-B978-B6EC9024C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2A33-2A73-C742-91DC-E3BBB569C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48D9E-A81E-234A-B8D8-6A663A02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EE14C-1246-724C-A8F7-DD256D6E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A35DA-A520-0F44-AEAE-6DA0D89A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7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5618-7D73-0343-B187-49E7BCE3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FE576-9B7F-304E-8732-638E77B1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88B6-F2A7-8B4C-AE2E-10E19872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56369-6AE3-0D43-A390-489879E0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79710-DD91-7443-AE0E-EA2AE7F6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CEB64-C99E-2440-9108-FF6CD21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3BF2E-D3C7-F646-B870-0D547E6C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EB51-DA85-3C49-B596-EE680491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F38C-82CC-FD43-9E13-CEC00664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3823F-F3B5-0D4F-A6AA-0BE424C6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7B9F1-CEDA-9943-8180-DFFF8C38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FB63A-C707-B34A-BD07-3DF717A6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5706C-1E42-3C47-90EF-117C72BB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A3782-DB66-A645-A5AB-058BB120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4372D-8860-F84B-AA60-81AE3311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5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BCB2-43A5-9A4F-9F36-4DA52C4F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D336-8500-5F49-B8B6-8B676423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80DB8-D7B8-BC46-A5F4-CD1FD6D81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ABDF-1CCD-934C-8CE1-479742A5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E779-45B8-1844-B3A8-8A99E14C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20C75-5DAD-F34E-8189-904737F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8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3150-CB56-3140-9E4F-76633ADB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D12E1-FE75-1948-8E5E-EF1F40805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250F-53F4-7C49-8EEE-06043E87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7D45-97A8-6545-9DE3-D35D7D0B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19FCC-C2B8-3F49-B084-4C0B29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DA96-2669-8542-B9CD-D9B3F3DE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2556B-85FB-064D-86CE-1A085244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456D-5578-8640-A7C7-735580C1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4025-CD8A-AC42-850B-449226B7D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7924-94C4-6C49-BE4A-90FE941745D6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60CE-C57B-6B46-9750-9E4F23E41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CEBE-B491-0640-B8AF-2079BB0BA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F244-8357-5F48-99A3-63CE0EAD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>
            <a:extLst>
              <a:ext uri="{FF2B5EF4-FFF2-40B4-BE49-F238E27FC236}">
                <a16:creationId xmlns:a16="http://schemas.microsoft.com/office/drawing/2014/main" id="{E5051E2B-491B-1E47-864A-4963AAF68519}"/>
              </a:ext>
            </a:extLst>
          </p:cNvPr>
          <p:cNvSpPr/>
          <p:nvPr/>
        </p:nvSpPr>
        <p:spPr>
          <a:xfrm rot="2738842">
            <a:off x="45720" y="45720"/>
            <a:ext cx="2286000" cy="2286000"/>
          </a:xfrm>
          <a:prstGeom prst="plus">
            <a:avLst>
              <a:gd name="adj" fmla="val 466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6960146-BC5C-2940-A2B0-C1D854845B85}"/>
              </a:ext>
            </a:extLst>
          </p:cNvPr>
          <p:cNvSpPr/>
          <p:nvPr/>
        </p:nvSpPr>
        <p:spPr>
          <a:xfrm>
            <a:off x="274320" y="274320"/>
            <a:ext cx="1828800" cy="182880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8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lin194</dc:creator>
  <cp:lastModifiedBy>lin194</cp:lastModifiedBy>
  <cp:revision>2</cp:revision>
  <dcterms:created xsi:type="dcterms:W3CDTF">2020-06-30T13:40:31Z</dcterms:created>
  <dcterms:modified xsi:type="dcterms:W3CDTF">2020-06-30T14:01:19Z</dcterms:modified>
</cp:coreProperties>
</file>