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Nunito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NunitoLight-bold.fntdata"/><Relationship Id="rId27" Type="http://schemas.openxmlformats.org/officeDocument/2006/relationships/font" Target="fonts/Nuni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Nunito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cc9f6df79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cc9f6df7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c9f6df7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cc9f6df7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c9f6df79_2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cc9f6df79_2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cc9f6d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cc9f6d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cc9f6df7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cc9f6df7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cc9f6df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cc9f6df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1225" y="454875"/>
            <a:ext cx="59460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Conversational Apps Integration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88100" y="23187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Voice Assistant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Team Cipher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Frontend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4275" y="1406225"/>
            <a:ext cx="72822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41B47"/>
                </a:solidFill>
              </a:rPr>
              <a:t>Tech-Stack :  HTML, CSS, Javascript, Bootstrap</a:t>
            </a:r>
            <a:endParaRPr sz="1700">
              <a:solidFill>
                <a:srgbClr val="741B47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Light"/>
              <a:buChar char="●"/>
            </a:pPr>
            <a:r>
              <a:rPr lang="en" sz="21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Meticulously designed for  easy navigation.</a:t>
            </a:r>
            <a:endParaRPr sz="21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Light"/>
              <a:buChar char="●"/>
            </a:pPr>
            <a:r>
              <a:rPr lang="en" sz="21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Added informative points in a appealing way.</a:t>
            </a:r>
            <a:endParaRPr sz="21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unito Light"/>
              <a:buChar char="●"/>
            </a:pPr>
            <a:r>
              <a:rPr lang="en" sz="21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Designed in consonance with the customer needs.</a:t>
            </a:r>
            <a:endParaRPr sz="21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 Light"/>
              <a:buChar char="●"/>
            </a:pPr>
            <a:r>
              <a:rPr lang="en" sz="21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Soothing colours . </a:t>
            </a:r>
            <a:endParaRPr sz="2100">
              <a:solidFill>
                <a:srgbClr val="000000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100">
                <a:solidFill>
                  <a:srgbClr val="000000"/>
                </a:solidFill>
                <a:latin typeface="Nunito Light"/>
                <a:ea typeface="Nunito Light"/>
                <a:cs typeface="Nunito Light"/>
                <a:sym typeface="Nunito Light"/>
              </a:rPr>
              <a:t>Responsive Layouts.</a:t>
            </a:r>
            <a:r>
              <a:rPr lang="en" sz="2100">
                <a:solidFill>
                  <a:srgbClr val="000000"/>
                </a:solidFill>
              </a:rPr>
              <a:t>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22275" y="563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        </a:t>
            </a:r>
            <a:r>
              <a:rPr lang="en">
                <a:solidFill>
                  <a:srgbClr val="351C75"/>
                </a:solidFill>
              </a:rPr>
              <a:t>Backend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01200" y="742450"/>
            <a:ext cx="43884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       </a:t>
            </a:r>
            <a:r>
              <a:rPr lang="en">
                <a:solidFill>
                  <a:srgbClr val="0B5394"/>
                </a:solidFill>
              </a:rPr>
              <a:t>Tech Stack: Django, Python, AJAX,JS</a:t>
            </a:r>
            <a:endParaRPr>
              <a:solidFill>
                <a:srgbClr val="0B5394"/>
              </a:solidFill>
            </a:endParaRPr>
          </a:p>
          <a:p>
            <a:pPr indent="-33655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Web Speech API</a:t>
            </a:r>
            <a:endParaRPr sz="1700">
              <a:solidFill>
                <a:srgbClr val="000000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MVT(Model View Template)               </a:t>
            </a:r>
            <a:endParaRPr sz="1700">
              <a:solidFill>
                <a:srgbClr val="000000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AJAX for data transfer   </a:t>
            </a:r>
            <a:endParaRPr sz="1700">
              <a:solidFill>
                <a:srgbClr val="000000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Email  </a:t>
            </a:r>
            <a:endParaRPr sz="1700">
              <a:solidFill>
                <a:srgbClr val="000000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CSRF Token </a:t>
            </a:r>
            <a:endParaRPr sz="1700">
              <a:solidFill>
                <a:srgbClr val="000000"/>
              </a:solidFill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Opening/Searching web browsers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9144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450" y="1647600"/>
            <a:ext cx="4425276" cy="21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4876750" y="1705001"/>
            <a:ext cx="39489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Backend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08975" y="1413175"/>
            <a:ext cx="46629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sz="1800">
                <a:solidFill>
                  <a:srgbClr val="741B47"/>
                </a:solidFill>
              </a:rPr>
              <a:t>Tech Stack : Django, Python, PostgreSQL</a:t>
            </a:r>
            <a:endParaRPr sz="1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ORM model 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Registration for managers </a:t>
            </a:r>
            <a:endParaRPr sz="1800"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Login for managers</a:t>
            </a:r>
            <a:endParaRPr b="1"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700" y="1504600"/>
            <a:ext cx="3714950" cy="35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Keyword-Algorithm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13875" y="1246200"/>
            <a:ext cx="7453500" cy="36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Efficiency of machine learning algorithms.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Regular expressions for text processing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Importance of predefined set of keywords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What tags are extracted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Action keywords and database keywords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Some important functions and flexibility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Modules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Callouts</a:t>
            </a:r>
            <a:r>
              <a:rPr lang="en" sz="1800">
                <a:solidFill>
                  <a:srgbClr val="000000"/>
                </a:solidFill>
              </a:rPr>
              <a:t> :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Deep learning approach if vast dataset is available.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313075" y="448200"/>
            <a:ext cx="7038900" cy="9141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Conversation Flow and Integration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359850" y="1494025"/>
            <a:ext cx="6693900" cy="3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Happy and Unhappy paths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Chatterbot and query datasets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Database and API calls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Voiceflow and Dialogflow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Google Assistant Integration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Secure login and anywhere access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Callouts: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Complete entity extraction is possible with  Google Cloud account upgradation.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Contributions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699850"/>
            <a:ext cx="67017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Front end - Janani Vakkanti, Ansuya Mohapatra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Backend - Shibani Das, Ansuya Mohapatra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Algorithm - CVN ADITYA DATTA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Chatterbot - Janani Vakkanti, </a:t>
            </a: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Vankineni Divya Sai Sindhuja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Google Assistant Integration - Vankineni Divya Sai Sindhuja</a:t>
            </a:r>
            <a:endParaRPr sz="17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