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Brittany" charset="1" panose="00000000000000000000"/>
      <p:regular r:id="rId12"/>
    </p:embeddedFont>
    <p:embeddedFont>
      <p:font typeface="Canva Sans" charset="1" panose="020B0503030501040103"/>
      <p:regular r:id="rId13"/>
    </p:embeddedFont>
    <p:embeddedFont>
      <p:font typeface="Canva Sans Bold" charset="1" panose="020B0803030501040103"/>
      <p:regular r:id="rId14"/>
    </p:embeddedFont>
    <p:embeddedFont>
      <p:font typeface="Canva Sans Italics" charset="1" panose="020B0503030501040103"/>
      <p:regular r:id="rId15"/>
    </p:embeddedFont>
    <p:embeddedFont>
      <p:font typeface="Canva Sans Bold Italics" charset="1" panose="020B0803030501040103"/>
      <p:regular r:id="rId16"/>
    </p:embeddedFont>
    <p:embeddedFont>
      <p:font typeface="Canva Sans Medium" charset="1" panose="020B0603030501040103"/>
      <p:regular r:id="rId17"/>
    </p:embeddedFont>
    <p:embeddedFont>
      <p:font typeface="Canva Sans Medium Italics" charset="1" panose="020B06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6006" y="4718954"/>
            <a:ext cx="14275988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000000"/>
                </a:solidFill>
                <a:latin typeface="Montserrat Classic Bold"/>
              </a:rPr>
              <a:t>PORTFOLIO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54368" y="2705199"/>
            <a:ext cx="5469649" cy="546964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5B02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26468" y="2986858"/>
            <a:ext cx="9235063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000000"/>
                </a:solidFill>
                <a:latin typeface="Brittany Bold"/>
              </a:rPr>
              <a:t>My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3172" y="4718954"/>
            <a:ext cx="11561656" cy="187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>
                <a:solidFill>
                  <a:srgbClr val="000000"/>
                </a:solidFill>
                <a:latin typeface="Montserrat Classic Bold"/>
              </a:rPr>
              <a:t>PORTFOLIO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2271" y="6895016"/>
            <a:ext cx="782926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</a:rPr>
              <a:t>Sophil Sthapit</a:t>
            </a:r>
          </a:p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</a:rPr>
              <a:t>Full Stack Web Development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1351" y="-276396"/>
            <a:ext cx="9335351" cy="10839793"/>
            <a:chOff x="0" y="0"/>
            <a:chExt cx="24586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8693" cy="2854925"/>
            </a:xfrm>
            <a:custGeom>
              <a:avLst/>
              <a:gdLst/>
              <a:ahLst/>
              <a:cxnLst/>
              <a:rect r="r" b="b" t="t" l="l"/>
              <a:pathLst>
                <a:path h="2854925" w="2458693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75B0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58693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16914" y="2072676"/>
            <a:ext cx="11204348" cy="6141648"/>
            <a:chOff x="0" y="0"/>
            <a:chExt cx="14939131" cy="818886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7533" t="0" r="7533" b="0"/>
            <a:stretch>
              <a:fillRect/>
            </a:stretch>
          </p:blipFill>
          <p:spPr>
            <a:xfrm flipH="false" flipV="false">
              <a:off x="0" y="0"/>
              <a:ext cx="14939131" cy="8188864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0150153" y="8428185"/>
            <a:ext cx="4537872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Classic Bold"/>
              </a:rPr>
              <a:t>The Home Page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171575"/>
            <a:ext cx="6354149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41524"/>
            <a:ext cx="5508015" cy="39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52"/>
              </a:lnSpc>
            </a:pPr>
            <a:r>
              <a:rPr lang="en-US" sz="1894">
                <a:solidFill>
                  <a:srgbClr val="000000"/>
                </a:solidFill>
                <a:latin typeface="Montserrat Classic"/>
              </a:rPr>
              <a:t>The Main Page of the portfolio website contains:</a:t>
            </a:r>
          </a:p>
          <a:p>
            <a:pPr>
              <a:lnSpc>
                <a:spcPts val="2652"/>
              </a:lnSpc>
            </a:pPr>
          </a:p>
          <a:p>
            <a:pPr marL="408982" indent="-204491" lvl="1">
              <a:lnSpc>
                <a:spcPts val="2652"/>
              </a:lnSpc>
              <a:buFont typeface="Arial"/>
              <a:buChar char="•"/>
            </a:pPr>
            <a:r>
              <a:rPr lang="en-US" sz="1894">
                <a:solidFill>
                  <a:srgbClr val="000000"/>
                </a:solidFill>
                <a:latin typeface="Montserrat Classic"/>
              </a:rPr>
              <a:t>The Navigation Bar with a logo and navigation buttons:</a:t>
            </a:r>
          </a:p>
          <a:p>
            <a:pPr marL="817965" indent="-272655" lvl="2">
              <a:lnSpc>
                <a:spcPts val="2652"/>
              </a:lnSpc>
              <a:buFont typeface="Arial"/>
              <a:buChar char="•"/>
            </a:pPr>
            <a:r>
              <a:rPr lang="en-US" sz="1894">
                <a:solidFill>
                  <a:srgbClr val="000000"/>
                </a:solidFill>
                <a:latin typeface="Montserrat Classic"/>
              </a:rPr>
              <a:t>Home </a:t>
            </a:r>
          </a:p>
          <a:p>
            <a:pPr marL="817965" indent="-272655" lvl="2">
              <a:lnSpc>
                <a:spcPts val="2652"/>
              </a:lnSpc>
              <a:buFont typeface="Arial"/>
              <a:buChar char="•"/>
            </a:pPr>
            <a:r>
              <a:rPr lang="en-US" sz="1894">
                <a:solidFill>
                  <a:srgbClr val="000000"/>
                </a:solidFill>
                <a:latin typeface="Montserrat Classic"/>
              </a:rPr>
              <a:t>About</a:t>
            </a:r>
          </a:p>
          <a:p>
            <a:pPr marL="817965" indent="-272655" lvl="2">
              <a:lnSpc>
                <a:spcPts val="2652"/>
              </a:lnSpc>
              <a:buFont typeface="Arial"/>
              <a:buChar char="•"/>
            </a:pPr>
            <a:r>
              <a:rPr lang="en-US" sz="1894">
                <a:solidFill>
                  <a:srgbClr val="000000"/>
                </a:solidFill>
                <a:latin typeface="Montserrat Classic"/>
              </a:rPr>
              <a:t>Gallery</a:t>
            </a:r>
          </a:p>
          <a:p>
            <a:pPr marL="817965" indent="-272655" lvl="2">
              <a:lnSpc>
                <a:spcPts val="2652"/>
              </a:lnSpc>
              <a:buFont typeface="Arial"/>
              <a:buChar char="•"/>
            </a:pPr>
            <a:r>
              <a:rPr lang="en-US" sz="1894">
                <a:solidFill>
                  <a:srgbClr val="000000"/>
                </a:solidFill>
                <a:latin typeface="Montserrat Classic"/>
              </a:rPr>
              <a:t>Contacts</a:t>
            </a:r>
          </a:p>
          <a:p>
            <a:pPr marL="408982" indent="-204491" lvl="1">
              <a:lnSpc>
                <a:spcPts val="2652"/>
              </a:lnSpc>
              <a:buFont typeface="Arial"/>
              <a:buChar char="•"/>
            </a:pPr>
            <a:r>
              <a:rPr lang="en-US" sz="1894">
                <a:solidFill>
                  <a:srgbClr val="000000"/>
                </a:solidFill>
                <a:latin typeface="Montserrat Classic"/>
              </a:rPr>
              <a:t>An Image of Myself</a:t>
            </a:r>
          </a:p>
          <a:p>
            <a:pPr marL="408982" indent="-204491" lvl="1">
              <a:lnSpc>
                <a:spcPts val="2652"/>
              </a:lnSpc>
              <a:buFont typeface="Arial"/>
              <a:buChar char="•"/>
            </a:pPr>
            <a:r>
              <a:rPr lang="en-US" sz="1894">
                <a:solidFill>
                  <a:srgbClr val="000000"/>
                </a:solidFill>
                <a:latin typeface="Montserrat Classic"/>
              </a:rPr>
              <a:t>Introduction</a:t>
            </a:r>
          </a:p>
          <a:p>
            <a:pPr marL="408982" indent="-204491" lvl="1">
              <a:lnSpc>
                <a:spcPts val="2652"/>
              </a:lnSpc>
              <a:buFont typeface="Arial"/>
              <a:buChar char="•"/>
            </a:pPr>
            <a:r>
              <a:rPr lang="en-US" sz="1894">
                <a:solidFill>
                  <a:srgbClr val="000000"/>
                </a:solidFill>
                <a:latin typeface="Montserrat Classic"/>
              </a:rPr>
              <a:t>Added link to downloading my CV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50153" y="0"/>
            <a:ext cx="9335351" cy="10839793"/>
            <a:chOff x="0" y="0"/>
            <a:chExt cx="245869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8693" cy="2854925"/>
            </a:xfrm>
            <a:custGeom>
              <a:avLst/>
              <a:gdLst/>
              <a:ahLst/>
              <a:cxnLst/>
              <a:rect r="r" b="b" t="t" l="l"/>
              <a:pathLst>
                <a:path h="2854925" w="2458693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75B0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58693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4674" y="2072676"/>
            <a:ext cx="12046265" cy="6141648"/>
            <a:chOff x="0" y="0"/>
            <a:chExt cx="16061686" cy="818886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3541" t="0" r="3541" b="0"/>
            <a:stretch>
              <a:fillRect/>
            </a:stretch>
          </p:blipFill>
          <p:spPr>
            <a:xfrm flipH="false" flipV="false">
              <a:off x="0" y="0"/>
              <a:ext cx="16061686" cy="8188864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4138870" y="8651875"/>
            <a:ext cx="4537872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Classic Bold"/>
              </a:rPr>
              <a:t>The About Me Page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30068" y="819258"/>
            <a:ext cx="6354149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ABOUT </a:t>
            </a:r>
          </a:p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13900" y="3736975"/>
            <a:ext cx="4670316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The WHO AM I page consists of a paragraph that consists of a description about myself.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It showcases another self portrait of myself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It also consists of three columns</a:t>
            </a:r>
          </a:p>
          <a:p>
            <a:pPr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Education</a:t>
            </a:r>
          </a:p>
          <a:p>
            <a:pPr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Skills</a:t>
            </a:r>
          </a:p>
          <a:p>
            <a:pPr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Experience</a:t>
            </a:r>
          </a:p>
          <a:p>
            <a:pPr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84729"/>
          </a:xfrm>
          <a:custGeom>
            <a:avLst/>
            <a:gdLst/>
            <a:ahLst/>
            <a:cxnLst/>
            <a:rect r="r" b="b" t="t" l="l"/>
            <a:pathLst>
              <a:path h="10384729" w="18288000">
                <a:moveTo>
                  <a:pt x="0" y="0"/>
                </a:moveTo>
                <a:lnTo>
                  <a:pt x="18288000" y="0"/>
                </a:lnTo>
                <a:lnTo>
                  <a:pt x="18288000" y="10384729"/>
                </a:lnTo>
                <a:lnTo>
                  <a:pt x="0" y="103847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1351" y="-276396"/>
            <a:ext cx="5428860" cy="10839793"/>
            <a:chOff x="0" y="0"/>
            <a:chExt cx="1429823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9823" cy="2854925"/>
            </a:xfrm>
            <a:custGeom>
              <a:avLst/>
              <a:gdLst/>
              <a:ahLst/>
              <a:cxnLst/>
              <a:rect r="r" b="b" t="t" l="l"/>
              <a:pathLst>
                <a:path h="2854925" w="1429823">
                  <a:moveTo>
                    <a:pt x="0" y="0"/>
                  </a:moveTo>
                  <a:lnTo>
                    <a:pt x="1429823" y="0"/>
                  </a:lnTo>
                  <a:lnTo>
                    <a:pt x="142982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75B02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29823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5169" y="262430"/>
            <a:ext cx="10382665" cy="2083863"/>
            <a:chOff x="0" y="0"/>
            <a:chExt cx="2734529" cy="5488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34529" cy="548836"/>
            </a:xfrm>
            <a:custGeom>
              <a:avLst/>
              <a:gdLst/>
              <a:ahLst/>
              <a:cxnLst/>
              <a:rect r="r" b="b" t="t" l="l"/>
              <a:pathLst>
                <a:path h="548836" w="2734529">
                  <a:moveTo>
                    <a:pt x="0" y="0"/>
                  </a:moveTo>
                  <a:lnTo>
                    <a:pt x="2734529" y="0"/>
                  </a:lnTo>
                  <a:lnTo>
                    <a:pt x="2734529" y="548836"/>
                  </a:lnTo>
                  <a:lnTo>
                    <a:pt x="0" y="548836"/>
                  </a:lnTo>
                  <a:close/>
                </a:path>
              </a:pathLst>
            </a:custGeom>
            <a:solidFill>
              <a:srgbClr val="C7BCB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34529" cy="586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65169" y="2975913"/>
            <a:ext cx="10382665" cy="5951654"/>
          </a:xfrm>
          <a:custGeom>
            <a:avLst/>
            <a:gdLst/>
            <a:ahLst/>
            <a:cxnLst/>
            <a:rect r="r" b="b" t="t" l="l"/>
            <a:pathLst>
              <a:path h="5951654" w="10382665">
                <a:moveTo>
                  <a:pt x="0" y="0"/>
                </a:moveTo>
                <a:lnTo>
                  <a:pt x="10382664" y="0"/>
                </a:lnTo>
                <a:lnTo>
                  <a:pt x="10382664" y="5951653"/>
                </a:lnTo>
                <a:lnTo>
                  <a:pt x="0" y="5951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60434" y="840811"/>
            <a:ext cx="6354149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Montserrat Classic Bold"/>
              </a:rPr>
              <a:t>CONTACTS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46046" y="2928288"/>
            <a:ext cx="5313254" cy="457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This is the Final Page that displays two columns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One that consists of My Contact Details: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Email</a:t>
            </a:r>
          </a:p>
          <a:p>
            <a:pPr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Phone Number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Second that Consists of a form that is linked with the google sheets page</a:t>
            </a:r>
          </a:p>
          <a:p>
            <a:pPr>
              <a:lnSpc>
                <a:spcPts val="2800"/>
              </a:lnSpc>
            </a:pP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The form asks for the users name, email and the message they mean to send.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serrat Classic"/>
              </a:rPr>
              <a:t>Finishing it with a submit 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DAF0r1YuMAE</dc:identifier>
  <dcterms:modified xsi:type="dcterms:W3CDTF">2011-08-01T06:04:30Z</dcterms:modified>
  <cp:revision>1</cp:revision>
  <dc:title>Creative and Minimal Portfolio Presentation</dc:title>
</cp:coreProperties>
</file>