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sldIdLst>
    <p:sldId id="258" r:id="rId5"/>
    <p:sldId id="269" r:id="rId6"/>
    <p:sldId id="268" r:id="rId7"/>
    <p:sldId id="273" r:id="rId8"/>
    <p:sldId id="276" r:id="rId9"/>
    <p:sldId id="277" r:id="rId10"/>
    <p:sldId id="270" r:id="rId11"/>
    <p:sldId id="271" r:id="rId12"/>
    <p:sldId id="275" r:id="rId13"/>
    <p:sldId id="272" r:id="rId1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F1694-DF88-4200-9C42-9DAAEBF374AD}" v="81" dt="2024-05-31T17:28:08.90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56" y="8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Schönbichler" userId="S::andreas.schoenbichler@htlstp.at::8af4fad8-15b2-4336-8e91-3016934431b6" providerId="AD" clId="Web-{33086A83-2A11-40C6-99F7-73C707BAF977}"/>
    <pc:docChg chg="modSld">
      <pc:chgData name="Andreas Schönbichler" userId="S::andreas.schoenbichler@htlstp.at::8af4fad8-15b2-4336-8e91-3016934431b6" providerId="AD" clId="Web-{33086A83-2A11-40C6-99F7-73C707BAF977}" dt="2023-09-01T13:57:53.321" v="5" actId="20577"/>
      <pc:docMkLst>
        <pc:docMk/>
      </pc:docMkLst>
      <pc:sldChg chg="modSp">
        <pc:chgData name="Andreas Schönbichler" userId="S::andreas.schoenbichler@htlstp.at::8af4fad8-15b2-4336-8e91-3016934431b6" providerId="AD" clId="Web-{33086A83-2A11-40C6-99F7-73C707BAF977}" dt="2023-09-01T13:57:53.321" v="5" actId="20577"/>
        <pc:sldMkLst>
          <pc:docMk/>
          <pc:sldMk cId="3724543179" sldId="267"/>
        </pc:sldMkLst>
        <pc:spChg chg="mod">
          <ac:chgData name="Andreas Schönbichler" userId="S::andreas.schoenbichler@htlstp.at::8af4fad8-15b2-4336-8e91-3016934431b6" providerId="AD" clId="Web-{33086A83-2A11-40C6-99F7-73C707BAF977}" dt="2023-09-01T13:57:53.321" v="5" actId="20577"/>
          <ac:spMkLst>
            <pc:docMk/>
            <pc:sldMk cId="3724543179" sldId="267"/>
            <ac:spMk id="4" creationId="{EAA414E6-C156-9F1B-8AB1-D685CFA121FF}"/>
          </ac:spMkLst>
        </pc:spChg>
      </pc:sldChg>
    </pc:docChg>
  </pc:docChgLst>
  <pc:docChgLst>
    <pc:chgData name="jakob.kammleitner" userId="S::j.kammleitner@htlstp.at::f0894044-0247-492b-9b70-2b67910f30da" providerId="AD" clId="Web-{50FAC8CD-F9DE-40B1-8849-1568D14C0922}"/>
    <pc:docChg chg="modSld">
      <pc:chgData name="jakob.kammleitner" userId="S::j.kammleitner@htlstp.at::f0894044-0247-492b-9b70-2b67910f30da" providerId="AD" clId="Web-{50FAC8CD-F9DE-40B1-8849-1568D14C0922}" dt="2021-11-01T18:44:10.864" v="0" actId="20577"/>
      <pc:docMkLst>
        <pc:docMk/>
      </pc:docMkLst>
      <pc:sldChg chg="modSp">
        <pc:chgData name="jakob.kammleitner" userId="S::j.kammleitner@htlstp.at::f0894044-0247-492b-9b70-2b67910f30da" providerId="AD" clId="Web-{50FAC8CD-F9DE-40B1-8849-1568D14C0922}" dt="2021-11-01T18:44:10.864" v="0" actId="20577"/>
        <pc:sldMkLst>
          <pc:docMk/>
          <pc:sldMk cId="0" sldId="258"/>
        </pc:sldMkLst>
        <pc:spChg chg="mod">
          <ac:chgData name="jakob.kammleitner" userId="S::j.kammleitner@htlstp.at::f0894044-0247-492b-9b70-2b67910f30da" providerId="AD" clId="Web-{50FAC8CD-F9DE-40B1-8849-1568D14C0922}" dt="2021-11-01T18:44:10.864" v="0" actId="20577"/>
          <ac:spMkLst>
            <pc:docMk/>
            <pc:sldMk cId="0" sldId="258"/>
            <ac:spMk id="125" creationId="{00000000-0000-0000-0000-000000000000}"/>
          </ac:spMkLst>
        </pc:spChg>
      </pc:sldChg>
    </pc:docChg>
  </pc:docChgLst>
  <pc:docChgLst>
    <pc:chgData name="Emilio Xavier" userId="47b5c55d-2cb2-4a47-b547-04fe5f3a6064" providerId="ADAL" clId="{90BF1694-DF88-4200-9C42-9DAAEBF374AD}"/>
    <pc:docChg chg="undo redo custSel addSld delSld modSld sldOrd modMainMaster">
      <pc:chgData name="Emilio Xavier" userId="47b5c55d-2cb2-4a47-b547-04fe5f3a6064" providerId="ADAL" clId="{90BF1694-DF88-4200-9C42-9DAAEBF374AD}" dt="2024-05-28T01:57:46.493" v="1797" actId="6549"/>
      <pc:docMkLst>
        <pc:docMk/>
      </pc:docMkLst>
      <pc:sldChg chg="addSp modSp mod chgLayout">
        <pc:chgData name="Emilio Xavier" userId="47b5c55d-2cb2-4a47-b547-04fe5f3a6064" providerId="ADAL" clId="{90BF1694-DF88-4200-9C42-9DAAEBF374AD}" dt="2024-05-28T01:16:52.211" v="198" actId="20577"/>
        <pc:sldMkLst>
          <pc:docMk/>
          <pc:sldMk cId="0" sldId="258"/>
        </pc:sldMkLst>
        <pc:spChg chg="add mod ord">
          <ac:chgData name="Emilio Xavier" userId="47b5c55d-2cb2-4a47-b547-04fe5f3a6064" providerId="ADAL" clId="{90BF1694-DF88-4200-9C42-9DAAEBF374AD}" dt="2024-05-28T01:16:36.227" v="147" actId="20577"/>
          <ac:spMkLst>
            <pc:docMk/>
            <pc:sldMk cId="0" sldId="258"/>
            <ac:spMk id="2" creationId="{EB378FB3-6642-6193-BB06-BCB31F448EF4}"/>
          </ac:spMkLst>
        </pc:spChg>
        <pc:spChg chg="add mod ord">
          <ac:chgData name="Emilio Xavier" userId="47b5c55d-2cb2-4a47-b547-04fe5f3a6064" providerId="ADAL" clId="{90BF1694-DF88-4200-9C42-9DAAEBF374AD}" dt="2024-05-28T01:16:33.200" v="134" actId="700"/>
          <ac:spMkLst>
            <pc:docMk/>
            <pc:sldMk cId="0" sldId="258"/>
            <ac:spMk id="4" creationId="{4271AA97-944C-0F12-45C6-2B1ABCD08EFE}"/>
          </ac:spMkLst>
        </pc:spChg>
        <pc:spChg chg="mod ord">
          <ac:chgData name="Emilio Xavier" userId="47b5c55d-2cb2-4a47-b547-04fe5f3a6064" providerId="ADAL" clId="{90BF1694-DF88-4200-9C42-9DAAEBF374AD}" dt="2024-05-28T01:16:52.211" v="198" actId="20577"/>
          <ac:spMkLst>
            <pc:docMk/>
            <pc:sldMk cId="0" sldId="258"/>
            <ac:spMk id="125" creationId="{00000000-0000-0000-0000-000000000000}"/>
          </ac:spMkLst>
        </pc:spChg>
      </pc:sldChg>
      <pc:sldChg chg="modSp del mod">
        <pc:chgData name="Emilio Xavier" userId="47b5c55d-2cb2-4a47-b547-04fe5f3a6064" providerId="ADAL" clId="{90BF1694-DF88-4200-9C42-9DAAEBF374AD}" dt="2024-05-27T14:39:05.592" v="48" actId="2696"/>
        <pc:sldMkLst>
          <pc:docMk/>
          <pc:sldMk cId="3724543179" sldId="267"/>
        </pc:sldMkLst>
        <pc:spChg chg="mod">
          <ac:chgData name="Emilio Xavier" userId="47b5c55d-2cb2-4a47-b547-04fe5f3a6064" providerId="ADAL" clId="{90BF1694-DF88-4200-9C42-9DAAEBF374AD}" dt="2024-05-27T14:38:51.047" v="37" actId="20577"/>
          <ac:spMkLst>
            <pc:docMk/>
            <pc:sldMk cId="3724543179" sldId="267"/>
            <ac:spMk id="4" creationId="{EAA414E6-C156-9F1B-8AB1-D685CFA121FF}"/>
          </ac:spMkLst>
        </pc:spChg>
      </pc:sldChg>
      <pc:sldChg chg="addSp modSp new mod modClrScheme chgLayout">
        <pc:chgData name="Emilio Xavier" userId="47b5c55d-2cb2-4a47-b547-04fe5f3a6064" providerId="ADAL" clId="{90BF1694-DF88-4200-9C42-9DAAEBF374AD}" dt="2024-05-28T01:43:48.270" v="1322" actId="20577"/>
        <pc:sldMkLst>
          <pc:docMk/>
          <pc:sldMk cId="265990462" sldId="268"/>
        </pc:sldMkLst>
        <pc:spChg chg="mod ord">
          <ac:chgData name="Emilio Xavier" userId="47b5c55d-2cb2-4a47-b547-04fe5f3a6064" providerId="ADAL" clId="{90BF1694-DF88-4200-9C42-9DAAEBF374AD}" dt="2024-05-28T01:43:48.270" v="1322" actId="20577"/>
          <ac:spMkLst>
            <pc:docMk/>
            <pc:sldMk cId="265990462" sldId="268"/>
            <ac:spMk id="2" creationId="{1A535CC9-B750-B1F5-441C-C1B8E8C453B1}"/>
          </ac:spMkLst>
        </pc:spChg>
        <pc:spChg chg="mod ord">
          <ac:chgData name="Emilio Xavier" userId="47b5c55d-2cb2-4a47-b547-04fe5f3a6064" providerId="ADAL" clId="{90BF1694-DF88-4200-9C42-9DAAEBF374AD}" dt="2024-05-28T01:29:58.199" v="943" actId="26606"/>
          <ac:spMkLst>
            <pc:docMk/>
            <pc:sldMk cId="265990462" sldId="268"/>
            <ac:spMk id="3" creationId="{06B829A5-F2EE-3D38-239A-E6D7370335CF}"/>
          </ac:spMkLst>
        </pc:spChg>
        <pc:picChg chg="add mod">
          <ac:chgData name="Emilio Xavier" userId="47b5c55d-2cb2-4a47-b547-04fe5f3a6064" providerId="ADAL" clId="{90BF1694-DF88-4200-9C42-9DAAEBF374AD}" dt="2024-05-28T01:35:56.301" v="1220" actId="1076"/>
          <ac:picMkLst>
            <pc:docMk/>
            <pc:sldMk cId="265990462" sldId="268"/>
            <ac:picMk id="1026" creationId="{E0E092BE-7D5C-7268-0E6D-21D388F15E77}"/>
          </ac:picMkLst>
        </pc:picChg>
      </pc:sldChg>
      <pc:sldChg chg="addSp delSp modSp new mod ord modClrScheme chgLayout">
        <pc:chgData name="Emilio Xavier" userId="47b5c55d-2cb2-4a47-b547-04fe5f3a6064" providerId="ADAL" clId="{90BF1694-DF88-4200-9C42-9DAAEBF374AD}" dt="2024-05-28T01:52:31.760" v="1626" actId="20577"/>
        <pc:sldMkLst>
          <pc:docMk/>
          <pc:sldMk cId="3150040224" sldId="269"/>
        </pc:sldMkLst>
        <pc:spChg chg="add del mod">
          <ac:chgData name="Emilio Xavier" userId="47b5c55d-2cb2-4a47-b547-04fe5f3a6064" providerId="ADAL" clId="{90BF1694-DF88-4200-9C42-9DAAEBF374AD}" dt="2024-05-28T01:52:31.760" v="1626" actId="20577"/>
          <ac:spMkLst>
            <pc:docMk/>
            <pc:sldMk cId="3150040224" sldId="269"/>
            <ac:spMk id="2" creationId="{3BC485DC-550B-6B5D-FFA8-DA0FADB98218}"/>
          </ac:spMkLst>
        </pc:spChg>
        <pc:spChg chg="add del mod ord">
          <ac:chgData name="Emilio Xavier" userId="47b5c55d-2cb2-4a47-b547-04fe5f3a6064" providerId="ADAL" clId="{90BF1694-DF88-4200-9C42-9DAAEBF374AD}" dt="2024-05-27T14:39:32.886" v="60" actId="20577"/>
          <ac:spMkLst>
            <pc:docMk/>
            <pc:sldMk cId="3150040224" sldId="269"/>
            <ac:spMk id="3" creationId="{8084EE2A-DB2C-1815-6FF5-0DDE40422FAE}"/>
          </ac:spMkLst>
        </pc:spChg>
        <pc:spChg chg="add del mod ord">
          <ac:chgData name="Emilio Xavier" userId="47b5c55d-2cb2-4a47-b547-04fe5f3a6064" providerId="ADAL" clId="{90BF1694-DF88-4200-9C42-9DAAEBF374AD}" dt="2024-05-27T14:39:28.125" v="54" actId="700"/>
          <ac:spMkLst>
            <pc:docMk/>
            <pc:sldMk cId="3150040224" sldId="269"/>
            <ac:spMk id="4" creationId="{5F740136-C713-9ECD-DC2E-D4B16E95D5B6}"/>
          </ac:spMkLst>
        </pc:spChg>
      </pc:sldChg>
      <pc:sldChg chg="addSp delSp modSp new mod modClrScheme modAnim chgLayout modNotesTx">
        <pc:chgData name="Emilio Xavier" userId="47b5c55d-2cb2-4a47-b547-04fe5f3a6064" providerId="ADAL" clId="{90BF1694-DF88-4200-9C42-9DAAEBF374AD}" dt="2024-05-28T01:42:31.096" v="1260" actId="20577"/>
        <pc:sldMkLst>
          <pc:docMk/>
          <pc:sldMk cId="2304126520" sldId="270"/>
        </pc:sldMkLst>
        <pc:spChg chg="del">
          <ac:chgData name="Emilio Xavier" userId="47b5c55d-2cb2-4a47-b547-04fe5f3a6064" providerId="ADAL" clId="{90BF1694-DF88-4200-9C42-9DAAEBF374AD}" dt="2024-05-28T01:11:31.744" v="66" actId="700"/>
          <ac:spMkLst>
            <pc:docMk/>
            <pc:sldMk cId="2304126520" sldId="270"/>
            <ac:spMk id="2" creationId="{6EB081FD-D9A0-2933-13C1-B3CBA69C5B53}"/>
          </ac:spMkLst>
        </pc:spChg>
        <pc:spChg chg="del mod ord">
          <ac:chgData name="Emilio Xavier" userId="47b5c55d-2cb2-4a47-b547-04fe5f3a6064" providerId="ADAL" clId="{90BF1694-DF88-4200-9C42-9DAAEBF374AD}" dt="2024-05-28T01:11:31.744" v="66" actId="700"/>
          <ac:spMkLst>
            <pc:docMk/>
            <pc:sldMk cId="2304126520" sldId="270"/>
            <ac:spMk id="3" creationId="{00DEAA6C-EB02-4941-8091-F6E602419CCD}"/>
          </ac:spMkLst>
        </pc:spChg>
        <pc:spChg chg="add mod ord">
          <ac:chgData name="Emilio Xavier" userId="47b5c55d-2cb2-4a47-b547-04fe5f3a6064" providerId="ADAL" clId="{90BF1694-DF88-4200-9C42-9DAAEBF374AD}" dt="2024-05-28T01:18:16.193" v="283" actId="26606"/>
          <ac:spMkLst>
            <pc:docMk/>
            <pc:sldMk cId="2304126520" sldId="270"/>
            <ac:spMk id="5" creationId="{94188FA9-B052-168F-52A1-586381A01C8A}"/>
          </ac:spMkLst>
        </pc:spChg>
        <pc:picChg chg="add mod">
          <ac:chgData name="Emilio Xavier" userId="47b5c55d-2cb2-4a47-b547-04fe5f3a6064" providerId="ADAL" clId="{90BF1694-DF88-4200-9C42-9DAAEBF374AD}" dt="2024-05-28T01:18:15.865" v="281" actId="26606"/>
          <ac:picMkLst>
            <pc:docMk/>
            <pc:sldMk cId="2304126520" sldId="270"/>
            <ac:picMk id="4" creationId="{CAE4CE67-DC04-8E47-9213-AFC1462DC88D}"/>
          </ac:picMkLst>
        </pc:picChg>
      </pc:sldChg>
      <pc:sldChg chg="addSp delSp modSp add mod modClrScheme delAnim modAnim chgLayout modNotesTx">
        <pc:chgData name="Emilio Xavier" userId="47b5c55d-2cb2-4a47-b547-04fe5f3a6064" providerId="ADAL" clId="{90BF1694-DF88-4200-9C42-9DAAEBF374AD}" dt="2024-05-28T01:42:23.522" v="1253" actId="20577"/>
        <pc:sldMkLst>
          <pc:docMk/>
          <pc:sldMk cId="2291556462" sldId="271"/>
        </pc:sldMkLst>
        <pc:spChg chg="mod ord">
          <ac:chgData name="Emilio Xavier" userId="47b5c55d-2cb2-4a47-b547-04fe5f3a6064" providerId="ADAL" clId="{90BF1694-DF88-4200-9C42-9DAAEBF374AD}" dt="2024-05-28T01:18:15.694" v="280" actId="26606"/>
          <ac:spMkLst>
            <pc:docMk/>
            <pc:sldMk cId="2291556462" sldId="271"/>
            <ac:spMk id="5" creationId="{94188FA9-B052-168F-52A1-586381A01C8A}"/>
          </ac:spMkLst>
        </pc:spChg>
        <pc:spChg chg="add del mod">
          <ac:chgData name="Emilio Xavier" userId="47b5c55d-2cb2-4a47-b547-04fe5f3a6064" providerId="ADAL" clId="{90BF1694-DF88-4200-9C42-9DAAEBF374AD}" dt="2024-05-28T01:17:56.947" v="267" actId="26606"/>
          <ac:spMkLst>
            <pc:docMk/>
            <pc:sldMk cId="2291556462" sldId="271"/>
            <ac:spMk id="10" creationId="{F2D1DE33-AB6C-56E2-5BF4-A3F4FFDDF5A9}"/>
          </ac:spMkLst>
        </pc:spChg>
        <pc:picChg chg="add mod">
          <ac:chgData name="Emilio Xavier" userId="47b5c55d-2cb2-4a47-b547-04fe5f3a6064" providerId="ADAL" clId="{90BF1694-DF88-4200-9C42-9DAAEBF374AD}" dt="2024-05-28T01:18:15.694" v="280" actId="26606"/>
          <ac:picMkLst>
            <pc:docMk/>
            <pc:sldMk cId="2291556462" sldId="271"/>
            <ac:picMk id="2" creationId="{E3C54DC0-B014-FE57-4180-5A9D3AFFF4B4}"/>
          </ac:picMkLst>
        </pc:picChg>
        <pc:picChg chg="del">
          <ac:chgData name="Emilio Xavier" userId="47b5c55d-2cb2-4a47-b547-04fe5f3a6064" providerId="ADAL" clId="{90BF1694-DF88-4200-9C42-9DAAEBF374AD}" dt="2024-05-28T01:12:18.918" v="115" actId="478"/>
          <ac:picMkLst>
            <pc:docMk/>
            <pc:sldMk cId="2291556462" sldId="271"/>
            <ac:picMk id="4" creationId="{CAE4CE67-DC04-8E47-9213-AFC1462DC88D}"/>
          </ac:picMkLst>
        </pc:picChg>
      </pc:sldChg>
      <pc:sldChg chg="addSp delSp modSp new mod modClrScheme chgLayout">
        <pc:chgData name="Emilio Xavier" userId="47b5c55d-2cb2-4a47-b547-04fe5f3a6064" providerId="ADAL" clId="{90BF1694-DF88-4200-9C42-9DAAEBF374AD}" dt="2024-05-28T01:17:26.955" v="255" actId="20577"/>
        <pc:sldMkLst>
          <pc:docMk/>
          <pc:sldMk cId="2946863859" sldId="272"/>
        </pc:sldMkLst>
        <pc:spChg chg="del mod ord">
          <ac:chgData name="Emilio Xavier" userId="47b5c55d-2cb2-4a47-b547-04fe5f3a6064" providerId="ADAL" clId="{90BF1694-DF88-4200-9C42-9DAAEBF374AD}" dt="2024-05-28T01:17:03.922" v="200" actId="700"/>
          <ac:spMkLst>
            <pc:docMk/>
            <pc:sldMk cId="2946863859" sldId="272"/>
            <ac:spMk id="2" creationId="{C338D6B4-2CF7-3F2E-8F24-70174DAD03F3}"/>
          </ac:spMkLst>
        </pc:spChg>
        <pc:spChg chg="add mod ord">
          <ac:chgData name="Emilio Xavier" userId="47b5c55d-2cb2-4a47-b547-04fe5f3a6064" providerId="ADAL" clId="{90BF1694-DF88-4200-9C42-9DAAEBF374AD}" dt="2024-05-28T01:17:26.955" v="255" actId="20577"/>
          <ac:spMkLst>
            <pc:docMk/>
            <pc:sldMk cId="2946863859" sldId="272"/>
            <ac:spMk id="3" creationId="{F447605F-30C9-B808-23B5-CA4B0205B257}"/>
          </ac:spMkLst>
        </pc:spChg>
      </pc:sldChg>
      <pc:sldChg chg="modSp new mod">
        <pc:chgData name="Emilio Xavier" userId="47b5c55d-2cb2-4a47-b547-04fe5f3a6064" providerId="ADAL" clId="{90BF1694-DF88-4200-9C42-9DAAEBF374AD}" dt="2024-05-28T01:56:51.874" v="1741" actId="20577"/>
        <pc:sldMkLst>
          <pc:docMk/>
          <pc:sldMk cId="1695290025" sldId="273"/>
        </pc:sldMkLst>
        <pc:spChg chg="mod">
          <ac:chgData name="Emilio Xavier" userId="47b5c55d-2cb2-4a47-b547-04fe5f3a6064" providerId="ADAL" clId="{90BF1694-DF88-4200-9C42-9DAAEBF374AD}" dt="2024-05-28T01:56:51.874" v="1741" actId="20577"/>
          <ac:spMkLst>
            <pc:docMk/>
            <pc:sldMk cId="1695290025" sldId="273"/>
            <ac:spMk id="2" creationId="{11B8E7E4-1473-B3CC-7225-01BB3421069B}"/>
          </ac:spMkLst>
        </pc:spChg>
        <pc:spChg chg="mod">
          <ac:chgData name="Emilio Xavier" userId="47b5c55d-2cb2-4a47-b547-04fe5f3a6064" providerId="ADAL" clId="{90BF1694-DF88-4200-9C42-9DAAEBF374AD}" dt="2024-05-28T01:18:56.363" v="295" actId="20577"/>
          <ac:spMkLst>
            <pc:docMk/>
            <pc:sldMk cId="1695290025" sldId="273"/>
            <ac:spMk id="3" creationId="{F3D271F7-6F5D-244D-CCEF-8B94494F4A48}"/>
          </ac:spMkLst>
        </pc:spChg>
      </pc:sldChg>
      <pc:sldChg chg="modSp new mod">
        <pc:chgData name="Emilio Xavier" userId="47b5c55d-2cb2-4a47-b547-04fe5f3a6064" providerId="ADAL" clId="{90BF1694-DF88-4200-9C42-9DAAEBF374AD}" dt="2024-05-28T01:52:04.227" v="1593" actId="113"/>
        <pc:sldMkLst>
          <pc:docMk/>
          <pc:sldMk cId="431510585" sldId="274"/>
        </pc:sldMkLst>
        <pc:spChg chg="mod">
          <ac:chgData name="Emilio Xavier" userId="47b5c55d-2cb2-4a47-b547-04fe5f3a6064" providerId="ADAL" clId="{90BF1694-DF88-4200-9C42-9DAAEBF374AD}" dt="2024-05-28T01:52:04.227" v="1593" actId="113"/>
          <ac:spMkLst>
            <pc:docMk/>
            <pc:sldMk cId="431510585" sldId="274"/>
            <ac:spMk id="2" creationId="{410400B3-9F3B-CFB7-56D9-039E41F0861E}"/>
          </ac:spMkLst>
        </pc:spChg>
        <pc:spChg chg="mod">
          <ac:chgData name="Emilio Xavier" userId="47b5c55d-2cb2-4a47-b547-04fe5f3a6064" providerId="ADAL" clId="{90BF1694-DF88-4200-9C42-9DAAEBF374AD}" dt="2024-05-28T01:46:05.850" v="1471" actId="20577"/>
          <ac:spMkLst>
            <pc:docMk/>
            <pc:sldMk cId="431510585" sldId="274"/>
            <ac:spMk id="3" creationId="{5E53340C-CCAA-4FCD-D0E5-93CF3C17FB86}"/>
          </ac:spMkLst>
        </pc:spChg>
      </pc:sldChg>
      <pc:sldChg chg="addSp delSp modSp new mod modClrScheme chgLayout">
        <pc:chgData name="Emilio Xavier" userId="47b5c55d-2cb2-4a47-b547-04fe5f3a6064" providerId="ADAL" clId="{90BF1694-DF88-4200-9C42-9DAAEBF374AD}" dt="2024-05-28T01:24:08.532" v="629" actId="20577"/>
        <pc:sldMkLst>
          <pc:docMk/>
          <pc:sldMk cId="3049769684" sldId="275"/>
        </pc:sldMkLst>
        <pc:spChg chg="del">
          <ac:chgData name="Emilio Xavier" userId="47b5c55d-2cb2-4a47-b547-04fe5f3a6064" providerId="ADAL" clId="{90BF1694-DF88-4200-9C42-9DAAEBF374AD}" dt="2024-05-28T01:23:38.027" v="588" actId="700"/>
          <ac:spMkLst>
            <pc:docMk/>
            <pc:sldMk cId="3049769684" sldId="275"/>
            <ac:spMk id="2" creationId="{7931509B-3728-D014-1F2F-9E78A7995A6C}"/>
          </ac:spMkLst>
        </pc:spChg>
        <pc:spChg chg="del mod ord">
          <ac:chgData name="Emilio Xavier" userId="47b5c55d-2cb2-4a47-b547-04fe5f3a6064" providerId="ADAL" clId="{90BF1694-DF88-4200-9C42-9DAAEBF374AD}" dt="2024-05-28T01:23:38.027" v="588" actId="700"/>
          <ac:spMkLst>
            <pc:docMk/>
            <pc:sldMk cId="3049769684" sldId="275"/>
            <ac:spMk id="3" creationId="{20CEF379-EB8E-7209-F324-331923CEBF1B}"/>
          </ac:spMkLst>
        </pc:spChg>
        <pc:spChg chg="del mod ord">
          <ac:chgData name="Emilio Xavier" userId="47b5c55d-2cb2-4a47-b547-04fe5f3a6064" providerId="ADAL" clId="{90BF1694-DF88-4200-9C42-9DAAEBF374AD}" dt="2024-05-28T01:23:38.027" v="588" actId="700"/>
          <ac:spMkLst>
            <pc:docMk/>
            <pc:sldMk cId="3049769684" sldId="275"/>
            <ac:spMk id="4" creationId="{22625957-D4CD-6FE8-637C-2FBA62F1B79B}"/>
          </ac:spMkLst>
        </pc:spChg>
        <pc:spChg chg="add mod ord">
          <ac:chgData name="Emilio Xavier" userId="47b5c55d-2cb2-4a47-b547-04fe5f3a6064" providerId="ADAL" clId="{90BF1694-DF88-4200-9C42-9DAAEBF374AD}" dt="2024-05-28T01:24:08.532" v="629" actId="20577"/>
          <ac:spMkLst>
            <pc:docMk/>
            <pc:sldMk cId="3049769684" sldId="275"/>
            <ac:spMk id="5" creationId="{FB8A0980-A502-2A88-4C0C-FD07136C0AE4}"/>
          </ac:spMkLst>
        </pc:spChg>
        <pc:spChg chg="add del mod ord">
          <ac:chgData name="Emilio Xavier" userId="47b5c55d-2cb2-4a47-b547-04fe5f3a6064" providerId="ADAL" clId="{90BF1694-DF88-4200-9C42-9DAAEBF374AD}" dt="2024-05-28T01:23:44.353" v="593" actId="700"/>
          <ac:spMkLst>
            <pc:docMk/>
            <pc:sldMk cId="3049769684" sldId="275"/>
            <ac:spMk id="6" creationId="{C8E90E26-B238-6B1E-46F7-1026D6458513}"/>
          </ac:spMkLst>
        </pc:spChg>
      </pc:sldChg>
      <pc:sldChg chg="modSp new mod ord">
        <pc:chgData name="Emilio Xavier" userId="47b5c55d-2cb2-4a47-b547-04fe5f3a6064" providerId="ADAL" clId="{90BF1694-DF88-4200-9C42-9DAAEBF374AD}" dt="2024-05-28T01:57:01.968" v="1742"/>
        <pc:sldMkLst>
          <pc:docMk/>
          <pc:sldMk cId="1273217677" sldId="276"/>
        </pc:sldMkLst>
        <pc:spChg chg="mod">
          <ac:chgData name="Emilio Xavier" userId="47b5c55d-2cb2-4a47-b547-04fe5f3a6064" providerId="ADAL" clId="{90BF1694-DF88-4200-9C42-9DAAEBF374AD}" dt="2024-05-28T01:57:01.968" v="1742"/>
          <ac:spMkLst>
            <pc:docMk/>
            <pc:sldMk cId="1273217677" sldId="276"/>
            <ac:spMk id="2" creationId="{13040ED0-7F2E-97D7-3D6D-00908EEAB7B4}"/>
          </ac:spMkLst>
        </pc:spChg>
        <pc:spChg chg="mod">
          <ac:chgData name="Emilio Xavier" userId="47b5c55d-2cb2-4a47-b547-04fe5f3a6064" providerId="ADAL" clId="{90BF1694-DF88-4200-9C42-9DAAEBF374AD}" dt="2024-05-28T01:30:46.334" v="960" actId="20577"/>
          <ac:spMkLst>
            <pc:docMk/>
            <pc:sldMk cId="1273217677" sldId="276"/>
            <ac:spMk id="3" creationId="{11A9B1CF-F9E1-06AC-AD04-F5457D5A0A13}"/>
          </ac:spMkLst>
        </pc:spChg>
      </pc:sldChg>
      <pc:sldChg chg="modSp new mod ord">
        <pc:chgData name="Emilio Xavier" userId="47b5c55d-2cb2-4a47-b547-04fe5f3a6064" providerId="ADAL" clId="{90BF1694-DF88-4200-9C42-9DAAEBF374AD}" dt="2024-05-28T01:57:46.493" v="1797" actId="6549"/>
        <pc:sldMkLst>
          <pc:docMk/>
          <pc:sldMk cId="1297814648" sldId="277"/>
        </pc:sldMkLst>
        <pc:spChg chg="mod">
          <ac:chgData name="Emilio Xavier" userId="47b5c55d-2cb2-4a47-b547-04fe5f3a6064" providerId="ADAL" clId="{90BF1694-DF88-4200-9C42-9DAAEBF374AD}" dt="2024-05-28T01:57:46.493" v="1797" actId="6549"/>
          <ac:spMkLst>
            <pc:docMk/>
            <pc:sldMk cId="1297814648" sldId="277"/>
            <ac:spMk id="2" creationId="{A1DCE722-8A4D-4411-8407-A65B46376513}"/>
          </ac:spMkLst>
        </pc:spChg>
        <pc:spChg chg="mod">
          <ac:chgData name="Emilio Xavier" userId="47b5c55d-2cb2-4a47-b547-04fe5f3a6064" providerId="ADAL" clId="{90BF1694-DF88-4200-9C42-9DAAEBF374AD}" dt="2024-05-28T01:31:03.934" v="978" actId="20577"/>
          <ac:spMkLst>
            <pc:docMk/>
            <pc:sldMk cId="1297814648" sldId="277"/>
            <ac:spMk id="3" creationId="{56E1C570-8262-55A5-39B8-905C2A0B4376}"/>
          </ac:spMkLst>
        </pc:spChg>
      </pc:sldChg>
      <pc:sldChg chg="modSp new del mod">
        <pc:chgData name="Emilio Xavier" userId="47b5c55d-2cb2-4a47-b547-04fe5f3a6064" providerId="ADAL" clId="{90BF1694-DF88-4200-9C42-9DAAEBF374AD}" dt="2024-05-28T01:54:36.812" v="1631" actId="2696"/>
        <pc:sldMkLst>
          <pc:docMk/>
          <pc:sldMk cId="1999303668" sldId="278"/>
        </pc:sldMkLst>
        <pc:spChg chg="mod">
          <ac:chgData name="Emilio Xavier" userId="47b5c55d-2cb2-4a47-b547-04fe5f3a6064" providerId="ADAL" clId="{90BF1694-DF88-4200-9C42-9DAAEBF374AD}" dt="2024-05-28T01:54:32.132" v="1630" actId="20577"/>
          <ac:spMkLst>
            <pc:docMk/>
            <pc:sldMk cId="1999303668" sldId="278"/>
            <ac:spMk id="3" creationId="{AF259EA2-EF45-7DD0-09CB-4C8E0C4A54F8}"/>
          </ac:spMkLst>
        </pc:spChg>
      </pc:sldChg>
      <pc:sldMasterChg chg="modSp mod modSldLayout">
        <pc:chgData name="Emilio Xavier" userId="47b5c55d-2cb2-4a47-b547-04fe5f3a6064" providerId="ADAL" clId="{90BF1694-DF88-4200-9C42-9DAAEBF374AD}" dt="2024-05-27T14:39:15.005" v="49" actId="478"/>
        <pc:sldMasterMkLst>
          <pc:docMk/>
          <pc:sldMasterMk cId="0" sldId="2147483648"/>
        </pc:sldMasterMkLst>
        <pc:spChg chg="mod">
          <ac:chgData name="Emilio Xavier" userId="47b5c55d-2cb2-4a47-b547-04fe5f3a6064" providerId="ADAL" clId="{90BF1694-DF88-4200-9C42-9DAAEBF374AD}" dt="2024-05-27T14:36:06.499" v="29" actId="20577"/>
          <ac:spMkLst>
            <pc:docMk/>
            <pc:sldMasterMk cId="0" sldId="2147483648"/>
            <ac:spMk id="9" creationId="{00000000-0000-0000-0000-000000000000}"/>
          </ac:spMkLst>
        </pc:spChg>
        <pc:sldLayoutChg chg="delSp mod">
          <pc:chgData name="Emilio Xavier" userId="47b5c55d-2cb2-4a47-b547-04fe5f3a6064" providerId="ADAL" clId="{90BF1694-DF88-4200-9C42-9DAAEBF374AD}" dt="2024-05-27T14:39:15.005" v="49" actId="478"/>
          <pc:sldLayoutMkLst>
            <pc:docMk/>
            <pc:sldMasterMk cId="0" sldId="2147483648"/>
            <pc:sldLayoutMk cId="0" sldId="2147483655"/>
          </pc:sldLayoutMkLst>
          <pc:spChg chg="del">
            <ac:chgData name="Emilio Xavier" userId="47b5c55d-2cb2-4a47-b547-04fe5f3a6064" providerId="ADAL" clId="{90BF1694-DF88-4200-9C42-9DAAEBF374AD}" dt="2024-05-27T14:39:15.005" v="49" actId="478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</pc:sldMasterChg>
    </pc:docChg>
  </pc:docChgLst>
  <pc:docChgLst>
    <pc:chgData name="emilio.zottel" userId="47b5c55d-2cb2-4a47-b547-04fe5f3a6064" providerId="ADAL" clId="{90BF1694-DF88-4200-9C42-9DAAEBF374AD}"/>
    <pc:docChg chg="undo redo custSel addSld delSld modSld modMainMaster">
      <pc:chgData name="emilio.zottel" userId="47b5c55d-2cb2-4a47-b547-04fe5f3a6064" providerId="ADAL" clId="{90BF1694-DF88-4200-9C42-9DAAEBF374AD}" dt="2024-05-31T17:29:29.307" v="475" actId="20577"/>
      <pc:docMkLst>
        <pc:docMk/>
      </pc:docMkLst>
      <pc:sldChg chg="modSp mod">
        <pc:chgData name="emilio.zottel" userId="47b5c55d-2cb2-4a47-b547-04fe5f3a6064" providerId="ADAL" clId="{90BF1694-DF88-4200-9C42-9DAAEBF374AD}" dt="2024-05-31T14:20:56.795" v="388" actId="1037"/>
        <pc:sldMkLst>
          <pc:docMk/>
          <pc:sldMk cId="0" sldId="258"/>
        </pc:sldMkLst>
        <pc:spChg chg="mod">
          <ac:chgData name="emilio.zottel" userId="47b5c55d-2cb2-4a47-b547-04fe5f3a6064" providerId="ADAL" clId="{90BF1694-DF88-4200-9C42-9DAAEBF374AD}" dt="2024-05-31T14:20:56.795" v="388" actId="1037"/>
          <ac:spMkLst>
            <pc:docMk/>
            <pc:sldMk cId="0" sldId="258"/>
            <ac:spMk id="125" creationId="{00000000-0000-0000-0000-000000000000}"/>
          </ac:spMkLst>
        </pc:spChg>
      </pc:sldChg>
      <pc:sldChg chg="addSp delSp modSp mod modClrScheme chgLayout">
        <pc:chgData name="emilio.zottel" userId="47b5c55d-2cb2-4a47-b547-04fe5f3a6064" providerId="ADAL" clId="{90BF1694-DF88-4200-9C42-9DAAEBF374AD}" dt="2024-05-31T17:29:29.307" v="475" actId="20577"/>
        <pc:sldMkLst>
          <pc:docMk/>
          <pc:sldMk cId="265990462" sldId="268"/>
        </pc:sldMkLst>
        <pc:spChg chg="mod ord">
          <ac:chgData name="emilio.zottel" userId="47b5c55d-2cb2-4a47-b547-04fe5f3a6064" providerId="ADAL" clId="{90BF1694-DF88-4200-9C42-9DAAEBF374AD}" dt="2024-05-31T17:29:29.307" v="475" actId="20577"/>
          <ac:spMkLst>
            <pc:docMk/>
            <pc:sldMk cId="265990462" sldId="268"/>
            <ac:spMk id="2" creationId="{1A535CC9-B750-B1F5-441C-C1B8E8C453B1}"/>
          </ac:spMkLst>
        </pc:spChg>
        <pc:spChg chg="mod ord">
          <ac:chgData name="emilio.zottel" userId="47b5c55d-2cb2-4a47-b547-04fe5f3a6064" providerId="ADAL" clId="{90BF1694-DF88-4200-9C42-9DAAEBF374AD}" dt="2024-05-31T02:52:20.149" v="293" actId="26606"/>
          <ac:spMkLst>
            <pc:docMk/>
            <pc:sldMk cId="265990462" sldId="268"/>
            <ac:spMk id="3" creationId="{06B829A5-F2EE-3D38-239A-E6D7370335CF}"/>
          </ac:spMkLst>
        </pc:spChg>
        <pc:picChg chg="add mod">
          <ac:chgData name="emilio.zottel" userId="47b5c55d-2cb2-4a47-b547-04fe5f3a6064" providerId="ADAL" clId="{90BF1694-DF88-4200-9C42-9DAAEBF374AD}" dt="2024-05-31T17:28:08.899" v="452" actId="1076"/>
          <ac:picMkLst>
            <pc:docMk/>
            <pc:sldMk cId="265990462" sldId="268"/>
            <ac:picMk id="4" creationId="{FC25CB29-79CD-1B36-B080-BC42E371F11A}"/>
          </ac:picMkLst>
        </pc:picChg>
        <pc:picChg chg="add del mod">
          <ac:chgData name="emilio.zottel" userId="47b5c55d-2cb2-4a47-b547-04fe5f3a6064" providerId="ADAL" clId="{90BF1694-DF88-4200-9C42-9DAAEBF374AD}" dt="2024-05-31T17:26:22.121" v="435" actId="478"/>
          <ac:picMkLst>
            <pc:docMk/>
            <pc:sldMk cId="265990462" sldId="268"/>
            <ac:picMk id="1026" creationId="{E0E092BE-7D5C-7268-0E6D-21D388F15E77}"/>
          </ac:picMkLst>
        </pc:picChg>
      </pc:sldChg>
      <pc:sldChg chg="modSp mod">
        <pc:chgData name="emilio.zottel" userId="47b5c55d-2cb2-4a47-b547-04fe5f3a6064" providerId="ADAL" clId="{90BF1694-DF88-4200-9C42-9DAAEBF374AD}" dt="2024-05-31T02:39:49.500" v="2" actId="20577"/>
        <pc:sldMkLst>
          <pc:docMk/>
          <pc:sldMk cId="3150040224" sldId="269"/>
        </pc:sldMkLst>
        <pc:spChg chg="mod">
          <ac:chgData name="emilio.zottel" userId="47b5c55d-2cb2-4a47-b547-04fe5f3a6064" providerId="ADAL" clId="{90BF1694-DF88-4200-9C42-9DAAEBF374AD}" dt="2024-05-31T02:39:49.500" v="2" actId="20577"/>
          <ac:spMkLst>
            <pc:docMk/>
            <pc:sldMk cId="3150040224" sldId="269"/>
            <ac:spMk id="2" creationId="{3BC485DC-550B-6B5D-FFA8-DA0FADB98218}"/>
          </ac:spMkLst>
        </pc:spChg>
      </pc:sldChg>
      <pc:sldChg chg="addSp delSp modSp mod addAnim delAnim">
        <pc:chgData name="emilio.zottel" userId="47b5c55d-2cb2-4a47-b547-04fe5f3a6064" providerId="ADAL" clId="{90BF1694-DF88-4200-9C42-9DAAEBF374AD}" dt="2024-05-31T02:42:42.752" v="61" actId="21"/>
        <pc:sldMkLst>
          <pc:docMk/>
          <pc:sldMk cId="2304126520" sldId="270"/>
        </pc:sldMkLst>
        <pc:spChg chg="mod">
          <ac:chgData name="emilio.zottel" userId="47b5c55d-2cb2-4a47-b547-04fe5f3a6064" providerId="ADAL" clId="{90BF1694-DF88-4200-9C42-9DAAEBF374AD}" dt="2024-05-31T02:42:19.880" v="55" actId="20577"/>
          <ac:spMkLst>
            <pc:docMk/>
            <pc:sldMk cId="2304126520" sldId="270"/>
            <ac:spMk id="5" creationId="{94188FA9-B052-168F-52A1-586381A01C8A}"/>
          </ac:spMkLst>
        </pc:spChg>
        <pc:picChg chg="add del">
          <ac:chgData name="emilio.zottel" userId="47b5c55d-2cb2-4a47-b547-04fe5f3a6064" providerId="ADAL" clId="{90BF1694-DF88-4200-9C42-9DAAEBF374AD}" dt="2024-05-31T02:42:42.752" v="61" actId="21"/>
          <ac:picMkLst>
            <pc:docMk/>
            <pc:sldMk cId="2304126520" sldId="270"/>
            <ac:picMk id="4" creationId="{CAE4CE67-DC04-8E47-9213-AFC1462DC88D}"/>
          </ac:picMkLst>
        </pc:picChg>
      </pc:sldChg>
      <pc:sldChg chg="modSp mod">
        <pc:chgData name="emilio.zottel" userId="47b5c55d-2cb2-4a47-b547-04fe5f3a6064" providerId="ADAL" clId="{90BF1694-DF88-4200-9C42-9DAAEBF374AD}" dt="2024-05-31T15:52:01.631" v="403" actId="20577"/>
        <pc:sldMkLst>
          <pc:docMk/>
          <pc:sldMk cId="2291556462" sldId="271"/>
        </pc:sldMkLst>
        <pc:spChg chg="mod">
          <ac:chgData name="emilio.zottel" userId="47b5c55d-2cb2-4a47-b547-04fe5f3a6064" providerId="ADAL" clId="{90BF1694-DF88-4200-9C42-9DAAEBF374AD}" dt="2024-05-31T15:52:01.631" v="403" actId="20577"/>
          <ac:spMkLst>
            <pc:docMk/>
            <pc:sldMk cId="2291556462" sldId="271"/>
            <ac:spMk id="5" creationId="{94188FA9-B052-168F-52A1-586381A01C8A}"/>
          </ac:spMkLst>
        </pc:spChg>
      </pc:sldChg>
      <pc:sldChg chg="del">
        <pc:chgData name="emilio.zottel" userId="47b5c55d-2cb2-4a47-b547-04fe5f3a6064" providerId="ADAL" clId="{90BF1694-DF88-4200-9C42-9DAAEBF374AD}" dt="2024-05-31T02:39:43.763" v="0" actId="2696"/>
        <pc:sldMkLst>
          <pc:docMk/>
          <pc:sldMk cId="431510585" sldId="274"/>
        </pc:sldMkLst>
      </pc:sldChg>
      <pc:sldChg chg="modSp mod">
        <pc:chgData name="emilio.zottel" userId="47b5c55d-2cb2-4a47-b547-04fe5f3a6064" providerId="ADAL" clId="{90BF1694-DF88-4200-9C42-9DAAEBF374AD}" dt="2024-05-31T02:42:07.622" v="50" actId="20577"/>
        <pc:sldMkLst>
          <pc:docMk/>
          <pc:sldMk cId="1273217677" sldId="276"/>
        </pc:sldMkLst>
        <pc:spChg chg="mod">
          <ac:chgData name="emilio.zottel" userId="47b5c55d-2cb2-4a47-b547-04fe5f3a6064" providerId="ADAL" clId="{90BF1694-DF88-4200-9C42-9DAAEBF374AD}" dt="2024-05-31T02:42:07.622" v="50" actId="20577"/>
          <ac:spMkLst>
            <pc:docMk/>
            <pc:sldMk cId="1273217677" sldId="276"/>
            <ac:spMk id="2" creationId="{13040ED0-7F2E-97D7-3D6D-00908EEAB7B4}"/>
          </ac:spMkLst>
        </pc:spChg>
      </pc:sldChg>
      <pc:sldChg chg="addSp modSp mod modClrScheme modAnim chgLayout">
        <pc:chgData name="emilio.zottel" userId="47b5c55d-2cb2-4a47-b547-04fe5f3a6064" providerId="ADAL" clId="{90BF1694-DF88-4200-9C42-9DAAEBF374AD}" dt="2024-05-31T02:42:42.468" v="60"/>
        <pc:sldMkLst>
          <pc:docMk/>
          <pc:sldMk cId="1297814648" sldId="277"/>
        </pc:sldMkLst>
        <pc:spChg chg="mod ord">
          <ac:chgData name="emilio.zottel" userId="47b5c55d-2cb2-4a47-b547-04fe5f3a6064" providerId="ADAL" clId="{90BF1694-DF88-4200-9C42-9DAAEBF374AD}" dt="2024-05-31T02:42:42.246" v="59" actId="26606"/>
          <ac:spMkLst>
            <pc:docMk/>
            <pc:sldMk cId="1297814648" sldId="277"/>
            <ac:spMk id="2" creationId="{A1DCE722-8A4D-4411-8407-A65B46376513}"/>
          </ac:spMkLst>
        </pc:spChg>
        <pc:spChg chg="mod ord">
          <ac:chgData name="emilio.zottel" userId="47b5c55d-2cb2-4a47-b547-04fe5f3a6064" providerId="ADAL" clId="{90BF1694-DF88-4200-9C42-9DAAEBF374AD}" dt="2024-05-31T02:42:42.246" v="59" actId="26606"/>
          <ac:spMkLst>
            <pc:docMk/>
            <pc:sldMk cId="1297814648" sldId="277"/>
            <ac:spMk id="3" creationId="{56E1C570-8262-55A5-39B8-905C2A0B4376}"/>
          </ac:spMkLst>
        </pc:spChg>
        <pc:picChg chg="add mod">
          <ac:chgData name="emilio.zottel" userId="47b5c55d-2cb2-4a47-b547-04fe5f3a6064" providerId="ADAL" clId="{90BF1694-DF88-4200-9C42-9DAAEBF374AD}" dt="2024-05-31T02:42:42.246" v="59" actId="26606"/>
          <ac:picMkLst>
            <pc:docMk/>
            <pc:sldMk cId="1297814648" sldId="277"/>
            <ac:picMk id="4" creationId="{CAE4CE67-DC04-8E47-9213-AFC1462DC88D}"/>
          </ac:picMkLst>
        </pc:picChg>
      </pc:sldChg>
      <pc:sldChg chg="modSp new add del mod">
        <pc:chgData name="emilio.zottel" userId="47b5c55d-2cb2-4a47-b547-04fe5f3a6064" providerId="ADAL" clId="{90BF1694-DF88-4200-9C42-9DAAEBF374AD}" dt="2024-05-31T02:42:43.891" v="63" actId="2696"/>
        <pc:sldMkLst>
          <pc:docMk/>
          <pc:sldMk cId="1551140811" sldId="278"/>
        </pc:sldMkLst>
        <pc:spChg chg="mod">
          <ac:chgData name="emilio.zottel" userId="47b5c55d-2cb2-4a47-b547-04fe5f3a6064" providerId="ADAL" clId="{90BF1694-DF88-4200-9C42-9DAAEBF374AD}" dt="2024-05-31T02:40:08.919" v="27" actId="20577"/>
          <ac:spMkLst>
            <pc:docMk/>
            <pc:sldMk cId="1551140811" sldId="278"/>
            <ac:spMk id="3" creationId="{0D25C452-DC05-65EE-0792-3FA64CB5651B}"/>
          </ac:spMkLst>
        </pc:spChg>
      </pc:sldChg>
      <pc:sldMasterChg chg="modSp mod">
        <pc:chgData name="emilio.zottel" userId="47b5c55d-2cb2-4a47-b547-04fe5f3a6064" providerId="ADAL" clId="{90BF1694-DF88-4200-9C42-9DAAEBF374AD}" dt="2024-05-31T02:54:45.727" v="386" actId="1035"/>
        <pc:sldMasterMkLst>
          <pc:docMk/>
          <pc:sldMasterMk cId="0" sldId="2147483648"/>
        </pc:sldMasterMkLst>
        <pc:spChg chg="mod">
          <ac:chgData name="emilio.zottel" userId="47b5c55d-2cb2-4a47-b547-04fe5f3a6064" providerId="ADAL" clId="{90BF1694-DF88-4200-9C42-9DAAEBF374AD}" dt="2024-05-31T02:54:45.727" v="386" actId="1035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emilio.zottel" userId="47b5c55d-2cb2-4a47-b547-04fe5f3a6064" providerId="ADAL" clId="{90BF1694-DF88-4200-9C42-9DAAEBF374AD}" dt="2024-05-31T02:53:43.475" v="345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  <pc:docChgLst>
    <pc:chgData name="alexander.lukacs" userId="S::a.lukacs@htlstp.at::0ae58076-dcff-4b12-9ae7-8fdf93cc9ee5" providerId="AD" clId="Web-{84CE9872-F281-4D69-9D0A-362B13A0CABC}"/>
    <pc:docChg chg="modSld">
      <pc:chgData name="alexander.lukacs" userId="S::a.lukacs@htlstp.at::0ae58076-dcff-4b12-9ae7-8fdf93cc9ee5" providerId="AD" clId="Web-{84CE9872-F281-4D69-9D0A-362B13A0CABC}" dt="2024-04-11T06:46:06.232" v="53" actId="20577"/>
      <pc:docMkLst>
        <pc:docMk/>
      </pc:docMkLst>
      <pc:sldChg chg="delSp modSp">
        <pc:chgData name="alexander.lukacs" userId="S::a.lukacs@htlstp.at::0ae58076-dcff-4b12-9ae7-8fdf93cc9ee5" providerId="AD" clId="Web-{84CE9872-F281-4D69-9D0A-362B13A0CABC}" dt="2024-04-11T06:46:06.232" v="53" actId="20577"/>
        <pc:sldMkLst>
          <pc:docMk/>
          <pc:sldMk cId="0" sldId="258"/>
        </pc:sldMkLst>
        <pc:spChg chg="mod">
          <ac:chgData name="alexander.lukacs" userId="S::a.lukacs@htlstp.at::0ae58076-dcff-4b12-9ae7-8fdf93cc9ee5" providerId="AD" clId="Web-{84CE9872-F281-4D69-9D0A-362B13A0CABC}" dt="2024-04-11T06:46:06.232" v="53" actId="20577"/>
          <ac:spMkLst>
            <pc:docMk/>
            <pc:sldMk cId="0" sldId="258"/>
            <ac:spMk id="125" creationId="{00000000-0000-0000-0000-000000000000}"/>
          </ac:spMkLst>
        </pc:spChg>
        <pc:spChg chg="del mod">
          <ac:chgData name="alexander.lukacs" userId="S::a.lukacs@htlstp.at::0ae58076-dcff-4b12-9ae7-8fdf93cc9ee5" providerId="AD" clId="Web-{84CE9872-F281-4D69-9D0A-362B13A0CABC}" dt="2024-04-11T06:46:04.076" v="52"/>
          <ac:spMkLst>
            <pc:docMk/>
            <pc:sldMk cId="0" sldId="258"/>
            <ac:spMk id="126" creationId="{00000000-0000-0000-0000-000000000000}"/>
          </ac:spMkLst>
        </pc:spChg>
      </pc:sldChg>
    </pc:docChg>
  </pc:docChgLst>
  <pc:docChgLst>
    <pc:chgData name="samuel.braunauer" userId="11345382-d206-401c-a1f2-0babebf292f0" providerId="ADAL" clId="{482F3661-1DA3-4401-B275-C21B794CF787}"/>
    <pc:docChg chg="undo custSel modSld">
      <pc:chgData name="samuel.braunauer" userId="11345382-d206-401c-a1f2-0babebf292f0" providerId="ADAL" clId="{482F3661-1DA3-4401-B275-C21B794CF787}" dt="2022-06-13T12:05:52.301" v="16" actId="20577"/>
      <pc:docMkLst>
        <pc:docMk/>
      </pc:docMkLst>
      <pc:sldChg chg="modSp mod">
        <pc:chgData name="samuel.braunauer" userId="11345382-d206-401c-a1f2-0babebf292f0" providerId="ADAL" clId="{482F3661-1DA3-4401-B275-C21B794CF787}" dt="2022-06-13T12:05:52.301" v="16" actId="20577"/>
        <pc:sldMkLst>
          <pc:docMk/>
          <pc:sldMk cId="0" sldId="258"/>
        </pc:sldMkLst>
        <pc:spChg chg="mod">
          <ac:chgData name="samuel.braunauer" userId="11345382-d206-401c-a1f2-0babebf292f0" providerId="ADAL" clId="{482F3661-1DA3-4401-B275-C21B794CF787}" dt="2022-06-13T12:05:52.301" v="16" actId="20577"/>
          <ac:spMkLst>
            <pc:docMk/>
            <pc:sldMk cId="0" sldId="258"/>
            <ac:spMk id="126" creationId="{00000000-0000-0000-0000-000000000000}"/>
          </ac:spMkLst>
        </pc:spChg>
      </pc:sldChg>
    </pc:docChg>
  </pc:docChgLst>
  <pc:docChgLst>
    <pc:chgData name="fabio.androsch" userId="S::f.androsch@htlstp.at::40f8be42-629e-4467-a63d-6ff73256e2d6" providerId="AD" clId="Web-{B0CA363B-182F-4E24-AACF-1509B4BD635C}"/>
    <pc:docChg chg="delSld modSld">
      <pc:chgData name="fabio.androsch" userId="S::f.androsch@htlstp.at::40f8be42-629e-4467-a63d-6ff73256e2d6" providerId="AD" clId="Web-{B0CA363B-182F-4E24-AACF-1509B4BD635C}" dt="2021-11-08T13:22:57.127" v="2"/>
      <pc:docMkLst>
        <pc:docMk/>
      </pc:docMkLst>
      <pc:sldChg chg="addSp del">
        <pc:chgData name="fabio.androsch" userId="S::f.androsch@htlstp.at::40f8be42-629e-4467-a63d-6ff73256e2d6" providerId="AD" clId="Web-{B0CA363B-182F-4E24-AACF-1509B4BD635C}" dt="2021-11-08T13:22:57.127" v="2"/>
        <pc:sldMkLst>
          <pc:docMk/>
          <pc:sldMk cId="3517662589" sldId="261"/>
        </pc:sldMkLst>
        <pc:spChg chg="add">
          <ac:chgData name="fabio.androsch" userId="S::f.androsch@htlstp.at::40f8be42-629e-4467-a63d-6ff73256e2d6" providerId="AD" clId="Web-{B0CA363B-182F-4E24-AACF-1509B4BD635C}" dt="2021-11-08T13:22:19.187" v="0"/>
          <ac:spMkLst>
            <pc:docMk/>
            <pc:sldMk cId="3517662589" sldId="261"/>
            <ac:spMk id="2" creationId="{D37559AC-FB48-4320-BA3B-8216D8FA34BD}"/>
          </ac:spMkLst>
        </pc:spChg>
        <pc:spChg chg="add">
          <ac:chgData name="fabio.androsch" userId="S::f.androsch@htlstp.at::40f8be42-629e-4467-a63d-6ff73256e2d6" providerId="AD" clId="Web-{B0CA363B-182F-4E24-AACF-1509B4BD635C}" dt="2021-11-08T13:22:20.062" v="1"/>
          <ac:spMkLst>
            <pc:docMk/>
            <pc:sldMk cId="3517662589" sldId="261"/>
            <ac:spMk id="20" creationId="{1D16F959-B6E2-4C9E-89C8-90565FAD6078}"/>
          </ac:spMkLst>
        </pc:spChg>
      </pc:sldChg>
    </pc:docChg>
  </pc:docChgLst>
  <pc:docChgLst>
    <pc:chgData name="Andreas Schönbichler" userId="S::andreas.schoenbichler@htlstp.at::8af4fad8-15b2-4336-8e91-3016934431b6" providerId="AD" clId="Web-{4A5C1B05-30BD-447E-8848-D03EEC266016}"/>
    <pc:docChg chg="delSld modSld sldOrd">
      <pc:chgData name="Andreas Schönbichler" userId="S::andreas.schoenbichler@htlstp.at::8af4fad8-15b2-4336-8e91-3016934431b6" providerId="AD" clId="Web-{4A5C1B05-30BD-447E-8848-D03EEC266016}" dt="2023-09-01T13:56:33.174" v="11" actId="20577"/>
      <pc:docMkLst>
        <pc:docMk/>
      </pc:docMkLst>
      <pc:sldChg chg="modSp">
        <pc:chgData name="Andreas Schönbichler" userId="S::andreas.schoenbichler@htlstp.at::8af4fad8-15b2-4336-8e91-3016934431b6" providerId="AD" clId="Web-{4A5C1B05-30BD-447E-8848-D03EEC266016}" dt="2023-09-01T13:54:16.028" v="0"/>
        <pc:sldMkLst>
          <pc:docMk/>
          <pc:sldMk cId="0" sldId="258"/>
        </pc:sldMkLst>
        <pc:spChg chg="mod">
          <ac:chgData name="Andreas Schönbichler" userId="S::andreas.schoenbichler@htlstp.at::8af4fad8-15b2-4336-8e91-3016934431b6" providerId="AD" clId="Web-{4A5C1B05-30BD-447E-8848-D03EEC266016}" dt="2023-09-01T13:54:16.028" v="0"/>
          <ac:spMkLst>
            <pc:docMk/>
            <pc:sldMk cId="0" sldId="258"/>
            <ac:spMk id="125" creationId="{00000000-0000-0000-0000-000000000000}"/>
          </ac:spMkLst>
        </pc:spChg>
      </pc:sldChg>
      <pc:sldChg chg="del ord">
        <pc:chgData name="Andreas Schönbichler" userId="S::andreas.schoenbichler@htlstp.at::8af4fad8-15b2-4336-8e91-3016934431b6" providerId="AD" clId="Web-{4A5C1B05-30BD-447E-8848-D03EEC266016}" dt="2023-09-01T13:56:08.485" v="7"/>
        <pc:sldMkLst>
          <pc:docMk/>
          <pc:sldMk cId="3099349256" sldId="266"/>
        </pc:sldMkLst>
      </pc:sldChg>
      <pc:sldChg chg="addSp modSp">
        <pc:chgData name="Andreas Schönbichler" userId="S::andreas.schoenbichler@htlstp.at::8af4fad8-15b2-4336-8e91-3016934431b6" providerId="AD" clId="Web-{4A5C1B05-30BD-447E-8848-D03EEC266016}" dt="2023-09-01T13:56:33.174" v="11" actId="20577"/>
        <pc:sldMkLst>
          <pc:docMk/>
          <pc:sldMk cId="3724543179" sldId="267"/>
        </pc:sldMkLst>
        <pc:spChg chg="mod">
          <ac:chgData name="Andreas Schönbichler" userId="S::andreas.schoenbichler@htlstp.at::8af4fad8-15b2-4336-8e91-3016934431b6" providerId="AD" clId="Web-{4A5C1B05-30BD-447E-8848-D03EEC266016}" dt="2023-09-01T13:56:33.174" v="11" actId="20577"/>
          <ac:spMkLst>
            <pc:docMk/>
            <pc:sldMk cId="3724543179" sldId="267"/>
            <ac:spMk id="2" creationId="{00000000-0000-0000-0000-000000000000}"/>
          </ac:spMkLst>
        </pc:spChg>
        <pc:spChg chg="add mod">
          <ac:chgData name="Andreas Schönbichler" userId="S::andreas.schoenbichler@htlstp.at::8af4fad8-15b2-4336-8e91-3016934431b6" providerId="AD" clId="Web-{4A5C1B05-30BD-447E-8848-D03EEC266016}" dt="2023-09-01T13:55:47.797" v="6" actId="20577"/>
          <ac:spMkLst>
            <pc:docMk/>
            <pc:sldMk cId="3724543179" sldId="267"/>
            <ac:spMk id="4" creationId="{EAA414E6-C156-9F1B-8AB1-D685CFA121FF}"/>
          </ac:spMkLst>
        </pc:spChg>
      </pc:sldChg>
      <pc:sldChg chg="delSp del">
        <pc:chgData name="Andreas Schönbichler" userId="S::andreas.schoenbichler@htlstp.at::8af4fad8-15b2-4336-8e91-3016934431b6" providerId="AD" clId="Web-{4A5C1B05-30BD-447E-8848-D03EEC266016}" dt="2023-09-01T13:54:47.295" v="2"/>
        <pc:sldMkLst>
          <pc:docMk/>
          <pc:sldMk cId="1960679833" sldId="268"/>
        </pc:sldMkLst>
        <pc:spChg chg="del">
          <ac:chgData name="Andreas Schönbichler" userId="S::andreas.schoenbichler@htlstp.at::8af4fad8-15b2-4336-8e91-3016934431b6" providerId="AD" clId="Web-{4A5C1B05-30BD-447E-8848-D03EEC266016}" dt="2023-09-01T13:54:29.732" v="1"/>
          <ac:spMkLst>
            <pc:docMk/>
            <pc:sldMk cId="1960679833" sldId="268"/>
            <ac:spMk id="2" creationId="{00000000-0000-0000-0000-000000000000}"/>
          </ac:spMkLst>
        </pc:spChg>
      </pc:sldChg>
    </pc:docChg>
  </pc:docChgLst>
  <pc:docChgLst>
    <pc:chgData name="nicole.kaufmann" userId="S::n.kaufmann@htlstp.at::1147c6b8-338c-4e03-9649-b9f1cd55cceb" providerId="AD" clId="Web-{DA4CFAF3-01A5-4AB0-B636-BA993C2BBFDC}"/>
    <pc:docChg chg="modSld">
      <pc:chgData name="nicole.kaufmann" userId="S::n.kaufmann@htlstp.at::1147c6b8-338c-4e03-9649-b9f1cd55cceb" providerId="AD" clId="Web-{DA4CFAF3-01A5-4AB0-B636-BA993C2BBFDC}" dt="2021-11-09T10:34:37.696" v="0"/>
      <pc:docMkLst>
        <pc:docMk/>
      </pc:docMkLst>
      <pc:sldChg chg="addSp">
        <pc:chgData name="nicole.kaufmann" userId="S::n.kaufmann@htlstp.at::1147c6b8-338c-4e03-9649-b9f1cd55cceb" providerId="AD" clId="Web-{DA4CFAF3-01A5-4AB0-B636-BA993C2BBFDC}" dt="2021-11-09T10:34:37.696" v="0"/>
        <pc:sldMkLst>
          <pc:docMk/>
          <pc:sldMk cId="1960679833" sldId="268"/>
        </pc:sldMkLst>
        <pc:spChg chg="add">
          <ac:chgData name="nicole.kaufmann" userId="S::n.kaufmann@htlstp.at::1147c6b8-338c-4e03-9649-b9f1cd55cceb" providerId="AD" clId="Web-{DA4CFAF3-01A5-4AB0-B636-BA993C2BBFDC}" dt="2021-11-09T10:34:37.696" v="0"/>
          <ac:spMkLst>
            <pc:docMk/>
            <pc:sldMk cId="1960679833" sldId="268"/>
            <ac:spMk id="3" creationId="{D268ABCA-7097-402C-B8B6-9E6626BFA034}"/>
          </ac:spMkLst>
        </pc:spChg>
      </pc:sldChg>
    </pc:docChg>
  </pc:docChgLst>
  <pc:docChgLst>
    <pc:chgData name="simon.wolffhardt" userId="S::s.wolffhardt@htlstp.at::dd22372f-fda2-4502-af16-61dce6019215" providerId="AD" clId="Web-{B0B40091-CDE9-468F-894C-4C2D26393374}"/>
    <pc:docChg chg="modSld">
      <pc:chgData name="simon.wolffhardt" userId="S::s.wolffhardt@htlstp.at::dd22372f-fda2-4502-af16-61dce6019215" providerId="AD" clId="Web-{B0B40091-CDE9-468F-894C-4C2D26393374}" dt="2021-11-08T09:14:20.130" v="1" actId="1076"/>
      <pc:docMkLst>
        <pc:docMk/>
      </pc:docMkLst>
      <pc:sldChg chg="modSp">
        <pc:chgData name="simon.wolffhardt" userId="S::s.wolffhardt@htlstp.at::dd22372f-fda2-4502-af16-61dce6019215" providerId="AD" clId="Web-{B0B40091-CDE9-468F-894C-4C2D26393374}" dt="2021-11-08T09:14:20.130" v="1" actId="1076"/>
        <pc:sldMkLst>
          <pc:docMk/>
          <pc:sldMk cId="3517662589" sldId="261"/>
        </pc:sldMkLst>
        <pc:spChg chg="mod">
          <ac:chgData name="simon.wolffhardt" userId="S::s.wolffhardt@htlstp.at::dd22372f-fda2-4502-af16-61dce6019215" providerId="AD" clId="Web-{B0B40091-CDE9-468F-894C-4C2D26393374}" dt="2021-11-08T09:14:20.130" v="1" actId="1076"/>
          <ac:spMkLst>
            <pc:docMk/>
            <pc:sldMk cId="3517662589" sldId="261"/>
            <ac:spMk id="3" creationId="{00000000-0000-0000-0000-000000000000}"/>
          </ac:spMkLst>
        </pc:spChg>
      </pc:sldChg>
    </pc:docChg>
  </pc:docChgLst>
  <pc:docChgLst>
    <pc:chgData name="philip.fenk" userId="S::p.fenk@htlstp.at::32430abf-60ed-44b6-9f59-4ec1b3da025d" providerId="AD" clId="Web-{881DCD8A-E472-4FD1-8758-EA69A8BA9220}"/>
    <pc:docChg chg="modSld">
      <pc:chgData name="philip.fenk" userId="S::p.fenk@htlstp.at::32430abf-60ed-44b6-9f59-4ec1b3da025d" providerId="AD" clId="Web-{881DCD8A-E472-4FD1-8758-EA69A8BA9220}" dt="2023-09-14T07:23:50.741" v="1" actId="1076"/>
      <pc:docMkLst>
        <pc:docMk/>
      </pc:docMkLst>
      <pc:sldChg chg="modSp">
        <pc:chgData name="philip.fenk" userId="S::p.fenk@htlstp.at::32430abf-60ed-44b6-9f59-4ec1b3da025d" providerId="AD" clId="Web-{881DCD8A-E472-4FD1-8758-EA69A8BA9220}" dt="2023-09-14T07:23:50.741" v="1" actId="1076"/>
        <pc:sldMkLst>
          <pc:docMk/>
          <pc:sldMk cId="0" sldId="258"/>
        </pc:sldMkLst>
        <pc:picChg chg="mod">
          <ac:chgData name="philip.fenk" userId="S::p.fenk@htlstp.at::32430abf-60ed-44b6-9f59-4ec1b3da025d" providerId="AD" clId="Web-{881DCD8A-E472-4FD1-8758-EA69A8BA9220}" dt="2023-09-14T07:23:50.741" v="1" actId="1076"/>
          <ac:picMkLst>
            <pc:docMk/>
            <pc:sldMk cId="0" sldId="258"/>
            <ac:picMk id="127" creationId="{00000000-0000-0000-0000-000000000000}"/>
          </ac:picMkLst>
        </pc:picChg>
      </pc:sldChg>
    </pc:docChg>
  </pc:docChgLst>
  <pc:docChgLst>
    <pc:chgData name="Hermann Binder" userId="S::hermann.binder@htlstp.at::7d016d0c-ab23-4eb1-ab99-d747338a2c79" providerId="AD" clId="Web-{EE72E139-4EBB-4681-9E34-069AA021C50B}"/>
    <pc:docChg chg="sldOrd">
      <pc:chgData name="Hermann Binder" userId="S::hermann.binder@htlstp.at::7d016d0c-ab23-4eb1-ab99-d747338a2c79" providerId="AD" clId="Web-{EE72E139-4EBB-4681-9E34-069AA021C50B}" dt="2018-11-06T14:29:36.538" v="0"/>
      <pc:docMkLst>
        <pc:docMk/>
      </pc:docMkLst>
      <pc:sldChg chg="ord">
        <pc:chgData name="Hermann Binder" userId="S::hermann.binder@htlstp.at::7d016d0c-ab23-4eb1-ab99-d747338a2c79" providerId="AD" clId="Web-{EE72E139-4EBB-4681-9E34-069AA021C50B}" dt="2018-11-06T14:29:36.538" v="0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2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686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061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68946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x1, Audio aus</a:t>
            </a:r>
          </a:p>
        </p:txBody>
      </p:sp>
    </p:spTree>
    <p:extLst>
      <p:ext uri="{BB962C8B-B14F-4D97-AF65-F5344CB8AC3E}">
        <p14:creationId xmlns:p14="http://schemas.microsoft.com/office/powerpoint/2010/main" val="152216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ild"/>
          <p:cNvSpPr>
            <a:spLocks noGrp="1"/>
          </p:cNvSpPr>
          <p:nvPr>
            <p:ph type="pic" idx="13"/>
          </p:nvPr>
        </p:nvSpPr>
        <p:spPr>
          <a:xfrm>
            <a:off x="12343" y="5"/>
            <a:ext cx="8442239" cy="9753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xfrm>
            <a:off x="9127347" y="635000"/>
            <a:ext cx="7112217" cy="3987800"/>
          </a:xfrm>
          <a:prstGeom prst="rect">
            <a:avLst/>
          </a:prstGeom>
        </p:spPr>
        <p:txBody>
          <a:bodyPr anchor="b"/>
          <a:lstStyle>
            <a:lvl1pPr algn="l">
              <a:defRPr sz="8000"/>
            </a:lvl1pPr>
          </a:lstStyle>
          <a:p>
            <a:r>
              <a:rPr err="1"/>
              <a:t>Titeltext</a:t>
            </a:r>
            <a:endParaRPr/>
          </a:p>
        </p:txBody>
      </p:sp>
      <p:sp>
        <p:nvSpPr>
          <p:cNvPr id="5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127347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935"/>
            </a:lvl1pPr>
            <a:lvl2pPr marL="0" indent="0">
              <a:spcBef>
                <a:spcPts val="0"/>
              </a:spcBef>
              <a:buSzTx/>
              <a:buNone/>
              <a:defRPr sz="4935"/>
            </a:lvl2pPr>
            <a:lvl3pPr marL="0" indent="0">
              <a:spcBef>
                <a:spcPts val="0"/>
              </a:spcBef>
              <a:buSzTx/>
              <a:buNone/>
              <a:defRPr sz="4935"/>
            </a:lvl3pPr>
            <a:lvl4pPr marL="0" indent="0">
              <a:spcBef>
                <a:spcPts val="0"/>
              </a:spcBef>
              <a:buSzTx/>
              <a:buNone/>
              <a:defRPr sz="4935"/>
            </a:lvl4pPr>
            <a:lvl5pPr marL="0" indent="0">
              <a:spcBef>
                <a:spcPts val="0"/>
              </a:spcBef>
              <a:buSzTx/>
              <a:buNone/>
              <a:defRPr sz="4935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err="1"/>
              <a:t>Titeltext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err="1"/>
              <a:t>Textebene</a:t>
            </a:r>
            <a:r>
              <a:t> 1</a:t>
            </a:r>
          </a:p>
          <a:p>
            <a:pPr lvl="1"/>
            <a:r>
              <a:rPr err="1"/>
              <a:t>Textebene</a:t>
            </a:r>
            <a:r>
              <a:t> 2</a:t>
            </a:r>
          </a:p>
          <a:p>
            <a:pPr lvl="2"/>
            <a:r>
              <a:rPr err="1"/>
              <a:t>Textebene</a:t>
            </a:r>
            <a:r>
              <a:t> 3</a:t>
            </a:r>
          </a:p>
          <a:p>
            <a:pPr lvl="3"/>
            <a:r>
              <a:rPr err="1"/>
              <a:t>Textebene</a:t>
            </a:r>
            <a:r>
              <a:t> 4</a:t>
            </a:r>
          </a:p>
          <a:p>
            <a:pPr lvl="4"/>
            <a:r>
              <a:rPr err="1"/>
              <a:t>Textebene</a:t>
            </a:r>
            <a:r>
              <a:t> 5</a:t>
            </a:r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1270039" y="0"/>
            <a:ext cx="14800185" cy="1884712"/>
          </a:xfrm>
          <a:prstGeom prst="rect">
            <a:avLst/>
          </a:prstGeom>
        </p:spPr>
        <p:txBody>
          <a:bodyPr/>
          <a:lstStyle/>
          <a:p>
            <a:r>
              <a:rPr err="1"/>
              <a:t>Titeltext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1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cap="all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693385" y="4171768"/>
            <a:ext cx="13953493" cy="8004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535"/>
            </a:lvl1pPr>
          </a:lstStyle>
          <a:p>
            <a:r>
              <a:t>„Zitat hier eingeben.“ </a:t>
            </a:r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1270039" y="0"/>
            <a:ext cx="14800185" cy="1884712"/>
          </a:xfrm>
          <a:prstGeom prst="rect">
            <a:avLst/>
          </a:prstGeom>
        </p:spPr>
        <p:txBody>
          <a:bodyPr/>
          <a:lstStyle/>
          <a:p>
            <a:r>
              <a:rPr err="1"/>
              <a:t>Titeltext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270039" y="0"/>
            <a:ext cx="14800185" cy="188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err="1"/>
              <a:t>Titeltext</a:t>
            </a:r>
            <a:endParaRPr/>
          </a:p>
        </p:txBody>
      </p:sp>
      <p:pic>
        <p:nvPicPr>
          <p:cNvPr id="3" name="Bild" descr="Bi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8316" y="361950"/>
            <a:ext cx="2688405" cy="11366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err="1"/>
              <a:t>Textebene</a:t>
            </a:r>
            <a:r>
              <a:t> 1</a:t>
            </a:r>
          </a:p>
          <a:p>
            <a:pPr lvl="1"/>
            <a:r>
              <a:rPr err="1"/>
              <a:t>Textebene</a:t>
            </a:r>
            <a:r>
              <a:t> 2</a:t>
            </a:r>
          </a:p>
          <a:p>
            <a:pPr lvl="2"/>
            <a:r>
              <a:rPr err="1"/>
              <a:t>Textebene</a:t>
            </a:r>
            <a:r>
              <a:t> 3</a:t>
            </a:r>
          </a:p>
          <a:p>
            <a:pPr lvl="3"/>
            <a:r>
              <a:rPr err="1"/>
              <a:t>Textebene</a:t>
            </a:r>
            <a:r>
              <a:t> 4</a:t>
            </a:r>
          </a:p>
          <a:p>
            <a:pPr lvl="4"/>
            <a:r>
              <a:rPr err="1"/>
              <a:t>Textebene</a:t>
            </a:r>
            <a:r>
              <a:t> 5</a:t>
            </a:r>
          </a:p>
        </p:txBody>
      </p:sp>
      <p:sp>
        <p:nvSpPr>
          <p:cNvPr id="7" name="Titeltext"/>
          <p:cNvSpPr txBox="1">
            <a:spLocks/>
          </p:cNvSpPr>
          <p:nvPr userDrawn="1"/>
        </p:nvSpPr>
        <p:spPr>
          <a:xfrm>
            <a:off x="13631750" y="1420400"/>
            <a:ext cx="3115490" cy="68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735" tIns="67735" rIns="67735" bIns="67735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all" spc="0" baseline="0">
                <a:ln>
                  <a:noFill/>
                </a:ln>
                <a:solidFill>
                  <a:srgbClr val="9CCE2B"/>
                </a:solidFill>
                <a:uFillTx/>
                <a:latin typeface="+mn-lt"/>
                <a:ea typeface="+mn-ea"/>
                <a:cs typeface="+mn-cs"/>
                <a:sym typeface="Source Sans Pro"/>
              </a:defRPr>
            </a:lvl9pPr>
          </a:lstStyle>
          <a:p>
            <a:pPr hangingPunct="1"/>
            <a:r>
              <a:rPr lang="de-AT" sz="3335" b="0" cap="none" baseline="0">
                <a:latin typeface="+mn-lt"/>
              </a:rPr>
              <a:t>Informatik</a:t>
            </a:r>
            <a:endParaRPr lang="de-DE" sz="3335" b="0" cap="none" baseline="0">
              <a:latin typeface="+mn-lt"/>
            </a:endParaRPr>
          </a:p>
        </p:txBody>
      </p:sp>
      <p:sp>
        <p:nvSpPr>
          <p:cNvPr id="8" name="Foliennummer"/>
          <p:cNvSpPr txBox="1">
            <a:spLocks/>
          </p:cNvSpPr>
          <p:nvPr userDrawn="1"/>
        </p:nvSpPr>
        <p:spPr>
          <a:xfrm>
            <a:off x="14244751" y="9030467"/>
            <a:ext cx="974055" cy="379591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de-DE" sz="2400" b="0" smtClean="0"/>
              <a:pPr/>
              <a:t>‹Nr.›</a:t>
            </a:fld>
            <a:endParaRPr lang="de-DE" sz="2400" b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205013" y="8915234"/>
            <a:ext cx="5868595" cy="629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marL="0" marR="0" indent="0" algn="l" defTabSz="7790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AT" sz="32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Emilio Zottel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14712129" y="9002693"/>
            <a:ext cx="1423121" cy="5061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pPr marL="0" marR="0" indent="0" algn="r" defTabSz="7790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AT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Helvetica Neue"/>
                <a:cs typeface="Helvetica Neue"/>
                <a:sym typeface="Helvetica Neue"/>
              </a:rPr>
              <a:t>von 10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8" r:id="rId5"/>
    <p:sldLayoutId id="2147483659" r:id="rId6"/>
  </p:sldLayoutIdLst>
  <p:transition spd="med"/>
  <p:hf hdr="0"/>
  <p:txStyles>
    <p:titleStyle>
      <a:lvl1pPr marL="0" marR="0" indent="0" algn="l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1" i="0" u="none" strike="noStrike" cap="all" spc="0" baseline="0">
          <a:ln>
            <a:noFill/>
          </a:ln>
          <a:solidFill>
            <a:srgbClr val="9CCE2B"/>
          </a:solidFill>
          <a:uFillTx/>
          <a:latin typeface="+mn-lt"/>
          <a:ea typeface="+mn-ea"/>
          <a:cs typeface="+mn-cs"/>
          <a:sym typeface="Source Sans Pro"/>
        </a:defRPr>
      </a:lvl9pPr>
    </p:titleStyle>
    <p:bodyStyle>
      <a:lvl1pPr marL="592726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1pPr>
      <a:lvl2pPr marL="1185453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2pPr>
      <a:lvl3pPr marL="1778178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3pPr>
      <a:lvl4pPr marL="2370904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4pPr>
      <a:lvl5pPr marL="2963631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5pPr>
      <a:lvl6pPr marL="3556356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6pPr>
      <a:lvl7pPr marL="4149082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7pPr>
      <a:lvl8pPr marL="4741808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8pPr>
      <a:lvl9pPr marL="5334533" marR="0" indent="-592726" algn="l" defTabSz="77901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4267" b="0" i="0" u="none" strike="noStrike" cap="none" spc="0" baseline="0">
          <a:ln>
            <a:noFill/>
          </a:ln>
          <a:solidFill>
            <a:srgbClr val="595B6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304830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609661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91449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21932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52415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82898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2133813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2438645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gW0HPHqFE8?feature=oembed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OICSDTnGss?feature=oembed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271AA97-944C-0F12-45C6-2B1ABCD08EFE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5" name="TITEL TEST"/>
          <p:cNvSpPr txBox="1">
            <a:spLocks noGrp="1"/>
          </p:cNvSpPr>
          <p:nvPr>
            <p:ph type="title"/>
          </p:nvPr>
        </p:nvSpPr>
        <p:spPr>
          <a:xfrm>
            <a:off x="9100453" y="635000"/>
            <a:ext cx="7112217" cy="3987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AT" sz="6000" dirty="0" err="1"/>
              <a:t>Pathfinding</a:t>
            </a:r>
            <a:endParaRPr lang="de-AT" sz="6000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B378FB3-6642-6193-BB06-BCB31F448EF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AT" dirty="0"/>
              <a:t>Emilio Zottel</a:t>
            </a:r>
          </a:p>
        </p:txBody>
      </p:sp>
      <p:pic>
        <p:nvPicPr>
          <p:cNvPr id="127" name="Bild" descr="Bild"/>
          <p:cNvPicPr>
            <a:picLocks noChangeAspect="1"/>
          </p:cNvPicPr>
          <p:nvPr/>
        </p:nvPicPr>
        <p:blipFill rotWithShape="1">
          <a:blip r:embed="rId2"/>
          <a:srcRect l="46368" t="6535" r="9954" b="18217"/>
          <a:stretch/>
        </p:blipFill>
        <p:spPr>
          <a:xfrm>
            <a:off x="-33935" y="-24064"/>
            <a:ext cx="8550272" cy="981776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hteck 2"/>
          <p:cNvSpPr/>
          <p:nvPr/>
        </p:nvSpPr>
        <p:spPr>
          <a:xfrm>
            <a:off x="14240066" y="8940800"/>
            <a:ext cx="3100197" cy="58813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5" tIns="67735" rIns="67735" bIns="67735" numCol="1" spcCol="38100" rtlCol="0" anchor="ctr">
            <a:spAutoFit/>
          </a:bodyPr>
          <a:lstStyle/>
          <a:p>
            <a:endParaRPr lang="de-DE" sz="2933" b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47605F-30C9-B808-23B5-CA4B0205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9468638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BC485DC-550B-6B5D-FFA8-DA0FADB9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  <a:p>
            <a:r>
              <a:rPr lang="de-AT" dirty="0"/>
              <a:t>Algorithmen</a:t>
            </a:r>
          </a:p>
          <a:p>
            <a:r>
              <a:rPr lang="de-AT" dirty="0"/>
              <a:t>Visualisierungen</a:t>
            </a:r>
          </a:p>
          <a:p>
            <a:r>
              <a:rPr lang="de-AT" dirty="0"/>
              <a:t>Bester Algorithmus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84EE2A-DB2C-1815-6FF5-0DDE4042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150040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535CC9-B750-B1F5-441C-C1B8E8C45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Kürzester Pfad</a:t>
            </a:r>
          </a:p>
          <a:p>
            <a:r>
              <a:rPr lang="de-AT" dirty="0"/>
              <a:t>Graphen</a:t>
            </a:r>
          </a:p>
          <a:p>
            <a:pPr lvl="1"/>
            <a:r>
              <a:rPr lang="de-AT" dirty="0"/>
              <a:t>Knoten: Kreuzungen/Bahnhöfe/ …</a:t>
            </a:r>
          </a:p>
          <a:p>
            <a:pPr lvl="1"/>
            <a:r>
              <a:rPr lang="de-AT" dirty="0"/>
              <a:t>Kanten: Straßen/Schienen/…</a:t>
            </a:r>
          </a:p>
          <a:p>
            <a:pPr lvl="2"/>
            <a:r>
              <a:rPr lang="de-AT" dirty="0"/>
              <a:t>Gewichtungen: Distanzen/Zeitdauern/…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B829A5-F2EE-3D38-239A-E6D73703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25CB29-79CD-1B36-B080-BC42E371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12" y="763099"/>
            <a:ext cx="4869652" cy="36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04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1B8E7E4-1473-B3CC-7225-01BB34210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(Tiefensuche)</a:t>
            </a:r>
          </a:p>
          <a:p>
            <a:r>
              <a:rPr lang="de-AT" dirty="0"/>
              <a:t>Breitensuche</a:t>
            </a:r>
          </a:p>
          <a:p>
            <a:r>
              <a:rPr lang="de-AT" dirty="0"/>
              <a:t>Dijkstra</a:t>
            </a:r>
          </a:p>
          <a:p>
            <a:r>
              <a:rPr lang="de-AT" dirty="0"/>
              <a:t>A*</a:t>
            </a:r>
          </a:p>
          <a:p>
            <a:r>
              <a:rPr lang="de-AT" dirty="0"/>
              <a:t>Bidirektionale Suche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D271F7-6F5D-244D-CCEF-8B94494F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Algorithmen</a:t>
            </a:r>
          </a:p>
        </p:txBody>
      </p:sp>
    </p:spTree>
    <p:extLst>
      <p:ext uri="{BB962C8B-B14F-4D97-AF65-F5344CB8AC3E}">
        <p14:creationId xmlns:p14="http://schemas.microsoft.com/office/powerpoint/2010/main" val="16952900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040ED0-7F2E-97D7-3D6D-00908EEAB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Breitensuche mit Prioritäten</a:t>
            </a:r>
          </a:p>
          <a:p>
            <a:r>
              <a:rPr lang="de-AT" dirty="0"/>
              <a:t>f(n) = g(n)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A9B1CF-F9E1-06AC-AD04-F5457D5A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1273217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DCE722-8A4D-4411-8407-A65B4637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Dijkstra mit Heuristik</a:t>
            </a:r>
          </a:p>
          <a:p>
            <a:r>
              <a:rPr lang="de-AT"/>
              <a:t>f(n) = g(n) + h(n)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6E1C570-8262-55A5-39B8-905C2A0B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2978146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188FA9-B052-168F-52A1-586381A0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39" y="0"/>
            <a:ext cx="14800185" cy="1884712"/>
          </a:xfrm>
        </p:spPr>
        <p:txBody>
          <a:bodyPr anchor="ctr">
            <a:normAutofit/>
          </a:bodyPr>
          <a:lstStyle/>
          <a:p>
            <a:r>
              <a:rPr lang="de-AT" dirty="0"/>
              <a:t>A*</a:t>
            </a:r>
          </a:p>
        </p:txBody>
      </p:sp>
      <p:pic>
        <p:nvPicPr>
          <p:cNvPr id="4" name="Onlinemedien 3" title="A* (A-Star) Pathfinding Algorithm Visualization on a Real Map">
            <a:hlinkClick r:id="" action="ppaction://media"/>
            <a:extLst>
              <a:ext uri="{FF2B5EF4-FFF2-40B4-BE49-F238E27FC236}">
                <a16:creationId xmlns:a16="http://schemas.microsoft.com/office/drawing/2014/main" id="{CAE4CE67-DC04-8E47-9213-AFC1462DC8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2003" y="2075212"/>
            <a:ext cx="10956256" cy="6190285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04126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188FA9-B052-168F-52A1-586381A0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39" y="0"/>
            <a:ext cx="14800185" cy="1884712"/>
          </a:xfrm>
        </p:spPr>
        <p:txBody>
          <a:bodyPr anchor="ctr">
            <a:normAutofit/>
          </a:bodyPr>
          <a:lstStyle/>
          <a:p>
            <a:r>
              <a:rPr lang="de-AT" dirty="0" err="1"/>
              <a:t>Bidi</a:t>
            </a:r>
            <a:r>
              <a:rPr lang="de-AT" dirty="0"/>
              <a:t> Dijkstra</a:t>
            </a:r>
          </a:p>
        </p:txBody>
      </p:sp>
      <p:pic>
        <p:nvPicPr>
          <p:cNvPr id="2" name="Onlinemedien 1" title="Pathfinding Algo on Real Map: Paris">
            <a:hlinkClick r:id="" action="ppaction://media"/>
            <a:extLst>
              <a:ext uri="{FF2B5EF4-FFF2-40B4-BE49-F238E27FC236}">
                <a16:creationId xmlns:a16="http://schemas.microsoft.com/office/drawing/2014/main" id="{E3C54DC0-B014-FE57-4180-5A9D3AFFF4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2003" y="2075212"/>
            <a:ext cx="10956256" cy="6190285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1556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B8A0980-A502-2A88-4C0C-FD07136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„Bester“ Algorithmus?</a:t>
            </a:r>
          </a:p>
        </p:txBody>
      </p:sp>
    </p:spTree>
    <p:extLst>
      <p:ext uri="{BB962C8B-B14F-4D97-AF65-F5344CB8AC3E}">
        <p14:creationId xmlns:p14="http://schemas.microsoft.com/office/powerpoint/2010/main" val="30497696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"/>
        <a:ea typeface="Source Sans Pro"/>
        <a:cs typeface="Source Sans Pro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"/>
        <a:ea typeface="Source Sans Pro"/>
        <a:cs typeface="Source Sans Pro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DBAC2184BEF77488E73353685E95B71" ma:contentTypeVersion="8" ma:contentTypeDescription="Ein neues Dokument erstellen." ma:contentTypeScope="" ma:versionID="daa07ed08686e9c0e52d08410c07d95a">
  <xsd:schema xmlns:xsd="http://www.w3.org/2001/XMLSchema" xmlns:xs="http://www.w3.org/2001/XMLSchema" xmlns:p="http://schemas.microsoft.com/office/2006/metadata/properties" xmlns:ns2="b2484a53-5982-4fa8-be9f-cf8db46b4766" targetNamespace="http://schemas.microsoft.com/office/2006/metadata/properties" ma:root="true" ma:fieldsID="86846a2ba71c8a94bc726adf47d3c7a8" ns2:_="">
    <xsd:import namespace="b2484a53-5982-4fa8-be9f-cf8db46b47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84a53-5982-4fa8-be9f-cf8db46b4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FF368C-A469-4C0E-B3E1-3A8347DBA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84a53-5982-4fa8-be9f-cf8db46b4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2BF71E-5356-47EC-A682-58BA9F1833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6B655-32EC-461A-BAE3-C7B656631EA0}">
  <ds:schemaRefs>
    <ds:schemaRef ds:uri="3514f67b-d478-48dd-bb7e-d6ffeeeaab33"/>
    <ds:schemaRef ds:uri="46b60984-599c-44bb-b826-32d19cfd40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Benutzerdefiniert</PresentationFormat>
  <Paragraphs>31</Paragraphs>
  <Slides>10</Slides>
  <Notes>4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Helvetica Neue</vt:lpstr>
      <vt:lpstr>Helvetica Neue Medium</vt:lpstr>
      <vt:lpstr>Source Sans Pro</vt:lpstr>
      <vt:lpstr>White</vt:lpstr>
      <vt:lpstr>Pathfinding</vt:lpstr>
      <vt:lpstr>Inhalt</vt:lpstr>
      <vt:lpstr>Allgemein</vt:lpstr>
      <vt:lpstr>Algorithmen</vt:lpstr>
      <vt:lpstr>Dijkstra</vt:lpstr>
      <vt:lpstr>A*</vt:lpstr>
      <vt:lpstr>A*</vt:lpstr>
      <vt:lpstr>Bidi Dijkstra</vt:lpstr>
      <vt:lpstr>„Bester“ Algorithmus?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test</dc:title>
  <dc:creator>Hasenzagl Klaus AV Ing. Mag.</dc:creator>
  <cp:lastModifiedBy>emilio.zottel</cp:lastModifiedBy>
  <cp:revision>20</cp:revision>
  <dcterms:modified xsi:type="dcterms:W3CDTF">2024-05-31T17:29:34Z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0x010100FDBAC2184BEF77488E73353685E95B71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Order">
    <vt:r8>9100</vt:r8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