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97" r:id="rId9"/>
    <p:sldId id="405" r:id="rId10"/>
    <p:sldId id="400" r:id="rId11"/>
    <p:sldId id="406" r:id="rId12"/>
    <p:sldId id="401" r:id="rId13"/>
    <p:sldId id="407" r:id="rId14"/>
    <p:sldId id="402" r:id="rId15"/>
    <p:sldId id="408" r:id="rId16"/>
    <p:sldId id="403" r:id="rId17"/>
    <p:sldId id="409" r:id="rId18"/>
    <p:sldId id="398" r:id="rId19"/>
    <p:sldId id="399" r:id="rId20"/>
    <p:sldId id="396" r:id="rId21"/>
    <p:sldId id="395" r:id="rId22"/>
    <p:sldId id="404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08893-E133-4C62-A465-62A101AC3459}" v="395" dt="2018-02-04T20:13:30.794"/>
    <p1510:client id="{F2B3DB0F-BA46-404F-A29D-B704371BCD55}" v="724" dt="2018-02-04T20:26:30.086"/>
    <p1510:client id="{70CD6E51-6262-44A2-87C8-183704BCC55E}" v="17" dt="2018-02-04T22:27:43.17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8283" autoAdjust="0"/>
  </p:normalViewPr>
  <p:slideViewPr>
    <p:cSldViewPr snapToGrid="0">
      <p:cViewPr varScale="1">
        <p:scale>
          <a:sx n="76" d="100"/>
          <a:sy n="76" d="100"/>
        </p:scale>
        <p:origin x="106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" providerId="Windows Live" clId="Web-{C4149986-1F17-4223-8669-5ABE76DD9E1C}"/>
    <pc:docChg chg="modSld">
      <pc:chgData name="Guest" userId="" providerId="Windows Live" clId="Web-{C4149986-1F17-4223-8669-5ABE76DD9E1C}" dt="2018-02-03T15:42:37.582" v="5"/>
      <pc:docMkLst>
        <pc:docMk/>
      </pc:docMkLst>
      <pc:sldChg chg="modSp">
        <pc:chgData name="Guest" userId="" providerId="Windows Live" clId="Web-{C4149986-1F17-4223-8669-5ABE76DD9E1C}" dt="2018-02-03T15:42:37.582" v="5"/>
        <pc:sldMkLst>
          <pc:docMk/>
          <pc:sldMk cId="317213461" sldId="396"/>
        </pc:sldMkLst>
        <pc:spChg chg="mod">
          <ac:chgData name="Guest" userId="" providerId="Windows Live" clId="Web-{C4149986-1F17-4223-8669-5ABE76DD9E1C}" dt="2018-02-03T15:42:37.582" v="5"/>
          <ac:spMkLst>
            <pc:docMk/>
            <pc:sldMk cId="317213461" sldId="396"/>
            <ac:spMk id="2" creationId="{00000000-0000-0000-0000-000000000000}"/>
          </ac:spMkLst>
        </pc:spChg>
      </pc:sldChg>
    </pc:docChg>
  </pc:docChgLst>
  <pc:docChgLst>
    <pc:chgData name="Julius K." userId="b7fbdef5a1df57c5" providerId="LiveId" clId="{F2B3DB0F-BA46-404F-A29D-B704371BCD55}"/>
    <pc:docChg chg="undo custSel addSld modSld">
      <pc:chgData name="Julius K." userId="b7fbdef5a1df57c5" providerId="LiveId" clId="{F2B3DB0F-BA46-404F-A29D-B704371BCD55}" dt="2018-02-04T22:27:27.114" v="805" actId="692"/>
      <pc:docMkLst>
        <pc:docMk/>
      </pc:docMkLst>
      <pc:sldChg chg="addSp delSp modSp">
        <pc:chgData name="Julius K." userId="b7fbdef5a1df57c5" providerId="LiveId" clId="{F2B3DB0F-BA46-404F-A29D-B704371BCD55}" dt="2018-02-04T20:26:30.086" v="781" actId="20577"/>
        <pc:sldMkLst>
          <pc:docMk/>
          <pc:sldMk cId="0" sldId="395"/>
        </pc:sldMkLst>
        <pc:spChg chg="del">
          <ac:chgData name="Julius K." userId="b7fbdef5a1df57c5" providerId="LiveId" clId="{F2B3DB0F-BA46-404F-A29D-B704371BCD55}" dt="2018-02-04T18:00:59.344" v="664" actId="478"/>
          <ac:spMkLst>
            <pc:docMk/>
            <pc:sldMk cId="0" sldId="395"/>
            <ac:spMk id="2" creationId="{00000000-0000-0000-0000-000000000000}"/>
          </ac:spMkLst>
        </pc:spChg>
        <pc:spChg chg="mod">
          <ac:chgData name="Julius K." userId="b7fbdef5a1df57c5" providerId="LiveId" clId="{F2B3DB0F-BA46-404F-A29D-B704371BCD55}" dt="2018-02-04T20:26:30.086" v="781" actId="20577"/>
          <ac:spMkLst>
            <pc:docMk/>
            <pc:sldMk cId="0" sldId="395"/>
            <ac:spMk id="3" creationId="{00000000-0000-0000-0000-000000000000}"/>
          </ac:spMkLst>
        </pc:spChg>
        <pc:spChg chg="add mod">
          <ac:chgData name="Julius K." userId="b7fbdef5a1df57c5" providerId="LiveId" clId="{F2B3DB0F-BA46-404F-A29D-B704371BCD55}" dt="2018-02-04T17:36:15.851" v="61" actId="3680"/>
          <ac:spMkLst>
            <pc:docMk/>
            <pc:sldMk cId="0" sldId="395"/>
            <ac:spMk id="6" creationId="{62DFF9FB-758C-469B-AE14-B57291A0FEB7}"/>
          </ac:spMkLst>
        </pc:spChg>
        <pc:spChg chg="add del mod">
          <ac:chgData name="Julius K." userId="b7fbdef5a1df57c5" providerId="LiveId" clId="{F2B3DB0F-BA46-404F-A29D-B704371BCD55}" dt="2018-02-04T18:01:02.770" v="665" actId="478"/>
          <ac:spMkLst>
            <pc:docMk/>
            <pc:sldMk cId="0" sldId="395"/>
            <ac:spMk id="12" creationId="{60844C7D-CD9B-4408-B834-906D82857B44}"/>
          </ac:spMkLst>
        </pc:spChg>
        <pc:graphicFrameChg chg="del modGraphic">
          <ac:chgData name="Julius K." userId="b7fbdef5a1df57c5" providerId="LiveId" clId="{F2B3DB0F-BA46-404F-A29D-B704371BCD55}" dt="2018-02-04T17:35:40.725" v="60" actId="478"/>
          <ac:graphicFrameMkLst>
            <pc:docMk/>
            <pc:sldMk cId="0" sldId="395"/>
            <ac:graphicFrameMk id="7" creationId="{00000000-0000-0000-0000-000000000000}"/>
          </ac:graphicFrameMkLst>
        </pc:graphicFrameChg>
        <pc:graphicFrameChg chg="del mod">
          <ac:chgData name="Julius K." userId="b7fbdef5a1df57c5" providerId="LiveId" clId="{F2B3DB0F-BA46-404F-A29D-B704371BCD55}" dt="2018-02-04T17:36:15.851" v="61" actId="3680"/>
          <ac:graphicFrameMkLst>
            <pc:docMk/>
            <pc:sldMk cId="0" sldId="395"/>
            <ac:graphicFrameMk id="8" creationId="{5D01AB66-2D3F-472A-9B7D-C29926159848}"/>
          </ac:graphicFrameMkLst>
        </pc:graphicFrameChg>
        <pc:graphicFrameChg chg="mod modGraphic">
          <ac:chgData name="Julius K." userId="b7fbdef5a1df57c5" providerId="LiveId" clId="{F2B3DB0F-BA46-404F-A29D-B704371BCD55}" dt="2018-02-04T20:19:11.724" v="769" actId="20577"/>
          <ac:graphicFrameMkLst>
            <pc:docMk/>
            <pc:sldMk cId="0" sldId="395"/>
            <ac:graphicFrameMk id="9" creationId="{F0289F23-2ECB-40AE-B24F-2B398A348D1C}"/>
          </ac:graphicFrameMkLst>
        </pc:graphicFrameChg>
        <pc:picChg chg="add del">
          <ac:chgData name="Julius K." userId="b7fbdef5a1df57c5" providerId="LiveId" clId="{F2B3DB0F-BA46-404F-A29D-B704371BCD55}" dt="2018-02-04T17:39:21.867" v="139" actId="20577"/>
          <ac:picMkLst>
            <pc:docMk/>
            <pc:sldMk cId="0" sldId="395"/>
            <ac:picMk id="10" creationId="{CD3C637E-43E5-47E2-BADA-1639BEE170AC}"/>
          </ac:picMkLst>
        </pc:picChg>
      </pc:sldChg>
      <pc:sldChg chg="addSp delSp modSp add mod">
        <pc:chgData name="Julius K." userId="b7fbdef5a1df57c5" providerId="LiveId" clId="{F2B3DB0F-BA46-404F-A29D-B704371BCD55}" dt="2018-02-04T22:27:27.114" v="805" actId="692"/>
        <pc:sldMkLst>
          <pc:docMk/>
          <pc:sldMk cId="3065173624" sldId="404"/>
        </pc:sldMkLst>
        <pc:spChg chg="add del mod">
          <ac:chgData name="Julius K." userId="b7fbdef5a1df57c5" providerId="LiveId" clId="{F2B3DB0F-BA46-404F-A29D-B704371BCD55}" dt="2018-02-04T22:22:55.967" v="784" actId="692"/>
          <ac:spMkLst>
            <pc:docMk/>
            <pc:sldMk cId="3065173624" sldId="404"/>
            <ac:spMk id="2" creationId="{C4C0B2DB-026C-424F-A974-CE9D4EB93243}"/>
          </ac:spMkLst>
        </pc:spChg>
        <pc:spChg chg="del">
          <ac:chgData name="Julius K." userId="b7fbdef5a1df57c5" providerId="LiveId" clId="{F2B3DB0F-BA46-404F-A29D-B704371BCD55}" dt="2018-02-04T13:49:38.887" v="4" actId="27918"/>
          <ac:spMkLst>
            <pc:docMk/>
            <pc:sldMk cId="3065173624" sldId="404"/>
            <ac:spMk id="2" creationId="{331D699D-40DF-46C0-82FC-B683005C0EB1}"/>
          </ac:spMkLst>
        </pc:spChg>
        <pc:spChg chg="mod">
          <ac:chgData name="Julius K." userId="b7fbdef5a1df57c5" providerId="LiveId" clId="{F2B3DB0F-BA46-404F-A29D-B704371BCD55}" dt="2018-02-04T20:12:55.414" v="690" actId="6549"/>
          <ac:spMkLst>
            <pc:docMk/>
            <pc:sldMk cId="3065173624" sldId="404"/>
            <ac:spMk id="4" creationId="{5F12976A-ACA0-40C5-86A7-1F56CF8685E6}"/>
          </ac:spMkLst>
        </pc:spChg>
        <pc:spChg chg="add del mod">
          <ac:chgData name="Julius K." userId="b7fbdef5a1df57c5" providerId="LiveId" clId="{F2B3DB0F-BA46-404F-A29D-B704371BCD55}" dt="2018-02-04T22:23:54.367" v="787" actId="692"/>
          <ac:spMkLst>
            <pc:docMk/>
            <pc:sldMk cId="3065173624" sldId="404"/>
            <ac:spMk id="4" creationId="{2F8F8197-59E3-4C1F-BF55-D812C0D4C066}"/>
          </ac:spMkLst>
        </pc:spChg>
        <pc:spChg chg="del">
          <ac:chgData name="Julius K." userId="b7fbdef5a1df57c5" providerId="LiveId" clId="{F2B3DB0F-BA46-404F-A29D-B704371BCD55}" dt="2018-02-04T13:55:50.613" v="8" actId="478"/>
          <ac:spMkLst>
            <pc:docMk/>
            <pc:sldMk cId="3065173624" sldId="404"/>
            <ac:spMk id="5" creationId="{24B88099-B9F3-4D6B-A38C-420F551F2685}"/>
          </ac:spMkLst>
        </pc:spChg>
        <pc:spChg chg="del">
          <ac:chgData name="Julius K." userId="b7fbdef5a1df57c5" providerId="LiveId" clId="{F2B3DB0F-BA46-404F-A29D-B704371BCD55}" dt="2018-02-04T13:55:59.962" v="10" actId="478"/>
          <ac:spMkLst>
            <pc:docMk/>
            <pc:sldMk cId="3065173624" sldId="404"/>
            <ac:spMk id="6" creationId="{8BBCE85F-A5B8-4D4C-B653-48BB3349DD08}"/>
          </ac:spMkLst>
        </pc:spChg>
        <pc:spChg chg="add del mod">
          <ac:chgData name="Julius K." userId="b7fbdef5a1df57c5" providerId="LiveId" clId="{F2B3DB0F-BA46-404F-A29D-B704371BCD55}" dt="2018-02-04T13:55:36.866" v="7" actId="27918"/>
          <ac:spMkLst>
            <pc:docMk/>
            <pc:sldMk cId="3065173624" sldId="404"/>
            <ac:spMk id="10" creationId="{E6624FD8-6638-46EC-A499-9B3AE2828387}"/>
          </ac:spMkLst>
        </pc:spChg>
        <pc:spChg chg="add del mod">
          <ac:chgData name="Julius K." userId="b7fbdef5a1df57c5" providerId="LiveId" clId="{F2B3DB0F-BA46-404F-A29D-B704371BCD55}" dt="2018-02-04T13:59:45.178" v="14" actId="27918"/>
          <ac:spMkLst>
            <pc:docMk/>
            <pc:sldMk cId="3065173624" sldId="404"/>
            <ac:spMk id="14" creationId="{7498265A-E704-4DC5-BCFC-4809C7993710}"/>
          </ac:spMkLst>
        </pc:spChg>
        <pc:spChg chg="add del mod">
          <ac:chgData name="Julius K." userId="b7fbdef5a1df57c5" providerId="LiveId" clId="{F2B3DB0F-BA46-404F-A29D-B704371BCD55}" dt="2018-02-04T20:12:14.141" v="688" actId="6549"/>
          <ac:spMkLst>
            <pc:docMk/>
            <pc:sldMk cId="3065173624" sldId="404"/>
            <ac:spMk id="17" creationId="{ECD67FFF-C986-4E24-8890-54BEFE517FC0}"/>
          </ac:spMkLst>
        </pc:spChg>
        <pc:graphicFrameChg chg="add del mod">
          <ac:chgData name="Julius K." userId="b7fbdef5a1df57c5" providerId="LiveId" clId="{F2B3DB0F-BA46-404F-A29D-B704371BCD55}" dt="2018-02-04T22:23:02.857" v="785" actId="478"/>
          <ac:graphicFrameMkLst>
            <pc:docMk/>
            <pc:sldMk cId="3065173624" sldId="404"/>
            <ac:graphicFrameMk id="5" creationId="{108BAAE5-5064-4ED7-A06E-35D28BB99162}"/>
          </ac:graphicFrameMkLst>
        </pc:graphicFrameChg>
        <pc:graphicFrameChg chg="add del mod">
          <ac:chgData name="Julius K." userId="b7fbdef5a1df57c5" providerId="LiveId" clId="{F2B3DB0F-BA46-404F-A29D-B704371BCD55}" dt="2018-02-04T22:27:27.114" v="805" actId="692"/>
          <ac:graphicFrameMkLst>
            <pc:docMk/>
            <pc:sldMk cId="3065173624" sldId="404"/>
            <ac:graphicFrameMk id="7" creationId="{108BAAE5-5064-4ED7-A06E-35D28BB99162}"/>
          </ac:graphicFrameMkLst>
        </pc:graphicFrameChg>
        <pc:graphicFrameChg chg="add del mod">
          <ac:chgData name="Julius K." userId="b7fbdef5a1df57c5" providerId="LiveId" clId="{F2B3DB0F-BA46-404F-A29D-B704371BCD55}" dt="2018-02-04T13:59:42.099" v="12" actId="478"/>
          <ac:graphicFrameMkLst>
            <pc:docMk/>
            <pc:sldMk cId="3065173624" sldId="404"/>
            <ac:graphicFrameMk id="13" creationId="{108BAAE5-5064-4ED7-A06E-35D28BB99162}"/>
          </ac:graphicFrameMkLst>
        </pc:graphicFrameChg>
        <pc:graphicFrameChg chg="add del mod">
          <ac:chgData name="Julius K." userId="b7fbdef5a1df57c5" providerId="LiveId" clId="{F2B3DB0F-BA46-404F-A29D-B704371BCD55}" dt="2018-02-04T20:12:11.857" v="686" actId="478"/>
          <ac:graphicFrameMkLst>
            <pc:docMk/>
            <pc:sldMk cId="3065173624" sldId="404"/>
            <ac:graphicFrameMk id="15" creationId="{108BAAE5-5064-4ED7-A06E-35D28BB99162}"/>
          </ac:graphicFrameMkLst>
        </pc:graphicFrameChg>
        <pc:graphicFrameChg chg="add del">
          <ac:chgData name="Julius K." userId="b7fbdef5a1df57c5" providerId="LiveId" clId="{F2B3DB0F-BA46-404F-A29D-B704371BCD55}" dt="2018-02-04T20:12:02.792" v="685" actId="478"/>
          <ac:graphicFrameMkLst>
            <pc:docMk/>
            <pc:sldMk cId="3065173624" sldId="404"/>
            <ac:graphicFrameMk id="16" creationId="{108BAAE5-5064-4ED7-A06E-35D28BB99162}"/>
          </ac:graphicFrameMkLst>
        </pc:graphicFrameChg>
        <pc:graphicFrameChg chg="add del mod">
          <ac:chgData name="Julius K." userId="b7fbdef5a1df57c5" providerId="LiveId" clId="{F2B3DB0F-BA46-404F-A29D-B704371BCD55}" dt="2018-02-04T22:22:54.082" v="782" actId="478"/>
          <ac:graphicFrameMkLst>
            <pc:docMk/>
            <pc:sldMk cId="3065173624" sldId="404"/>
            <ac:graphicFrameMk id="18" creationId="{108BAAE5-5064-4ED7-A06E-35D28BB99162}"/>
          </ac:graphicFrameMkLst>
        </pc:graphicFrameChg>
        <pc:picChg chg="add del mod">
          <ac:chgData name="Julius K." userId="b7fbdef5a1df57c5" providerId="LiveId" clId="{F2B3DB0F-BA46-404F-A29D-B704371BCD55}" dt="2018-02-04T13:55:30.261" v="5" actId="478"/>
          <ac:picMkLst>
            <pc:docMk/>
            <pc:sldMk cId="3065173624" sldId="404"/>
            <ac:picMk id="8" creationId="{C10C310D-1079-407B-9C12-D0873D957148}"/>
          </ac:picMkLst>
        </pc:picChg>
      </pc:sldChg>
    </pc:docChg>
  </pc:docChgLst>
  <pc:docChgLst>
    <pc:chgData name="Guest" providerId="Windows Live" clId="Web-{DE386441-DE45-4FEA-A9C1-4AAC38787C02}"/>
    <pc:docChg chg="modSld">
      <pc:chgData name="Guest" userId="" providerId="Windows Live" clId="Web-{DE386441-DE45-4FEA-A9C1-4AAC38787C02}" dt="2018-02-04T18:58:36.987" v="52"/>
      <pc:docMkLst>
        <pc:docMk/>
      </pc:docMkLst>
      <pc:sldChg chg="modSp">
        <pc:chgData name="Guest" userId="" providerId="Windows Live" clId="Web-{DE386441-DE45-4FEA-A9C1-4AAC38787C02}" dt="2018-02-04T18:58:36.987" v="52"/>
        <pc:sldMkLst>
          <pc:docMk/>
          <pc:sldMk cId="317213461" sldId="396"/>
        </pc:sldMkLst>
        <pc:spChg chg="mod">
          <ac:chgData name="Guest" userId="" providerId="Windows Live" clId="Web-{DE386441-DE45-4FEA-A9C1-4AAC38787C02}" dt="2018-02-04T18:58:36.987" v="52"/>
          <ac:spMkLst>
            <pc:docMk/>
            <pc:sldMk cId="317213461" sldId="396"/>
            <ac:spMk id="2" creationId="{00000000-0000-0000-0000-000000000000}"/>
          </ac:spMkLst>
        </pc:spChg>
        <pc:spChg chg="mod">
          <ac:chgData name="Guest" userId="" providerId="Windows Live" clId="Web-{DE386441-DE45-4FEA-A9C1-4AAC38787C02}" dt="2018-02-04T18:57:41.330" v="20"/>
          <ac:spMkLst>
            <pc:docMk/>
            <pc:sldMk cId="317213461" sldId="396"/>
            <ac:spMk id="3" creationId="{00000000-0000-0000-0000-000000000000}"/>
          </ac:spMkLst>
        </pc:spChg>
      </pc:sldChg>
    </pc:docChg>
  </pc:docChgLst>
  <pc:docChgLst>
    <pc:chgData name="Guest" providerId="Windows Live" clId="Web-{8B545E3F-C2B3-4265-A1C0-E25455D798DF}"/>
    <pc:docChg chg="modSld">
      <pc:chgData name="Guest" userId="" providerId="Windows Live" clId="Web-{8B545E3F-C2B3-4265-A1C0-E25455D798DF}" dt="2018-02-04T19:10:00.692" v="219"/>
      <pc:docMkLst>
        <pc:docMk/>
      </pc:docMkLst>
      <pc:sldChg chg="addSp delSp modSp">
        <pc:chgData name="Guest" userId="" providerId="Windows Live" clId="Web-{8B545E3F-C2B3-4265-A1C0-E25455D798DF}" dt="2018-02-04T19:10:00.692" v="219"/>
        <pc:sldMkLst>
          <pc:docMk/>
          <pc:sldMk cId="317213461" sldId="396"/>
        </pc:sldMkLst>
        <pc:spChg chg="mod">
          <ac:chgData name="Guest" userId="" providerId="Windows Live" clId="Web-{8B545E3F-C2B3-4265-A1C0-E25455D798DF}" dt="2018-02-04T19:07:38.066" v="207"/>
          <ac:spMkLst>
            <pc:docMk/>
            <pc:sldMk cId="317213461" sldId="396"/>
            <ac:spMk id="2" creationId="{00000000-0000-0000-0000-000000000000}"/>
          </ac:spMkLst>
        </pc:spChg>
        <pc:spChg chg="add mod">
          <ac:chgData name="Guest" userId="" providerId="Windows Live" clId="Web-{8B545E3F-C2B3-4265-A1C0-E25455D798DF}" dt="2018-02-04T19:10:00.692" v="219"/>
          <ac:spMkLst>
            <pc:docMk/>
            <pc:sldMk cId="317213461" sldId="396"/>
            <ac:spMk id="6" creationId="{4DAB5830-4638-44B5-89BB-D3F3013397D3}"/>
          </ac:spMkLst>
        </pc:spChg>
        <pc:spChg chg="add del mod">
          <ac:chgData name="Guest" userId="" providerId="Windows Live" clId="Web-{8B545E3F-C2B3-4265-A1C0-E25455D798DF}" dt="2018-02-04T19:08:26.551" v="218"/>
          <ac:spMkLst>
            <pc:docMk/>
            <pc:sldMk cId="317213461" sldId="396"/>
            <ac:spMk id="7" creationId="{6731BDC5-CAC3-4563-837E-C41B2036D209}"/>
          </ac:spMkLst>
        </pc:spChg>
      </pc:sldChg>
    </pc:docChg>
  </pc:docChgLst>
  <pc:docChgLst>
    <pc:chgData name="Guest" providerId="Windows Live" clId="Web-{8B36F1D4-A408-4503-8816-358E4392BA32}"/>
    <pc:docChg chg="modSld">
      <pc:chgData name="Guest" userId="" providerId="Windows Live" clId="Web-{8B36F1D4-A408-4503-8816-358E4392BA32}" dt="2018-02-04T22:35:32.876" v="595"/>
      <pc:docMkLst>
        <pc:docMk/>
      </pc:docMkLst>
      <pc:sldChg chg="modSp">
        <pc:chgData name="Guest" userId="" providerId="Windows Live" clId="Web-{8B36F1D4-A408-4503-8816-358E4392BA32}" dt="2018-02-04T22:35:32.876" v="595"/>
        <pc:sldMkLst>
          <pc:docMk/>
          <pc:sldMk cId="0" sldId="395"/>
        </pc:sldMkLst>
        <pc:graphicFrameChg chg="mod modGraphic">
          <ac:chgData name="Guest" userId="" providerId="Windows Live" clId="Web-{8B36F1D4-A408-4503-8816-358E4392BA32}" dt="2018-02-04T22:35:32.876" v="595"/>
          <ac:graphicFrameMkLst>
            <pc:docMk/>
            <pc:sldMk cId="0" sldId="395"/>
            <ac:graphicFrameMk id="9" creationId="{F0289F23-2ECB-40AE-B24F-2B398A348D1C}"/>
          </ac:graphicFrameMkLst>
        </pc:graphicFrameChg>
      </pc:sldChg>
    </pc:docChg>
  </pc:docChgLst>
  <pc:docChgLst>
    <pc:chgData name="Lars Hinnerk Grevsmühl" userId="be0fbe12ed7dd25f" providerId="LiveId" clId="{92808893-E133-4C62-A465-62A101AC3459}"/>
    <pc:docChg chg="undo custSel addSld delSld modSld sldOrd">
      <pc:chgData name="Lars Hinnerk Grevsmühl" userId="be0fbe12ed7dd25f" providerId="LiveId" clId="{92808893-E133-4C62-A465-62A101AC3459}" dt="2018-02-04T20:34:43.039" v="1229" actId="2696"/>
      <pc:docMkLst>
        <pc:docMk/>
      </pc:docMkLst>
      <pc:sldChg chg="modSp">
        <pc:chgData name="Lars Hinnerk Grevsmühl" userId="be0fbe12ed7dd25f" providerId="LiveId" clId="{92808893-E133-4C62-A465-62A101AC3459}" dt="2018-02-01T09:10:25.104" v="214" actId="20577"/>
        <pc:sldMkLst>
          <pc:docMk/>
          <pc:sldMk cId="0" sldId="355"/>
        </pc:sldMkLst>
        <pc:spChg chg="mod">
          <ac:chgData name="Lars Hinnerk Grevsmühl" userId="be0fbe12ed7dd25f" providerId="LiveId" clId="{92808893-E133-4C62-A465-62A101AC3459}" dt="2018-02-01T09:10:25.104" v="214" actId="20577"/>
          <ac:spMkLst>
            <pc:docMk/>
            <pc:sldMk cId="0" sldId="355"/>
            <ac:spMk id="3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1T09:09:22.603" v="80" actId="20577"/>
          <ac:spMkLst>
            <pc:docMk/>
            <pc:sldMk cId="0" sldId="355"/>
            <ac:spMk id="7" creationId="{00000000-0000-0000-0000-000000000000}"/>
          </ac:spMkLst>
        </pc:spChg>
      </pc:sldChg>
      <pc:sldChg chg="addSp delSp modSp">
        <pc:chgData name="Lars Hinnerk Grevsmühl" userId="be0fbe12ed7dd25f" providerId="LiveId" clId="{92808893-E133-4C62-A465-62A101AC3459}" dt="2018-02-03T16:06:54.927" v="796" actId="1076"/>
        <pc:sldMkLst>
          <pc:docMk/>
          <pc:sldMk cId="0" sldId="369"/>
        </pc:sldMkLst>
        <pc:spChg chg="mod">
          <ac:chgData name="Lars Hinnerk Grevsmühl" userId="be0fbe12ed7dd25f" providerId="LiveId" clId="{92808893-E133-4C62-A465-62A101AC3459}" dt="2018-02-01T09:12:36.336" v="303" actId="14100"/>
          <ac:spMkLst>
            <pc:docMk/>
            <pc:sldMk cId="0" sldId="369"/>
            <ac:spMk id="2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1T09:11:42.575" v="264" actId="20577"/>
          <ac:spMkLst>
            <pc:docMk/>
            <pc:sldMk cId="0" sldId="369"/>
            <ac:spMk id="3" creationId="{00000000-0000-0000-0000-000000000000}"/>
          </ac:spMkLst>
        </pc:spChg>
        <pc:spChg chg="add mod">
          <ac:chgData name="Lars Hinnerk Grevsmühl" userId="be0fbe12ed7dd25f" providerId="LiveId" clId="{92808893-E133-4C62-A465-62A101AC3459}" dt="2018-02-01T09:20:53.276" v="393" actId="208"/>
          <ac:spMkLst>
            <pc:docMk/>
            <pc:sldMk cId="0" sldId="369"/>
            <ac:spMk id="6" creationId="{2B7B0DE1-6DB9-42D3-B3B4-28A1E22C22BB}"/>
          </ac:spMkLst>
        </pc:spChg>
        <pc:spChg chg="del">
          <ac:chgData name="Lars Hinnerk Grevsmühl" userId="be0fbe12ed7dd25f" providerId="LiveId" clId="{92808893-E133-4C62-A465-62A101AC3459}" dt="2018-02-01T09:10:44.308" v="235" actId="478"/>
          <ac:spMkLst>
            <pc:docMk/>
            <pc:sldMk cId="0" sldId="369"/>
            <ac:spMk id="7" creationId="{00000000-0000-0000-0000-000000000000}"/>
          </ac:spMkLst>
        </pc:spChg>
        <pc:spChg chg="add mod">
          <ac:chgData name="Lars Hinnerk Grevsmühl" userId="be0fbe12ed7dd25f" providerId="LiveId" clId="{92808893-E133-4C62-A465-62A101AC3459}" dt="2018-02-01T09:21:07.342" v="395" actId="1582"/>
          <ac:spMkLst>
            <pc:docMk/>
            <pc:sldMk cId="0" sldId="369"/>
            <ac:spMk id="8" creationId="{1CBCAEB1-A75A-49F7-9FB4-B36209D6251D}"/>
          </ac:spMkLst>
        </pc:spChg>
        <pc:spChg chg="add mod">
          <ac:chgData name="Lars Hinnerk Grevsmühl" userId="be0fbe12ed7dd25f" providerId="LiveId" clId="{92808893-E133-4C62-A465-62A101AC3459}" dt="2018-02-01T09:14:24.101" v="335" actId="20577"/>
          <ac:spMkLst>
            <pc:docMk/>
            <pc:sldMk cId="0" sldId="369"/>
            <ac:spMk id="9" creationId="{32F36FE7-1ECF-4548-AE28-4467B77A74C7}"/>
          </ac:spMkLst>
        </pc:spChg>
        <pc:spChg chg="add mod">
          <ac:chgData name="Lars Hinnerk Grevsmühl" userId="be0fbe12ed7dd25f" providerId="LiveId" clId="{92808893-E133-4C62-A465-62A101AC3459}" dt="2018-02-01T09:14:53.625" v="351" actId="20577"/>
          <ac:spMkLst>
            <pc:docMk/>
            <pc:sldMk cId="0" sldId="369"/>
            <ac:spMk id="10" creationId="{0B092022-AB03-4A50-81D5-4FC44F2B24EA}"/>
          </ac:spMkLst>
        </pc:spChg>
        <pc:picChg chg="add mod">
          <ac:chgData name="Lars Hinnerk Grevsmühl" userId="be0fbe12ed7dd25f" providerId="LiveId" clId="{92808893-E133-4C62-A465-62A101AC3459}" dt="2018-02-03T16:06:54.927" v="796" actId="1076"/>
          <ac:picMkLst>
            <pc:docMk/>
            <pc:sldMk cId="0" sldId="369"/>
            <ac:picMk id="5" creationId="{E35F4C6F-AFD9-4E95-BC8A-12B3005F0CB2}"/>
          </ac:picMkLst>
        </pc:picChg>
      </pc:sldChg>
      <pc:sldChg chg="delSp modSp del">
        <pc:chgData name="Lars Hinnerk Grevsmühl" userId="be0fbe12ed7dd25f" providerId="LiveId" clId="{92808893-E133-4C62-A465-62A101AC3459}" dt="2018-02-04T20:17:11.180" v="1224" actId="2696"/>
        <pc:sldMkLst>
          <pc:docMk/>
          <pc:sldMk cId="0" sldId="380"/>
        </pc:sldMkLst>
        <pc:spChg chg="del mod">
          <ac:chgData name="Lars Hinnerk Grevsmühl" userId="be0fbe12ed7dd25f" providerId="LiveId" clId="{92808893-E133-4C62-A465-62A101AC3459}" dt="2018-02-01T09:10:59.187" v="238" actId="478"/>
          <ac:spMkLst>
            <pc:docMk/>
            <pc:sldMk cId="0" sldId="380"/>
            <ac:spMk id="9" creationId="{00000000-0000-0000-0000-000000000000}"/>
          </ac:spMkLst>
        </pc:spChg>
      </pc:sldChg>
      <pc:sldChg chg="delSp del">
        <pc:chgData name="Lars Hinnerk Grevsmühl" userId="be0fbe12ed7dd25f" providerId="LiveId" clId="{92808893-E133-4C62-A465-62A101AC3459}" dt="2018-02-04T20:17:13.353" v="1225" actId="2696"/>
        <pc:sldMkLst>
          <pc:docMk/>
          <pc:sldMk cId="0" sldId="381"/>
        </pc:sldMkLst>
        <pc:spChg chg="del">
          <ac:chgData name="Lars Hinnerk Grevsmühl" userId="be0fbe12ed7dd25f" providerId="LiveId" clId="{92808893-E133-4C62-A465-62A101AC3459}" dt="2018-02-01T09:11:01.555" v="239" actId="478"/>
          <ac:spMkLst>
            <pc:docMk/>
            <pc:sldMk cId="0" sldId="381"/>
            <ac:spMk id="7" creationId="{00000000-0000-0000-0000-000000000000}"/>
          </ac:spMkLst>
        </pc:spChg>
      </pc:sldChg>
      <pc:sldChg chg="delSp">
        <pc:chgData name="Lars Hinnerk Grevsmühl" userId="be0fbe12ed7dd25f" providerId="LiveId" clId="{92808893-E133-4C62-A465-62A101AC3459}" dt="2018-02-01T09:10:53.606" v="236" actId="478"/>
        <pc:sldMkLst>
          <pc:docMk/>
          <pc:sldMk cId="0" sldId="395"/>
        </pc:sldMkLst>
        <pc:spChg chg="del">
          <ac:chgData name="Lars Hinnerk Grevsmühl" userId="be0fbe12ed7dd25f" providerId="LiveId" clId="{92808893-E133-4C62-A465-62A101AC3459}" dt="2018-02-01T09:10:53.606" v="236" actId="478"/>
          <ac:spMkLst>
            <pc:docMk/>
            <pc:sldMk cId="0" sldId="395"/>
            <ac:spMk id="10" creationId="{00000000-0000-0000-0000-000000000000}"/>
          </ac:spMkLst>
        </pc:spChg>
      </pc:sldChg>
      <pc:sldChg chg="add">
        <pc:chgData name="Lars Hinnerk Grevsmühl" userId="be0fbe12ed7dd25f" providerId="LiveId" clId="{92808893-E133-4C62-A465-62A101AC3459}" dt="2018-02-01T09:11:09.993" v="240" actId="14100"/>
        <pc:sldMkLst>
          <pc:docMk/>
          <pc:sldMk cId="317213461" sldId="396"/>
        </pc:sldMkLst>
      </pc:sldChg>
      <pc:sldChg chg="addSp delSp modSp add">
        <pc:chgData name="Lars Hinnerk Grevsmühl" userId="be0fbe12ed7dd25f" providerId="LiveId" clId="{92808893-E133-4C62-A465-62A101AC3459}" dt="2018-02-04T15:19:05.123" v="930" actId="1076"/>
        <pc:sldMkLst>
          <pc:docMk/>
          <pc:sldMk cId="930094867" sldId="397"/>
        </pc:sldMkLst>
        <pc:spChg chg="add mod ord">
          <ac:chgData name="Lars Hinnerk Grevsmühl" userId="be0fbe12ed7dd25f" providerId="LiveId" clId="{92808893-E133-4C62-A465-62A101AC3459}" dt="2018-02-03T16:18:22.971" v="819" actId="14100"/>
          <ac:spMkLst>
            <pc:docMk/>
            <pc:sldMk cId="930094867" sldId="397"/>
            <ac:spMk id="5" creationId="{F249D464-B8D9-4754-886D-7D70B972E4AF}"/>
          </ac:spMkLst>
        </pc:spChg>
        <pc:spChg chg="del">
          <ac:chgData name="Lars Hinnerk Grevsmühl" userId="be0fbe12ed7dd25f" providerId="LiveId" clId="{92808893-E133-4C62-A465-62A101AC3459}" dt="2018-02-01T09:16:41.222" v="383" actId="478"/>
          <ac:spMkLst>
            <pc:docMk/>
            <pc:sldMk cId="930094867" sldId="397"/>
            <ac:spMk id="6" creationId="{2B7B0DE1-6DB9-42D3-B3B4-28A1E22C22BB}"/>
          </ac:spMkLst>
        </pc:spChg>
        <pc:spChg chg="del">
          <ac:chgData name="Lars Hinnerk Grevsmühl" userId="be0fbe12ed7dd25f" providerId="LiveId" clId="{92808893-E133-4C62-A465-62A101AC3459}" dt="2018-02-01T09:16:42.161" v="384" actId="478"/>
          <ac:spMkLst>
            <pc:docMk/>
            <pc:sldMk cId="930094867" sldId="397"/>
            <ac:spMk id="8" creationId="{1CBCAEB1-A75A-49F7-9FB4-B36209D6251D}"/>
          </ac:spMkLst>
        </pc:spChg>
        <pc:spChg chg="del">
          <ac:chgData name="Lars Hinnerk Grevsmühl" userId="be0fbe12ed7dd25f" providerId="LiveId" clId="{92808893-E133-4C62-A465-62A101AC3459}" dt="2018-02-01T09:16:40.414" v="382" actId="478"/>
          <ac:spMkLst>
            <pc:docMk/>
            <pc:sldMk cId="930094867" sldId="397"/>
            <ac:spMk id="9" creationId="{32F36FE7-1ECF-4548-AE28-4467B77A74C7}"/>
          </ac:spMkLst>
        </pc:spChg>
        <pc:spChg chg="mod">
          <ac:chgData name="Lars Hinnerk Grevsmühl" userId="be0fbe12ed7dd25f" providerId="LiveId" clId="{92808893-E133-4C62-A465-62A101AC3459}" dt="2018-02-03T17:51:12.650" v="922" actId="20577"/>
          <ac:spMkLst>
            <pc:docMk/>
            <pc:sldMk cId="930094867" sldId="397"/>
            <ac:spMk id="10" creationId="{0B092022-AB03-4A50-81D5-4FC44F2B24EA}"/>
          </ac:spMkLst>
        </pc:spChg>
        <pc:picChg chg="del">
          <ac:chgData name="Lars Hinnerk Grevsmühl" userId="be0fbe12ed7dd25f" providerId="LiveId" clId="{92808893-E133-4C62-A465-62A101AC3459}" dt="2018-02-01T09:16:37.655" v="381" actId="478"/>
          <ac:picMkLst>
            <pc:docMk/>
            <pc:sldMk cId="930094867" sldId="397"/>
            <ac:picMk id="5" creationId="{E35F4C6F-AFD9-4E95-BC8A-12B3005F0CB2}"/>
          </ac:picMkLst>
        </pc:picChg>
        <pc:picChg chg="add mod">
          <ac:chgData name="Lars Hinnerk Grevsmühl" userId="be0fbe12ed7dd25f" providerId="LiveId" clId="{92808893-E133-4C62-A465-62A101AC3459}" dt="2018-02-04T15:19:05.123" v="930" actId="1076"/>
          <ac:picMkLst>
            <pc:docMk/>
            <pc:sldMk cId="930094867" sldId="397"/>
            <ac:picMk id="7" creationId="{F5F3F250-6E25-4549-AC08-EAFF7B0ADC33}"/>
          </ac:picMkLst>
        </pc:picChg>
        <pc:picChg chg="add del mod">
          <ac:chgData name="Lars Hinnerk Grevsmühl" userId="be0fbe12ed7dd25f" providerId="LiveId" clId="{92808893-E133-4C62-A465-62A101AC3459}" dt="2018-02-03T16:17:18.138" v="807" actId="478"/>
          <ac:picMkLst>
            <pc:docMk/>
            <pc:sldMk cId="930094867" sldId="397"/>
            <ac:picMk id="8" creationId="{E8B5E32C-7734-4E4B-99E9-0F4B55C80243}"/>
          </ac:picMkLst>
        </pc:picChg>
        <pc:picChg chg="add mod">
          <ac:chgData name="Lars Hinnerk Grevsmühl" userId="be0fbe12ed7dd25f" providerId="LiveId" clId="{92808893-E133-4C62-A465-62A101AC3459}" dt="2018-02-03T16:17:35.813" v="811" actId="1076"/>
          <ac:picMkLst>
            <pc:docMk/>
            <pc:sldMk cId="930094867" sldId="397"/>
            <ac:picMk id="9" creationId="{08687B15-9FE0-4BB7-A6D6-62849F3E03F4}"/>
          </ac:picMkLst>
        </pc:picChg>
        <pc:cxnChg chg="add mod">
          <ac:chgData name="Lars Hinnerk Grevsmühl" userId="be0fbe12ed7dd25f" providerId="LiveId" clId="{92808893-E133-4C62-A465-62A101AC3459}" dt="2018-02-03T16:18:06.198" v="815" actId="1076"/>
          <ac:cxnSpMkLst>
            <pc:docMk/>
            <pc:sldMk cId="930094867" sldId="397"/>
            <ac:cxnSpMk id="12" creationId="{C115986B-1DCF-45A5-8CDE-5DC5267D2499}"/>
          </ac:cxnSpMkLst>
        </pc:cxnChg>
      </pc:sldChg>
      <pc:sldChg chg="addSp delSp modSp add">
        <pc:chgData name="Lars Hinnerk Grevsmühl" userId="be0fbe12ed7dd25f" providerId="LiveId" clId="{92808893-E133-4C62-A465-62A101AC3459}" dt="2018-02-03T15:48:11.267" v="746" actId="14100"/>
        <pc:sldMkLst>
          <pc:docMk/>
          <pc:sldMk cId="552393016" sldId="398"/>
        </pc:sldMkLst>
        <pc:spChg chg="mod">
          <ac:chgData name="Lars Hinnerk Grevsmühl" userId="be0fbe12ed7dd25f" providerId="LiveId" clId="{92808893-E133-4C62-A465-62A101AC3459}" dt="2018-02-03T15:48:11.267" v="746" actId="14100"/>
          <ac:spMkLst>
            <pc:docMk/>
            <pc:sldMk cId="552393016" sldId="398"/>
            <ac:spMk id="2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3T15:47:32.863" v="686" actId="20577"/>
          <ac:spMkLst>
            <pc:docMk/>
            <pc:sldMk cId="552393016" sldId="398"/>
            <ac:spMk id="3" creationId="{00000000-0000-0000-0000-000000000000}"/>
          </ac:spMkLst>
        </pc:spChg>
        <pc:spChg chg="add mod">
          <ac:chgData name="Lars Hinnerk Grevsmühl" userId="be0fbe12ed7dd25f" providerId="LiveId" clId="{92808893-E133-4C62-A465-62A101AC3459}" dt="2018-02-01T09:30:07.568" v="434" actId="164"/>
          <ac:spMkLst>
            <pc:docMk/>
            <pc:sldMk cId="552393016" sldId="398"/>
            <ac:spMk id="5" creationId="{EF660F26-259D-4E60-B8C8-FA68AC11BA4E}"/>
          </ac:spMkLst>
        </pc:spChg>
        <pc:spChg chg="add mod">
          <ac:chgData name="Lars Hinnerk Grevsmühl" userId="be0fbe12ed7dd25f" providerId="LiveId" clId="{92808893-E133-4C62-A465-62A101AC3459}" dt="2018-02-01T09:32:37.285" v="459" actId="20577"/>
          <ac:spMkLst>
            <pc:docMk/>
            <pc:sldMk cId="552393016" sldId="398"/>
            <ac:spMk id="8" creationId="{1935BA3D-5FD5-4719-BF5C-3B356F9C507D}"/>
          </ac:spMkLst>
        </pc:spChg>
        <pc:spChg chg="add mod">
          <ac:chgData name="Lars Hinnerk Grevsmühl" userId="be0fbe12ed7dd25f" providerId="LiveId" clId="{92808893-E133-4C62-A465-62A101AC3459}" dt="2018-02-01T09:32:26.968" v="456" actId="122"/>
          <ac:spMkLst>
            <pc:docMk/>
            <pc:sldMk cId="552393016" sldId="398"/>
            <ac:spMk id="9" creationId="{EEC543E2-194B-4997-B6B8-CB3CCCB10F40}"/>
          </ac:spMkLst>
        </pc:spChg>
        <pc:spChg chg="del">
          <ac:chgData name="Lars Hinnerk Grevsmühl" userId="be0fbe12ed7dd25f" providerId="LiveId" clId="{92808893-E133-4C62-A465-62A101AC3459}" dt="2018-02-01T09:21:53.272" v="397" actId="478"/>
          <ac:spMkLst>
            <pc:docMk/>
            <pc:sldMk cId="552393016" sldId="398"/>
            <ac:spMk id="10" creationId="{0B092022-AB03-4A50-81D5-4FC44F2B24EA}"/>
          </ac:spMkLst>
        </pc:spChg>
        <pc:spChg chg="add mod">
          <ac:chgData name="Lars Hinnerk Grevsmühl" userId="be0fbe12ed7dd25f" providerId="LiveId" clId="{92808893-E133-4C62-A465-62A101AC3459}" dt="2018-02-01T09:31:31.386" v="445" actId="20577"/>
          <ac:spMkLst>
            <pc:docMk/>
            <pc:sldMk cId="552393016" sldId="398"/>
            <ac:spMk id="11" creationId="{B7F16245-EC7B-47AD-8C87-53D533B79540}"/>
          </ac:spMkLst>
        </pc:spChg>
        <pc:spChg chg="mod">
          <ac:chgData name="Lars Hinnerk Grevsmühl" userId="be0fbe12ed7dd25f" providerId="LiveId" clId="{92808893-E133-4C62-A465-62A101AC3459}" dt="2018-02-01T09:41:39.193" v="511" actId="14100"/>
          <ac:spMkLst>
            <pc:docMk/>
            <pc:sldMk cId="552393016" sldId="398"/>
            <ac:spMk id="13" creationId="{C7B7A72A-2E90-44C8-A169-F7D08F6BA60D}"/>
          </ac:spMkLst>
        </pc:spChg>
        <pc:spChg chg="mod">
          <ac:chgData name="Lars Hinnerk Grevsmühl" userId="be0fbe12ed7dd25f" providerId="LiveId" clId="{92808893-E133-4C62-A465-62A101AC3459}" dt="2018-02-01T09:33:01.396" v="462" actId="20577"/>
          <ac:spMkLst>
            <pc:docMk/>
            <pc:sldMk cId="552393016" sldId="398"/>
            <ac:spMk id="14" creationId="{7C97C9D4-C9A4-4E98-A259-6EBAEB16ABB1}"/>
          </ac:spMkLst>
        </pc:spChg>
        <pc:spChg chg="mod">
          <ac:chgData name="Lars Hinnerk Grevsmühl" userId="be0fbe12ed7dd25f" providerId="LiveId" clId="{92808893-E133-4C62-A465-62A101AC3459}" dt="2018-02-01T09:41:40.303" v="513" actId="1076"/>
          <ac:spMkLst>
            <pc:docMk/>
            <pc:sldMk cId="552393016" sldId="398"/>
            <ac:spMk id="15" creationId="{B7627300-33B9-405D-8CDE-9C6479CBE920}"/>
          </ac:spMkLst>
        </pc:spChg>
        <pc:spChg chg="mod">
          <ac:chgData name="Lars Hinnerk Grevsmühl" userId="be0fbe12ed7dd25f" providerId="LiveId" clId="{92808893-E133-4C62-A465-62A101AC3459}" dt="2018-02-01T09:33:43.267" v="467" actId="20577"/>
          <ac:spMkLst>
            <pc:docMk/>
            <pc:sldMk cId="552393016" sldId="398"/>
            <ac:spMk id="16" creationId="{BE4AD162-3D02-48F7-9E8B-3C345289209A}"/>
          </ac:spMkLst>
        </pc:spChg>
        <pc:spChg chg="mod">
          <ac:chgData name="Lars Hinnerk Grevsmühl" userId="be0fbe12ed7dd25f" providerId="LiveId" clId="{92808893-E133-4C62-A465-62A101AC3459}" dt="2018-02-01T09:41:57.908" v="517" actId="14100"/>
          <ac:spMkLst>
            <pc:docMk/>
            <pc:sldMk cId="552393016" sldId="398"/>
            <ac:spMk id="18" creationId="{5D6F7578-42AC-4786-9E2E-C93965AD05A4}"/>
          </ac:spMkLst>
        </pc:spChg>
        <pc:spChg chg="mod">
          <ac:chgData name="Lars Hinnerk Grevsmühl" userId="be0fbe12ed7dd25f" providerId="LiveId" clId="{92808893-E133-4C62-A465-62A101AC3459}" dt="2018-02-01T09:36:13.938" v="470" actId="20577"/>
          <ac:spMkLst>
            <pc:docMk/>
            <pc:sldMk cId="552393016" sldId="398"/>
            <ac:spMk id="19" creationId="{63CC69E2-F565-4897-ABB4-A702259A6FB9}"/>
          </ac:spMkLst>
        </pc:spChg>
        <pc:spChg chg="mod">
          <ac:chgData name="Lars Hinnerk Grevsmühl" userId="be0fbe12ed7dd25f" providerId="LiveId" clId="{92808893-E133-4C62-A465-62A101AC3459}" dt="2018-02-01T09:41:55.016" v="516" actId="1076"/>
          <ac:spMkLst>
            <pc:docMk/>
            <pc:sldMk cId="552393016" sldId="398"/>
            <ac:spMk id="20" creationId="{CF4BF4A4-689A-4D15-9E77-85DDA7DD7EB7}"/>
          </ac:spMkLst>
        </pc:spChg>
        <pc:spChg chg="mod">
          <ac:chgData name="Lars Hinnerk Grevsmühl" userId="be0fbe12ed7dd25f" providerId="LiveId" clId="{92808893-E133-4C62-A465-62A101AC3459}" dt="2018-02-01T09:36:35.337" v="475" actId="20577"/>
          <ac:spMkLst>
            <pc:docMk/>
            <pc:sldMk cId="552393016" sldId="398"/>
            <ac:spMk id="21" creationId="{82EFAB2C-6AD3-4EB9-B685-D526E3D30027}"/>
          </ac:spMkLst>
        </pc:spChg>
        <pc:spChg chg="mod">
          <ac:chgData name="Lars Hinnerk Grevsmühl" userId="be0fbe12ed7dd25f" providerId="LiveId" clId="{92808893-E133-4C62-A465-62A101AC3459}" dt="2018-02-01T09:42:13.092" v="519" actId="14100"/>
          <ac:spMkLst>
            <pc:docMk/>
            <pc:sldMk cId="552393016" sldId="398"/>
            <ac:spMk id="23" creationId="{0ECB6784-ABC5-4B02-8910-EE568C4C8F62}"/>
          </ac:spMkLst>
        </pc:spChg>
        <pc:spChg chg="mod">
          <ac:chgData name="Lars Hinnerk Grevsmühl" userId="be0fbe12ed7dd25f" providerId="LiveId" clId="{92808893-E133-4C62-A465-62A101AC3459}" dt="2018-02-01T09:37:14.737" v="484" actId="20577"/>
          <ac:spMkLst>
            <pc:docMk/>
            <pc:sldMk cId="552393016" sldId="398"/>
            <ac:spMk id="24" creationId="{281FDB28-C66D-4BF4-9B2F-087BE255D439}"/>
          </ac:spMkLst>
        </pc:spChg>
        <pc:spChg chg="mod">
          <ac:chgData name="Lars Hinnerk Grevsmühl" userId="be0fbe12ed7dd25f" providerId="LiveId" clId="{92808893-E133-4C62-A465-62A101AC3459}" dt="2018-02-01T09:42:09.663" v="518" actId="1076"/>
          <ac:spMkLst>
            <pc:docMk/>
            <pc:sldMk cId="552393016" sldId="398"/>
            <ac:spMk id="25" creationId="{D8060AC6-542D-40A6-88C8-453EF3DF8F38}"/>
          </ac:spMkLst>
        </pc:spChg>
        <pc:spChg chg="mod">
          <ac:chgData name="Lars Hinnerk Grevsmühl" userId="be0fbe12ed7dd25f" providerId="LiveId" clId="{92808893-E133-4C62-A465-62A101AC3459}" dt="2018-02-01T09:36:49.389" v="479" actId="20577"/>
          <ac:spMkLst>
            <pc:docMk/>
            <pc:sldMk cId="552393016" sldId="398"/>
            <ac:spMk id="26" creationId="{3B74018A-E1BB-4CC2-94A6-90812A488B3E}"/>
          </ac:spMkLst>
        </pc:spChg>
        <pc:spChg chg="mod">
          <ac:chgData name="Lars Hinnerk Grevsmühl" userId="be0fbe12ed7dd25f" providerId="LiveId" clId="{92808893-E133-4C62-A465-62A101AC3459}" dt="2018-02-01T09:42:26.544" v="521" actId="14100"/>
          <ac:spMkLst>
            <pc:docMk/>
            <pc:sldMk cId="552393016" sldId="398"/>
            <ac:spMk id="28" creationId="{FE84829D-783B-4D8C-9F78-B79623C70EEB}"/>
          </ac:spMkLst>
        </pc:spChg>
        <pc:spChg chg="mod">
          <ac:chgData name="Lars Hinnerk Grevsmühl" userId="be0fbe12ed7dd25f" providerId="LiveId" clId="{92808893-E133-4C62-A465-62A101AC3459}" dt="2018-02-01T09:37:43.978" v="492" actId="20577"/>
          <ac:spMkLst>
            <pc:docMk/>
            <pc:sldMk cId="552393016" sldId="398"/>
            <ac:spMk id="29" creationId="{D3BB80C0-ED39-46FB-8257-43B36935AD0F}"/>
          </ac:spMkLst>
        </pc:spChg>
        <pc:spChg chg="mod">
          <ac:chgData name="Lars Hinnerk Grevsmühl" userId="be0fbe12ed7dd25f" providerId="LiveId" clId="{92808893-E133-4C62-A465-62A101AC3459}" dt="2018-02-01T09:42:21.182" v="520" actId="1076"/>
          <ac:spMkLst>
            <pc:docMk/>
            <pc:sldMk cId="552393016" sldId="398"/>
            <ac:spMk id="30" creationId="{647039A4-BE27-4B0E-A979-938093E967D0}"/>
          </ac:spMkLst>
        </pc:spChg>
        <pc:spChg chg="mod">
          <ac:chgData name="Lars Hinnerk Grevsmühl" userId="be0fbe12ed7dd25f" providerId="LiveId" clId="{92808893-E133-4C62-A465-62A101AC3459}" dt="2018-02-01T09:36:52.389" v="481" actId="20577"/>
          <ac:spMkLst>
            <pc:docMk/>
            <pc:sldMk cId="552393016" sldId="398"/>
            <ac:spMk id="31" creationId="{ABE6FD7B-1CE9-44D2-879B-36228CBC03B3}"/>
          </ac:spMkLst>
        </pc:spChg>
        <pc:spChg chg="add mod">
          <ac:chgData name="Lars Hinnerk Grevsmühl" userId="be0fbe12ed7dd25f" providerId="LiveId" clId="{92808893-E133-4C62-A465-62A101AC3459}" dt="2018-02-01T09:42:43.465" v="522" actId="1076"/>
          <ac:spMkLst>
            <pc:docMk/>
            <pc:sldMk cId="552393016" sldId="398"/>
            <ac:spMk id="32" creationId="{1F79FD2E-7E51-4A83-8649-511505DC21A1}"/>
          </ac:spMkLst>
        </pc:spChg>
        <pc:spChg chg="add mod">
          <ac:chgData name="Lars Hinnerk Grevsmühl" userId="be0fbe12ed7dd25f" providerId="LiveId" clId="{92808893-E133-4C62-A465-62A101AC3459}" dt="2018-02-01T09:42:43.465" v="522" actId="1076"/>
          <ac:spMkLst>
            <pc:docMk/>
            <pc:sldMk cId="552393016" sldId="398"/>
            <ac:spMk id="33" creationId="{F566958C-0D79-4C81-9213-757B9570400D}"/>
          </ac:spMkLst>
        </pc:spChg>
        <pc:spChg chg="add mod">
          <ac:chgData name="Lars Hinnerk Grevsmühl" userId="be0fbe12ed7dd25f" providerId="LiveId" clId="{92808893-E133-4C62-A465-62A101AC3459}" dt="2018-02-01T09:42:43.465" v="522" actId="1076"/>
          <ac:spMkLst>
            <pc:docMk/>
            <pc:sldMk cId="552393016" sldId="398"/>
            <ac:spMk id="34" creationId="{2C119BCE-556C-4AFB-9AE2-D1CE78A3FAEE}"/>
          </ac:spMkLst>
        </pc:spChg>
        <pc:spChg chg="add mod">
          <ac:chgData name="Lars Hinnerk Grevsmühl" userId="be0fbe12ed7dd25f" providerId="LiveId" clId="{92808893-E133-4C62-A465-62A101AC3459}" dt="2018-02-01T09:42:43.465" v="522" actId="1076"/>
          <ac:spMkLst>
            <pc:docMk/>
            <pc:sldMk cId="552393016" sldId="398"/>
            <ac:spMk id="35" creationId="{46C3B636-20DB-4D5C-BCEC-122F884B524E}"/>
          </ac:spMkLst>
        </pc:spChg>
        <pc:spChg chg="add mod">
          <ac:chgData name="Lars Hinnerk Grevsmühl" userId="be0fbe12ed7dd25f" providerId="LiveId" clId="{92808893-E133-4C62-A465-62A101AC3459}" dt="2018-02-01T09:43:45.141" v="540" actId="14100"/>
          <ac:spMkLst>
            <pc:docMk/>
            <pc:sldMk cId="552393016" sldId="398"/>
            <ac:spMk id="36" creationId="{4997E534-61E7-4E6A-809B-6B91F781376A}"/>
          </ac:spMkLst>
        </pc:spChg>
        <pc:spChg chg="add del mod">
          <ac:chgData name="Lars Hinnerk Grevsmühl" userId="be0fbe12ed7dd25f" providerId="LiveId" clId="{92808893-E133-4C62-A465-62A101AC3459}" dt="2018-02-01T09:48:33.416" v="624" actId="478"/>
          <ac:spMkLst>
            <pc:docMk/>
            <pc:sldMk cId="552393016" sldId="398"/>
            <ac:spMk id="37" creationId="{1F954129-4BA6-475D-B9FF-9B2F25A021CD}"/>
          </ac:spMkLst>
        </pc:spChg>
        <pc:grpChg chg="add mod">
          <ac:chgData name="Lars Hinnerk Grevsmühl" userId="be0fbe12ed7dd25f" providerId="LiveId" clId="{92808893-E133-4C62-A465-62A101AC3459}" dt="2018-02-01T09:39:07.422" v="507" actId="1076"/>
          <ac:grpSpMkLst>
            <pc:docMk/>
            <pc:sldMk cId="552393016" sldId="398"/>
            <ac:grpSpMk id="6" creationId="{A0341261-81B9-406E-B0D5-E92C7176D9DB}"/>
          </ac:grpSpMkLst>
        </pc:grpChg>
        <pc:grpChg chg="add mod">
          <ac:chgData name="Lars Hinnerk Grevsmühl" userId="be0fbe12ed7dd25f" providerId="LiveId" clId="{92808893-E133-4C62-A465-62A101AC3459}" dt="2018-02-01T09:41:39.791" v="512" actId="14100"/>
          <ac:grpSpMkLst>
            <pc:docMk/>
            <pc:sldMk cId="552393016" sldId="398"/>
            <ac:grpSpMk id="12" creationId="{6DBA214C-FD83-4797-A0BD-400CF70196BD}"/>
          </ac:grpSpMkLst>
        </pc:grpChg>
        <pc:grpChg chg="add mod">
          <ac:chgData name="Lars Hinnerk Grevsmühl" userId="be0fbe12ed7dd25f" providerId="LiveId" clId="{92808893-E133-4C62-A465-62A101AC3459}" dt="2018-02-01T09:41:49.336" v="515" actId="14100"/>
          <ac:grpSpMkLst>
            <pc:docMk/>
            <pc:sldMk cId="552393016" sldId="398"/>
            <ac:grpSpMk id="17" creationId="{CE6EAC8E-D98A-4349-B265-1B216957DD2A}"/>
          </ac:grpSpMkLst>
        </pc:grpChg>
        <pc:grpChg chg="add mod">
          <ac:chgData name="Lars Hinnerk Grevsmühl" userId="be0fbe12ed7dd25f" providerId="LiveId" clId="{92808893-E133-4C62-A465-62A101AC3459}" dt="2018-02-01T09:39:07.422" v="507" actId="1076"/>
          <ac:grpSpMkLst>
            <pc:docMk/>
            <pc:sldMk cId="552393016" sldId="398"/>
            <ac:grpSpMk id="22" creationId="{B68E7F50-B177-4034-AFCF-9042CA0F011D}"/>
          </ac:grpSpMkLst>
        </pc:grpChg>
        <pc:grpChg chg="add mod">
          <ac:chgData name="Lars Hinnerk Grevsmühl" userId="be0fbe12ed7dd25f" providerId="LiveId" clId="{92808893-E133-4C62-A465-62A101AC3459}" dt="2018-02-01T09:39:07.422" v="507" actId="1076"/>
          <ac:grpSpMkLst>
            <pc:docMk/>
            <pc:sldMk cId="552393016" sldId="398"/>
            <ac:grpSpMk id="27" creationId="{3C486C40-572E-49CB-B73B-70C147417AF2}"/>
          </ac:grpSpMkLst>
        </pc:grpChg>
        <pc:picChg chg="del">
          <ac:chgData name="Lars Hinnerk Grevsmühl" userId="be0fbe12ed7dd25f" providerId="LiveId" clId="{92808893-E133-4C62-A465-62A101AC3459}" dt="2018-02-01T09:21:51.696" v="396" actId="478"/>
          <ac:picMkLst>
            <pc:docMk/>
            <pc:sldMk cId="552393016" sldId="398"/>
            <ac:picMk id="7" creationId="{F5F3F250-6E25-4549-AC08-EAFF7B0ADC33}"/>
          </ac:picMkLst>
        </pc:picChg>
      </pc:sldChg>
      <pc:sldChg chg="delSp modSp add">
        <pc:chgData name="Lars Hinnerk Grevsmühl" userId="be0fbe12ed7dd25f" providerId="LiveId" clId="{92808893-E133-4C62-A465-62A101AC3459}" dt="2018-02-03T15:48:31.388" v="788" actId="14100"/>
        <pc:sldMkLst>
          <pc:docMk/>
          <pc:sldMk cId="1235048204" sldId="399"/>
        </pc:sldMkLst>
        <pc:spChg chg="mod">
          <ac:chgData name="Lars Hinnerk Grevsmühl" userId="be0fbe12ed7dd25f" providerId="LiveId" clId="{92808893-E133-4C62-A465-62A101AC3459}" dt="2018-02-03T15:48:31.388" v="788" actId="14100"/>
          <ac:spMkLst>
            <pc:docMk/>
            <pc:sldMk cId="1235048204" sldId="399"/>
            <ac:spMk id="2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3T15:47:39.631" v="701" actId="20577"/>
          <ac:spMkLst>
            <pc:docMk/>
            <pc:sldMk cId="1235048204" sldId="399"/>
            <ac:spMk id="3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1T09:52:21.317" v="637" actId="20577"/>
          <ac:spMkLst>
            <pc:docMk/>
            <pc:sldMk cId="1235048204" sldId="399"/>
            <ac:spMk id="9" creationId="{EEC543E2-194B-4997-B6B8-CB3CCCB10F40}"/>
          </ac:spMkLst>
        </pc:spChg>
        <pc:spChg chg="mod">
          <ac:chgData name="Lars Hinnerk Grevsmühl" userId="be0fbe12ed7dd25f" providerId="LiveId" clId="{92808893-E133-4C62-A465-62A101AC3459}" dt="2018-02-01T09:51:59.547" v="629" actId="20577"/>
          <ac:spMkLst>
            <pc:docMk/>
            <pc:sldMk cId="1235048204" sldId="399"/>
            <ac:spMk id="11" creationId="{B7F16245-EC7B-47AD-8C87-53D533B79540}"/>
          </ac:spMkLst>
        </pc:spChg>
        <pc:spChg chg="mod">
          <ac:chgData name="Lars Hinnerk Grevsmühl" userId="be0fbe12ed7dd25f" providerId="LiveId" clId="{92808893-E133-4C62-A465-62A101AC3459}" dt="2018-02-01T09:56:51.613" v="671" actId="14100"/>
          <ac:spMkLst>
            <pc:docMk/>
            <pc:sldMk cId="1235048204" sldId="399"/>
            <ac:spMk id="23" creationId="{0ECB6784-ABC5-4B02-8910-EE568C4C8F62}"/>
          </ac:spMkLst>
        </pc:spChg>
        <pc:spChg chg="mod">
          <ac:chgData name="Lars Hinnerk Grevsmühl" userId="be0fbe12ed7dd25f" providerId="LiveId" clId="{92808893-E133-4C62-A465-62A101AC3459}" dt="2018-02-01T09:56:21.670" v="667" actId="1076"/>
          <ac:spMkLst>
            <pc:docMk/>
            <pc:sldMk cId="1235048204" sldId="399"/>
            <ac:spMk id="25" creationId="{D8060AC6-542D-40A6-88C8-453EF3DF8F38}"/>
          </ac:spMkLst>
        </pc:spChg>
        <pc:spChg chg="del">
          <ac:chgData name="Lars Hinnerk Grevsmühl" userId="be0fbe12ed7dd25f" providerId="LiveId" clId="{92808893-E133-4C62-A465-62A101AC3459}" dt="2018-02-01T09:52:33.816" v="639" actId="478"/>
          <ac:spMkLst>
            <pc:docMk/>
            <pc:sldMk cId="1235048204" sldId="399"/>
            <ac:spMk id="33" creationId="{F566958C-0D79-4C81-9213-757B9570400D}"/>
          </ac:spMkLst>
        </pc:spChg>
        <pc:spChg chg="del mod">
          <ac:chgData name="Lars Hinnerk Grevsmühl" userId="be0fbe12ed7dd25f" providerId="LiveId" clId="{92808893-E133-4C62-A465-62A101AC3459}" dt="2018-02-01T09:53:36.826" v="648" actId="478"/>
          <ac:spMkLst>
            <pc:docMk/>
            <pc:sldMk cId="1235048204" sldId="399"/>
            <ac:spMk id="34" creationId="{2C119BCE-556C-4AFB-9AE2-D1CE78A3FAEE}"/>
          </ac:spMkLst>
        </pc:spChg>
        <pc:spChg chg="del mod">
          <ac:chgData name="Lars Hinnerk Grevsmühl" userId="be0fbe12ed7dd25f" providerId="LiveId" clId="{92808893-E133-4C62-A465-62A101AC3459}" dt="2018-02-01T09:53:08.686" v="646" actId="478"/>
          <ac:spMkLst>
            <pc:docMk/>
            <pc:sldMk cId="1235048204" sldId="399"/>
            <ac:spMk id="35" creationId="{46C3B636-20DB-4D5C-BCEC-122F884B524E}"/>
          </ac:spMkLst>
        </pc:spChg>
        <pc:spChg chg="mod">
          <ac:chgData name="Lars Hinnerk Grevsmühl" userId="be0fbe12ed7dd25f" providerId="LiveId" clId="{92808893-E133-4C62-A465-62A101AC3459}" dt="2018-02-01T09:54:45.414" v="666" actId="14100"/>
          <ac:spMkLst>
            <pc:docMk/>
            <pc:sldMk cId="1235048204" sldId="399"/>
            <ac:spMk id="36" creationId="{4997E534-61E7-4E6A-809B-6B91F781376A}"/>
          </ac:spMkLst>
        </pc:spChg>
        <pc:grpChg chg="del">
          <ac:chgData name="Lars Hinnerk Grevsmühl" userId="be0fbe12ed7dd25f" providerId="LiveId" clId="{92808893-E133-4C62-A465-62A101AC3459}" dt="2018-02-01T09:52:32.859" v="638" actId="478"/>
          <ac:grpSpMkLst>
            <pc:docMk/>
            <pc:sldMk cId="1235048204" sldId="399"/>
            <ac:grpSpMk id="12" creationId="{6DBA214C-FD83-4797-A0BD-400CF70196BD}"/>
          </ac:grpSpMkLst>
        </pc:grpChg>
        <pc:grpChg chg="del mod">
          <ac:chgData name="Lars Hinnerk Grevsmühl" userId="be0fbe12ed7dd25f" providerId="LiveId" clId="{92808893-E133-4C62-A465-62A101AC3459}" dt="2018-02-01T09:53:35.981" v="647" actId="478"/>
          <ac:grpSpMkLst>
            <pc:docMk/>
            <pc:sldMk cId="1235048204" sldId="399"/>
            <ac:grpSpMk id="17" creationId="{CE6EAC8E-D98A-4349-B265-1B216957DD2A}"/>
          </ac:grpSpMkLst>
        </pc:grpChg>
        <pc:grpChg chg="mod">
          <ac:chgData name="Lars Hinnerk Grevsmühl" userId="be0fbe12ed7dd25f" providerId="LiveId" clId="{92808893-E133-4C62-A465-62A101AC3459}" dt="2018-02-01T09:53:42.180" v="649" actId="1076"/>
          <ac:grpSpMkLst>
            <pc:docMk/>
            <pc:sldMk cId="1235048204" sldId="399"/>
            <ac:grpSpMk id="22" creationId="{B68E7F50-B177-4034-AFCF-9042CA0F011D}"/>
          </ac:grpSpMkLst>
        </pc:grpChg>
        <pc:grpChg chg="del mod">
          <ac:chgData name="Lars Hinnerk Grevsmühl" userId="be0fbe12ed7dd25f" providerId="LiveId" clId="{92808893-E133-4C62-A465-62A101AC3459}" dt="2018-02-01T09:53:06.850" v="645" actId="478"/>
          <ac:grpSpMkLst>
            <pc:docMk/>
            <pc:sldMk cId="1235048204" sldId="399"/>
            <ac:grpSpMk id="27" creationId="{3C486C40-572E-49CB-B73B-70C147417AF2}"/>
          </ac:grpSpMkLst>
        </pc:grpChg>
      </pc:sldChg>
      <pc:sldChg chg="add del">
        <pc:chgData name="Lars Hinnerk Grevsmühl" userId="be0fbe12ed7dd25f" providerId="LiveId" clId="{92808893-E133-4C62-A465-62A101AC3459}" dt="2018-02-03T16:06:50.127" v="794" actId="2696"/>
        <pc:sldMkLst>
          <pc:docMk/>
          <pc:sldMk cId="355674320" sldId="400"/>
        </pc:sldMkLst>
      </pc:sldChg>
      <pc:sldChg chg="addSp delSp modSp add">
        <pc:chgData name="Lars Hinnerk Grevsmühl" userId="be0fbe12ed7dd25f" providerId="LiveId" clId="{92808893-E133-4C62-A465-62A101AC3459}" dt="2018-02-04T15:19:15.704" v="931" actId="1076"/>
        <pc:sldMkLst>
          <pc:docMk/>
          <pc:sldMk cId="1744779134" sldId="400"/>
        </pc:sldMkLst>
        <pc:spChg chg="mod ord">
          <ac:chgData name="Lars Hinnerk Grevsmühl" userId="be0fbe12ed7dd25f" providerId="LiveId" clId="{92808893-E133-4C62-A465-62A101AC3459}" dt="2018-02-03T16:20:32.600" v="834" actId="14100"/>
          <ac:spMkLst>
            <pc:docMk/>
            <pc:sldMk cId="1744779134" sldId="400"/>
            <ac:spMk id="5" creationId="{F249D464-B8D9-4754-886D-7D70B972E4AF}"/>
          </ac:spMkLst>
        </pc:spChg>
        <pc:spChg chg="mod">
          <ac:chgData name="Lars Hinnerk Grevsmühl" userId="be0fbe12ed7dd25f" providerId="LiveId" clId="{92808893-E133-4C62-A465-62A101AC3459}" dt="2018-02-03T16:31:08.401" v="907" actId="20577"/>
          <ac:spMkLst>
            <pc:docMk/>
            <pc:sldMk cId="1744779134" sldId="400"/>
            <ac:spMk id="10" creationId="{0B092022-AB03-4A50-81D5-4FC44F2B24EA}"/>
          </ac:spMkLst>
        </pc:spChg>
        <pc:picChg chg="del">
          <ac:chgData name="Lars Hinnerk Grevsmühl" userId="be0fbe12ed7dd25f" providerId="LiveId" clId="{92808893-E133-4C62-A465-62A101AC3459}" dt="2018-02-03T16:19:12.888" v="824" actId="478"/>
          <ac:picMkLst>
            <pc:docMk/>
            <pc:sldMk cId="1744779134" sldId="400"/>
            <ac:picMk id="7" creationId="{F5F3F250-6E25-4549-AC08-EAFF7B0ADC33}"/>
          </ac:picMkLst>
        </pc:picChg>
        <pc:picChg chg="add mod">
          <ac:chgData name="Lars Hinnerk Grevsmühl" userId="be0fbe12ed7dd25f" providerId="LiveId" clId="{92808893-E133-4C62-A465-62A101AC3459}" dt="2018-02-04T15:19:15.704" v="931" actId="1076"/>
          <ac:picMkLst>
            <pc:docMk/>
            <pc:sldMk cId="1744779134" sldId="400"/>
            <ac:picMk id="8" creationId="{8803973E-1966-4E8A-BDE1-050741C4E592}"/>
          </ac:picMkLst>
        </pc:picChg>
        <pc:picChg chg="ord">
          <ac:chgData name="Lars Hinnerk Grevsmühl" userId="be0fbe12ed7dd25f" providerId="LiveId" clId="{92808893-E133-4C62-A465-62A101AC3459}" dt="2018-02-03T16:19:45.218" v="826" actId="167"/>
          <ac:picMkLst>
            <pc:docMk/>
            <pc:sldMk cId="1744779134" sldId="400"/>
            <ac:picMk id="9" creationId="{08687B15-9FE0-4BB7-A6D6-62849F3E03F4}"/>
          </ac:picMkLst>
        </pc:picChg>
      </pc:sldChg>
      <pc:sldChg chg="add del">
        <pc:chgData name="Lars Hinnerk Grevsmühl" userId="be0fbe12ed7dd25f" providerId="LiveId" clId="{92808893-E133-4C62-A465-62A101AC3459}" dt="2018-02-03T16:06:49.296" v="793" actId="2696"/>
        <pc:sldMkLst>
          <pc:docMk/>
          <pc:sldMk cId="1472320129" sldId="401"/>
        </pc:sldMkLst>
      </pc:sldChg>
      <pc:sldChg chg="addSp delSp modSp add">
        <pc:chgData name="Lars Hinnerk Grevsmühl" userId="be0fbe12ed7dd25f" providerId="LiveId" clId="{92808893-E133-4C62-A465-62A101AC3459}" dt="2018-02-03T16:31:12.534" v="908" actId="20577"/>
        <pc:sldMkLst>
          <pc:docMk/>
          <pc:sldMk cId="2024989670" sldId="401"/>
        </pc:sldMkLst>
        <pc:spChg chg="mod ord">
          <ac:chgData name="Lars Hinnerk Grevsmühl" userId="be0fbe12ed7dd25f" providerId="LiveId" clId="{92808893-E133-4C62-A465-62A101AC3459}" dt="2018-02-03T16:22:48.682" v="860" actId="14100"/>
          <ac:spMkLst>
            <pc:docMk/>
            <pc:sldMk cId="2024989670" sldId="401"/>
            <ac:spMk id="5" creationId="{F249D464-B8D9-4754-886D-7D70B972E4AF}"/>
          </ac:spMkLst>
        </pc:spChg>
        <pc:spChg chg="mod">
          <ac:chgData name="Lars Hinnerk Grevsmühl" userId="be0fbe12ed7dd25f" providerId="LiveId" clId="{92808893-E133-4C62-A465-62A101AC3459}" dt="2018-02-03T16:31:12.534" v="908" actId="20577"/>
          <ac:spMkLst>
            <pc:docMk/>
            <pc:sldMk cId="2024989670" sldId="401"/>
            <ac:spMk id="10" creationId="{0B092022-AB03-4A50-81D5-4FC44F2B24EA}"/>
          </ac:spMkLst>
        </pc:spChg>
        <pc:spChg chg="add mod ord">
          <ac:chgData name="Lars Hinnerk Grevsmühl" userId="be0fbe12ed7dd25f" providerId="LiveId" clId="{92808893-E133-4C62-A465-62A101AC3459}" dt="2018-02-03T16:22:31.604" v="858" actId="14100"/>
          <ac:spMkLst>
            <pc:docMk/>
            <pc:sldMk cId="2024989670" sldId="401"/>
            <ac:spMk id="13" creationId="{81628AD8-8F7C-40A0-8C42-BD4B35EA7065}"/>
          </ac:spMkLst>
        </pc:spChg>
        <pc:picChg chg="del">
          <ac:chgData name="Lars Hinnerk Grevsmühl" userId="be0fbe12ed7dd25f" providerId="LiveId" clId="{92808893-E133-4C62-A465-62A101AC3459}" dt="2018-02-03T16:21:02.626" v="839" actId="478"/>
          <ac:picMkLst>
            <pc:docMk/>
            <pc:sldMk cId="2024989670" sldId="401"/>
            <ac:picMk id="7" creationId="{F5F3F250-6E25-4549-AC08-EAFF7B0ADC33}"/>
          </ac:picMkLst>
        </pc:picChg>
        <pc:picChg chg="add mod">
          <ac:chgData name="Lars Hinnerk Grevsmühl" userId="be0fbe12ed7dd25f" providerId="LiveId" clId="{92808893-E133-4C62-A465-62A101AC3459}" dt="2018-02-03T16:21:14.748" v="842" actId="1076"/>
          <ac:picMkLst>
            <pc:docMk/>
            <pc:sldMk cId="2024989670" sldId="401"/>
            <ac:picMk id="8" creationId="{AC380B64-F370-4017-8212-DF18A5CE74B3}"/>
          </ac:picMkLst>
        </pc:picChg>
        <pc:picChg chg="mod ord">
          <ac:chgData name="Lars Hinnerk Grevsmühl" userId="be0fbe12ed7dd25f" providerId="LiveId" clId="{92808893-E133-4C62-A465-62A101AC3459}" dt="2018-02-03T16:22:51.896" v="861" actId="166"/>
          <ac:picMkLst>
            <pc:docMk/>
            <pc:sldMk cId="2024989670" sldId="401"/>
            <ac:picMk id="9" creationId="{08687B15-9FE0-4BB7-A6D6-62849F3E03F4}"/>
          </ac:picMkLst>
        </pc:picChg>
      </pc:sldChg>
      <pc:sldChg chg="add del">
        <pc:chgData name="Lars Hinnerk Grevsmühl" userId="be0fbe12ed7dd25f" providerId="LiveId" clId="{92808893-E133-4C62-A465-62A101AC3459}" dt="2018-02-03T16:06:48.085" v="792" actId="2696"/>
        <pc:sldMkLst>
          <pc:docMk/>
          <pc:sldMk cId="596994108" sldId="402"/>
        </pc:sldMkLst>
      </pc:sldChg>
      <pc:sldChg chg="addSp delSp modSp add">
        <pc:chgData name="Lars Hinnerk Grevsmühl" userId="be0fbe12ed7dd25f" providerId="LiveId" clId="{92808893-E133-4C62-A465-62A101AC3459}" dt="2018-02-03T16:31:16.730" v="909" actId="20577"/>
        <pc:sldMkLst>
          <pc:docMk/>
          <pc:sldMk cId="3166400774" sldId="402"/>
        </pc:sldMkLst>
        <pc:spChg chg="mod ord">
          <ac:chgData name="Lars Hinnerk Grevsmühl" userId="be0fbe12ed7dd25f" providerId="LiveId" clId="{92808893-E133-4C62-A465-62A101AC3459}" dt="2018-02-03T16:26:03.668" v="880" actId="1076"/>
          <ac:spMkLst>
            <pc:docMk/>
            <pc:sldMk cId="3166400774" sldId="402"/>
            <ac:spMk id="5" creationId="{F249D464-B8D9-4754-886D-7D70B972E4AF}"/>
          </ac:spMkLst>
        </pc:spChg>
        <pc:spChg chg="mod">
          <ac:chgData name="Lars Hinnerk Grevsmühl" userId="be0fbe12ed7dd25f" providerId="LiveId" clId="{92808893-E133-4C62-A465-62A101AC3459}" dt="2018-02-03T16:31:16.730" v="909" actId="20577"/>
          <ac:spMkLst>
            <pc:docMk/>
            <pc:sldMk cId="3166400774" sldId="402"/>
            <ac:spMk id="10" creationId="{0B092022-AB03-4A50-81D5-4FC44F2B24EA}"/>
          </ac:spMkLst>
        </pc:spChg>
        <pc:spChg chg="add del mod">
          <ac:chgData name="Lars Hinnerk Grevsmühl" userId="be0fbe12ed7dd25f" providerId="LiveId" clId="{92808893-E133-4C62-A465-62A101AC3459}" dt="2018-02-03T16:27:51.886" v="888" actId="478"/>
          <ac:spMkLst>
            <pc:docMk/>
            <pc:sldMk cId="3166400774" sldId="402"/>
            <ac:spMk id="13" creationId="{2AF6C1C3-F988-466C-9FD9-19EC2421EAB8}"/>
          </ac:spMkLst>
        </pc:spChg>
        <pc:grpChg chg="add mod">
          <ac:chgData name="Lars Hinnerk Grevsmühl" userId="be0fbe12ed7dd25f" providerId="LiveId" clId="{92808893-E133-4C62-A465-62A101AC3459}" dt="2018-02-03T16:29:53.071" v="905" actId="1076"/>
          <ac:grpSpMkLst>
            <pc:docMk/>
            <pc:sldMk cId="3166400774" sldId="402"/>
            <ac:grpSpMk id="11" creationId="{4CBD69D0-B015-4FD4-A5E4-97E9AFB934A7}"/>
          </ac:grpSpMkLst>
        </pc:grpChg>
        <pc:picChg chg="del">
          <ac:chgData name="Lars Hinnerk Grevsmühl" userId="be0fbe12ed7dd25f" providerId="LiveId" clId="{92808893-E133-4C62-A465-62A101AC3459}" dt="2018-02-03T16:23:01.577" v="862" actId="478"/>
          <ac:picMkLst>
            <pc:docMk/>
            <pc:sldMk cId="3166400774" sldId="402"/>
            <ac:picMk id="7" creationId="{F5F3F250-6E25-4549-AC08-EAFF7B0ADC33}"/>
          </ac:picMkLst>
        </pc:picChg>
        <pc:picChg chg="add mod modCrop">
          <ac:chgData name="Lars Hinnerk Grevsmühl" userId="be0fbe12ed7dd25f" providerId="LiveId" clId="{92808893-E133-4C62-A465-62A101AC3459}" dt="2018-02-03T16:29:38.135" v="901" actId="164"/>
          <ac:picMkLst>
            <pc:docMk/>
            <pc:sldMk cId="3166400774" sldId="402"/>
            <ac:picMk id="8" creationId="{BBF81566-9CAE-431C-9850-BE57C791C4C2}"/>
          </ac:picMkLst>
        </pc:picChg>
        <pc:picChg chg="ord">
          <ac:chgData name="Lars Hinnerk Grevsmühl" userId="be0fbe12ed7dd25f" providerId="LiveId" clId="{92808893-E133-4C62-A465-62A101AC3459}" dt="2018-02-03T16:28:18.889" v="895" actId="166"/>
          <ac:picMkLst>
            <pc:docMk/>
            <pc:sldMk cId="3166400774" sldId="402"/>
            <ac:picMk id="9" creationId="{08687B15-9FE0-4BB7-A6D6-62849F3E03F4}"/>
          </ac:picMkLst>
        </pc:picChg>
        <pc:picChg chg="add mod modCrop">
          <ac:chgData name="Lars Hinnerk Grevsmühl" userId="be0fbe12ed7dd25f" providerId="LiveId" clId="{92808893-E133-4C62-A465-62A101AC3459}" dt="2018-02-03T16:29:38.135" v="901" actId="164"/>
          <ac:picMkLst>
            <pc:docMk/>
            <pc:sldMk cId="3166400774" sldId="402"/>
            <ac:picMk id="14" creationId="{B2C7ACF3-8D3B-4220-9B0B-546D2FA8E569}"/>
          </ac:picMkLst>
        </pc:picChg>
      </pc:sldChg>
      <pc:sldChg chg="addSp delSp modSp add">
        <pc:chgData name="Lars Hinnerk Grevsmühl" userId="be0fbe12ed7dd25f" providerId="LiveId" clId="{92808893-E133-4C62-A465-62A101AC3459}" dt="2018-02-03T16:31:21.719" v="910" actId="20577"/>
        <pc:sldMkLst>
          <pc:docMk/>
          <pc:sldMk cId="1700897177" sldId="403"/>
        </pc:sldMkLst>
        <pc:spChg chg="del">
          <ac:chgData name="Lars Hinnerk Grevsmühl" userId="be0fbe12ed7dd25f" providerId="LiveId" clId="{92808893-E133-4C62-A465-62A101AC3459}" dt="2018-02-03T16:28:00.601" v="890" actId="478"/>
          <ac:spMkLst>
            <pc:docMk/>
            <pc:sldMk cId="1700897177" sldId="403"/>
            <ac:spMk id="5" creationId="{F249D464-B8D9-4754-886D-7D70B972E4AF}"/>
          </ac:spMkLst>
        </pc:spChg>
        <pc:spChg chg="mod">
          <ac:chgData name="Lars Hinnerk Grevsmühl" userId="be0fbe12ed7dd25f" providerId="LiveId" clId="{92808893-E133-4C62-A465-62A101AC3459}" dt="2018-02-03T16:31:21.719" v="910" actId="20577"/>
          <ac:spMkLst>
            <pc:docMk/>
            <pc:sldMk cId="1700897177" sldId="403"/>
            <ac:spMk id="10" creationId="{0B092022-AB03-4A50-81D5-4FC44F2B24EA}"/>
          </ac:spMkLst>
        </pc:spChg>
        <pc:spChg chg="add mod">
          <ac:chgData name="Lars Hinnerk Grevsmühl" userId="be0fbe12ed7dd25f" providerId="LiveId" clId="{92808893-E133-4C62-A465-62A101AC3459}" dt="2018-02-03T16:28:08.336" v="892" actId="14100"/>
          <ac:spMkLst>
            <pc:docMk/>
            <pc:sldMk cId="1700897177" sldId="403"/>
            <ac:spMk id="13" creationId="{F7C58CA0-19FA-4C9F-B7BA-35B0AFD3D22D}"/>
          </ac:spMkLst>
        </pc:spChg>
        <pc:picChg chg="del">
          <ac:chgData name="Lars Hinnerk Grevsmühl" userId="be0fbe12ed7dd25f" providerId="LiveId" clId="{92808893-E133-4C62-A465-62A101AC3459}" dt="2018-02-03T16:26:20.672" v="882" actId="478"/>
          <ac:picMkLst>
            <pc:docMk/>
            <pc:sldMk cId="1700897177" sldId="403"/>
            <ac:picMk id="7" creationId="{F5F3F250-6E25-4549-AC08-EAFF7B0ADC33}"/>
          </ac:picMkLst>
        </pc:picChg>
        <pc:picChg chg="add mod">
          <ac:chgData name="Lars Hinnerk Grevsmühl" userId="be0fbe12ed7dd25f" providerId="LiveId" clId="{92808893-E133-4C62-A465-62A101AC3459}" dt="2018-02-03T16:26:42.187" v="886" actId="1076"/>
          <ac:picMkLst>
            <pc:docMk/>
            <pc:sldMk cId="1700897177" sldId="403"/>
            <ac:picMk id="8" creationId="{1E13EB73-D16E-4D3F-A033-C4FE3C59A12C}"/>
          </ac:picMkLst>
        </pc:picChg>
        <pc:picChg chg="ord">
          <ac:chgData name="Lars Hinnerk Grevsmühl" userId="be0fbe12ed7dd25f" providerId="LiveId" clId="{92808893-E133-4C62-A465-62A101AC3459}" dt="2018-02-03T16:28:12.744" v="893" actId="166"/>
          <ac:picMkLst>
            <pc:docMk/>
            <pc:sldMk cId="1700897177" sldId="403"/>
            <ac:picMk id="9" creationId="{08687B15-9FE0-4BB7-A6D6-62849F3E03F4}"/>
          </ac:picMkLst>
        </pc:picChg>
      </pc:sldChg>
      <pc:sldChg chg="delSp">
        <pc:chgData name="Lars Hinnerk Grevsmühl" userId="be0fbe12ed7dd25f" providerId="LiveId" clId="{92808893-E133-4C62-A465-62A101AC3459}" dt="2018-02-04T20:12:44.071" v="1221" actId="478"/>
        <pc:sldMkLst>
          <pc:docMk/>
          <pc:sldMk cId="3065173624" sldId="404"/>
        </pc:sldMkLst>
        <pc:spChg chg="del">
          <ac:chgData name="Lars Hinnerk Grevsmühl" userId="be0fbe12ed7dd25f" providerId="LiveId" clId="{92808893-E133-4C62-A465-62A101AC3459}" dt="2018-02-04T20:12:44.071" v="1221" actId="478"/>
          <ac:spMkLst>
            <pc:docMk/>
            <pc:sldMk cId="3065173624" sldId="404"/>
            <ac:spMk id="4" creationId="{5F12976A-ACA0-40C5-86A7-1F56CF8685E6}"/>
          </ac:spMkLst>
        </pc:spChg>
      </pc:sldChg>
      <pc:sldChg chg="addSp delSp modSp add">
        <pc:chgData name="Lars Hinnerk Grevsmühl" userId="be0fbe12ed7dd25f" providerId="LiveId" clId="{92808893-E133-4C62-A465-62A101AC3459}" dt="2018-02-04T15:18:56.304" v="928" actId="1076"/>
        <pc:sldMkLst>
          <pc:docMk/>
          <pc:sldMk cId="3351852510" sldId="405"/>
        </pc:sldMkLst>
        <pc:picChg chg="del">
          <ac:chgData name="Lars Hinnerk Grevsmühl" userId="be0fbe12ed7dd25f" providerId="LiveId" clId="{92808893-E133-4C62-A465-62A101AC3459}" dt="2018-02-04T15:18:30.223" v="924" actId="478"/>
          <ac:picMkLst>
            <pc:docMk/>
            <pc:sldMk cId="3351852510" sldId="405"/>
            <ac:picMk id="7" creationId="{F5F3F250-6E25-4549-AC08-EAFF7B0ADC33}"/>
          </ac:picMkLst>
        </pc:picChg>
        <pc:picChg chg="add mod">
          <ac:chgData name="Lars Hinnerk Grevsmühl" userId="be0fbe12ed7dd25f" providerId="LiveId" clId="{92808893-E133-4C62-A465-62A101AC3459}" dt="2018-02-04T15:18:56.304" v="928" actId="1076"/>
          <ac:picMkLst>
            <pc:docMk/>
            <pc:sldMk cId="3351852510" sldId="405"/>
            <ac:picMk id="8" creationId="{9D3F0746-1611-4792-B4D7-C542E4090FC2}"/>
          </ac:picMkLst>
        </pc:picChg>
      </pc:sldChg>
      <pc:sldChg chg="addSp delSp modSp add">
        <pc:chgData name="Lars Hinnerk Grevsmühl" userId="be0fbe12ed7dd25f" providerId="LiveId" clId="{92808893-E133-4C62-A465-62A101AC3459}" dt="2018-02-04T15:19:44.376" v="936" actId="1076"/>
        <pc:sldMkLst>
          <pc:docMk/>
          <pc:sldMk cId="1694066360" sldId="406"/>
        </pc:sldMkLst>
        <pc:picChg chg="add mod">
          <ac:chgData name="Lars Hinnerk Grevsmühl" userId="be0fbe12ed7dd25f" providerId="LiveId" clId="{92808893-E133-4C62-A465-62A101AC3459}" dt="2018-02-04T15:19:44.376" v="936" actId="1076"/>
          <ac:picMkLst>
            <pc:docMk/>
            <pc:sldMk cId="1694066360" sldId="406"/>
            <ac:picMk id="7" creationId="{1302E281-459A-446A-B2EB-FFFE7F392F61}"/>
          </ac:picMkLst>
        </pc:picChg>
        <pc:picChg chg="del">
          <ac:chgData name="Lars Hinnerk Grevsmühl" userId="be0fbe12ed7dd25f" providerId="LiveId" clId="{92808893-E133-4C62-A465-62A101AC3459}" dt="2018-02-04T15:19:28.528" v="933" actId="478"/>
          <ac:picMkLst>
            <pc:docMk/>
            <pc:sldMk cId="1694066360" sldId="406"/>
            <ac:picMk id="8" creationId="{8803973E-1966-4E8A-BDE1-050741C4E592}"/>
          </ac:picMkLst>
        </pc:picChg>
      </pc:sldChg>
      <pc:sldChg chg="addSp delSp modSp add">
        <pc:chgData name="Lars Hinnerk Grevsmühl" userId="be0fbe12ed7dd25f" providerId="LiveId" clId="{92808893-E133-4C62-A465-62A101AC3459}" dt="2018-02-04T15:20:15.170" v="941" actId="1076"/>
        <pc:sldMkLst>
          <pc:docMk/>
          <pc:sldMk cId="2525395966" sldId="407"/>
        </pc:sldMkLst>
        <pc:picChg chg="add mod">
          <ac:chgData name="Lars Hinnerk Grevsmühl" userId="be0fbe12ed7dd25f" providerId="LiveId" clId="{92808893-E133-4C62-A465-62A101AC3459}" dt="2018-02-04T15:20:15.170" v="941" actId="1076"/>
          <ac:picMkLst>
            <pc:docMk/>
            <pc:sldMk cId="2525395966" sldId="407"/>
            <ac:picMk id="7" creationId="{5340E001-FDC0-454B-A47C-337257F85957}"/>
          </ac:picMkLst>
        </pc:picChg>
        <pc:picChg chg="del">
          <ac:chgData name="Lars Hinnerk Grevsmühl" userId="be0fbe12ed7dd25f" providerId="LiveId" clId="{92808893-E133-4C62-A465-62A101AC3459}" dt="2018-02-04T15:20:01.763" v="938" actId="478"/>
          <ac:picMkLst>
            <pc:docMk/>
            <pc:sldMk cId="2525395966" sldId="407"/>
            <ac:picMk id="8" creationId="{AC380B64-F370-4017-8212-DF18A5CE74B3}"/>
          </ac:picMkLst>
        </pc:picChg>
      </pc:sldChg>
      <pc:sldChg chg="addSp delSp modSp add">
        <pc:chgData name="Lars Hinnerk Grevsmühl" userId="be0fbe12ed7dd25f" providerId="LiveId" clId="{92808893-E133-4C62-A465-62A101AC3459}" dt="2018-02-04T15:20:41.059" v="946" actId="1076"/>
        <pc:sldMkLst>
          <pc:docMk/>
          <pc:sldMk cId="954665482" sldId="408"/>
        </pc:sldMkLst>
        <pc:grpChg chg="del">
          <ac:chgData name="Lars Hinnerk Grevsmühl" userId="be0fbe12ed7dd25f" providerId="LiveId" clId="{92808893-E133-4C62-A465-62A101AC3459}" dt="2018-02-04T15:20:26.061" v="943" actId="478"/>
          <ac:grpSpMkLst>
            <pc:docMk/>
            <pc:sldMk cId="954665482" sldId="408"/>
            <ac:grpSpMk id="11" creationId="{4CBD69D0-B015-4FD4-A5E4-97E9AFB934A7}"/>
          </ac:grpSpMkLst>
        </pc:grpChg>
        <pc:picChg chg="add mod">
          <ac:chgData name="Lars Hinnerk Grevsmühl" userId="be0fbe12ed7dd25f" providerId="LiveId" clId="{92808893-E133-4C62-A465-62A101AC3459}" dt="2018-02-04T15:20:41.059" v="946" actId="1076"/>
          <ac:picMkLst>
            <pc:docMk/>
            <pc:sldMk cId="954665482" sldId="408"/>
            <ac:picMk id="7" creationId="{FCCBF4B8-90F5-4BEB-AF1A-0B927C956C07}"/>
          </ac:picMkLst>
        </pc:picChg>
      </pc:sldChg>
      <pc:sldChg chg="addSp delSp modSp add ord">
        <pc:chgData name="Lars Hinnerk Grevsmühl" userId="be0fbe12ed7dd25f" providerId="LiveId" clId="{92808893-E133-4C62-A465-62A101AC3459}" dt="2018-02-04T20:13:30.794" v="1223" actId="20577"/>
        <pc:sldMkLst>
          <pc:docMk/>
          <pc:sldMk cId="1192341140" sldId="409"/>
        </pc:sldMkLst>
        <pc:spChg chg="del">
          <ac:chgData name="Lars Hinnerk Grevsmühl" userId="be0fbe12ed7dd25f" providerId="LiveId" clId="{92808893-E133-4C62-A465-62A101AC3459}" dt="2018-02-04T15:23:02.791" v="992" actId="478"/>
          <ac:spMkLst>
            <pc:docMk/>
            <pc:sldMk cId="1192341140" sldId="409"/>
            <ac:spMk id="2" creationId="{00000000-0000-0000-0000-000000000000}"/>
          </ac:spMkLst>
        </pc:spChg>
        <pc:spChg chg="mod">
          <ac:chgData name="Lars Hinnerk Grevsmühl" userId="be0fbe12ed7dd25f" providerId="LiveId" clId="{92808893-E133-4C62-A465-62A101AC3459}" dt="2018-02-04T15:21:34.940" v="983" actId="20577"/>
          <ac:spMkLst>
            <pc:docMk/>
            <pc:sldMk cId="1192341140" sldId="409"/>
            <ac:spMk id="3" creationId="{00000000-0000-0000-0000-000000000000}"/>
          </ac:spMkLst>
        </pc:spChg>
        <pc:spChg chg="del">
          <ac:chgData name="Lars Hinnerk Grevsmühl" userId="be0fbe12ed7dd25f" providerId="LiveId" clId="{92808893-E133-4C62-A465-62A101AC3459}" dt="2018-02-04T15:21:58.782" v="989" actId="478"/>
          <ac:spMkLst>
            <pc:docMk/>
            <pc:sldMk cId="1192341140" sldId="409"/>
            <ac:spMk id="5" creationId="{F249D464-B8D9-4754-886D-7D70B972E4AF}"/>
          </ac:spMkLst>
        </pc:spChg>
        <pc:spChg chg="add del mod">
          <ac:chgData name="Lars Hinnerk Grevsmühl" userId="be0fbe12ed7dd25f" providerId="LiveId" clId="{92808893-E133-4C62-A465-62A101AC3459}" dt="2018-02-04T15:23:06.646" v="993" actId="478"/>
          <ac:spMkLst>
            <pc:docMk/>
            <pc:sldMk cId="1192341140" sldId="409"/>
            <ac:spMk id="8" creationId="{15774C55-6FF0-4BA9-B339-9E1E00AEF238}"/>
          </ac:spMkLst>
        </pc:spChg>
        <pc:spChg chg="mod">
          <ac:chgData name="Lars Hinnerk Grevsmühl" userId="be0fbe12ed7dd25f" providerId="LiveId" clId="{92808893-E133-4C62-A465-62A101AC3459}" dt="2018-02-04T15:21:52.766" v="986" actId="1076"/>
          <ac:spMkLst>
            <pc:docMk/>
            <pc:sldMk cId="1192341140" sldId="409"/>
            <ac:spMk id="10" creationId="{0B092022-AB03-4A50-81D5-4FC44F2B24EA}"/>
          </ac:spMkLst>
        </pc:spChg>
        <pc:spChg chg="add mod">
          <ac:chgData name="Lars Hinnerk Grevsmühl" userId="be0fbe12ed7dd25f" providerId="LiveId" clId="{92808893-E133-4C62-A465-62A101AC3459}" dt="2018-02-04T20:13:30.794" v="1223" actId="20577"/>
          <ac:spMkLst>
            <pc:docMk/>
            <pc:sldMk cId="1192341140" sldId="409"/>
            <ac:spMk id="11" creationId="{6972C708-6B77-4D84-A97D-CC22B23A34A5}"/>
          </ac:spMkLst>
        </pc:spChg>
        <pc:picChg chg="mod">
          <ac:chgData name="Lars Hinnerk Grevsmühl" userId="be0fbe12ed7dd25f" providerId="LiveId" clId="{92808893-E133-4C62-A465-62A101AC3459}" dt="2018-02-04T15:21:49.236" v="985" actId="1076"/>
          <ac:picMkLst>
            <pc:docMk/>
            <pc:sldMk cId="1192341140" sldId="409"/>
            <ac:picMk id="7" creationId="{F5F3F250-6E25-4549-AC08-EAFF7B0ADC33}"/>
          </ac:picMkLst>
        </pc:picChg>
        <pc:picChg chg="del">
          <ac:chgData name="Lars Hinnerk Grevsmühl" userId="be0fbe12ed7dd25f" providerId="LiveId" clId="{92808893-E133-4C62-A465-62A101AC3459}" dt="2018-02-04T15:21:57.964" v="988" actId="478"/>
          <ac:picMkLst>
            <pc:docMk/>
            <pc:sldMk cId="1192341140" sldId="409"/>
            <ac:picMk id="9" creationId="{08687B15-9FE0-4BB7-A6D6-62849F3E03F4}"/>
          </ac:picMkLst>
        </pc:picChg>
        <pc:cxnChg chg="del">
          <ac:chgData name="Lars Hinnerk Grevsmühl" userId="be0fbe12ed7dd25f" providerId="LiveId" clId="{92808893-E133-4C62-A465-62A101AC3459}" dt="2018-02-04T15:21:56.001" v="987" actId="478"/>
          <ac:cxnSpMkLst>
            <pc:docMk/>
            <pc:sldMk cId="1192341140" sldId="409"/>
            <ac:cxnSpMk id="12" creationId="{C115986B-1DCF-45A5-8CDE-5DC5267D2499}"/>
          </ac:cxnSpMkLst>
        </pc:cxnChg>
      </pc:sldChg>
      <pc:sldChg chg="addSp delSp modSp add del mod">
        <pc:chgData name="Lars Hinnerk Grevsmühl" userId="be0fbe12ed7dd25f" providerId="LiveId" clId="{92808893-E133-4C62-A465-62A101AC3459}" dt="2018-02-04T20:34:43.039" v="1229" actId="2696"/>
        <pc:sldMkLst>
          <pc:docMk/>
          <pc:sldMk cId="1780744970" sldId="410"/>
        </pc:sldMkLst>
        <pc:spChg chg="del">
          <ac:chgData name="Lars Hinnerk Grevsmühl" userId="be0fbe12ed7dd25f" providerId="LiveId" clId="{92808893-E133-4C62-A465-62A101AC3459}" dt="2018-02-04T20:34:30.488" v="1228" actId="1957"/>
          <ac:spMkLst>
            <pc:docMk/>
            <pc:sldMk cId="1780744970" sldId="410"/>
            <ac:spMk id="2" creationId="{EF5D9600-5E5D-4952-9A4E-60CDBF2A225F}"/>
          </ac:spMkLst>
        </pc:spChg>
        <pc:graphicFrameChg chg="add mod">
          <ac:chgData name="Lars Hinnerk Grevsmühl" userId="be0fbe12ed7dd25f" providerId="LiveId" clId="{92808893-E133-4C62-A465-62A101AC3459}" dt="2018-02-04T20:34:30.488" v="1228" actId="1957"/>
          <ac:graphicFrameMkLst>
            <pc:docMk/>
            <pc:sldMk cId="1780744970" sldId="410"/>
            <ac:graphicFrameMk id="9" creationId="{4CA5C7A4-A19F-4A31-BAE6-9E55FDD7E21C}"/>
          </ac:graphicFrameMkLst>
        </pc:graphicFrameChg>
      </pc:sldChg>
    </pc:docChg>
  </pc:docChgLst>
  <pc:docChgLst>
    <pc:chgData name="Lars Hinnerk Grevsmühl" userId="be0fbe12ed7dd25f" providerId="LiveId" clId="{70CD6E51-6262-44A2-87C8-183704BCC55E}"/>
    <pc:docChg chg="modSld">
      <pc:chgData name="Lars Hinnerk Grevsmühl" userId="be0fbe12ed7dd25f" providerId="LiveId" clId="{70CD6E51-6262-44A2-87C8-183704BCC55E}" dt="2018-02-04T22:27:43.176" v="17" actId="20577"/>
      <pc:docMkLst>
        <pc:docMk/>
      </pc:docMkLst>
      <pc:sldChg chg="modSp">
        <pc:chgData name="Lars Hinnerk Grevsmühl" userId="be0fbe12ed7dd25f" providerId="LiveId" clId="{70CD6E51-6262-44A2-87C8-183704BCC55E}" dt="2018-02-04T22:27:43.176" v="17" actId="20577"/>
        <pc:sldMkLst>
          <pc:docMk/>
          <pc:sldMk cId="0" sldId="395"/>
        </pc:sldMkLst>
        <pc:spChg chg="mod">
          <ac:chgData name="Lars Hinnerk Grevsmühl" userId="be0fbe12ed7dd25f" providerId="LiveId" clId="{70CD6E51-6262-44A2-87C8-183704BCC55E}" dt="2018-02-04T22:27:43.176" v="17" actId="20577"/>
          <ac:spMkLst>
            <pc:docMk/>
            <pc:sldMk cId="0" sldId="395"/>
            <ac:spMk id="3" creationId="{00000000-0000-0000-0000-000000000000}"/>
          </ac:spMkLst>
        </pc:spChg>
      </pc:sldChg>
      <pc:sldChg chg="modSp">
        <pc:chgData name="Lars Hinnerk Grevsmühl" userId="be0fbe12ed7dd25f" providerId="LiveId" clId="{70CD6E51-6262-44A2-87C8-183704BCC55E}" dt="2018-02-04T13:04:25.265" v="0" actId="1036"/>
        <pc:sldMkLst>
          <pc:docMk/>
          <pc:sldMk cId="1744779134" sldId="400"/>
        </pc:sldMkLst>
        <pc:picChg chg="mod">
          <ac:chgData name="Lars Hinnerk Grevsmühl" userId="be0fbe12ed7dd25f" providerId="LiveId" clId="{70CD6E51-6262-44A2-87C8-183704BCC55E}" dt="2018-02-04T13:04:25.265" v="0" actId="1036"/>
          <ac:picMkLst>
            <pc:docMk/>
            <pc:sldMk cId="1744779134" sldId="400"/>
            <ac:picMk id="9" creationId="{08687B15-9FE0-4BB7-A6D6-62849F3E03F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Julius\Desktop\TestResultes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Berechnungszeit der n-ten Primzahl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Tabelle1!$E$1</c:f>
              <c:strCache>
                <c:ptCount val="1"/>
                <c:pt idx="0">
                  <c:v>Durchsch. Zeit ASM</c:v>
                </c:pt>
              </c:strCache>
            </c:strRef>
          </c:tx>
          <c:spPr>
            <a:ln w="22225" cap="rnd">
              <a:solidFill>
                <a:schemeClr val="bg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bg2"/>
              </a:solidFill>
              <a:ln w="9525">
                <a:solidFill>
                  <a:srgbClr val="005293"/>
                </a:solidFill>
                <a:round/>
              </a:ln>
              <a:effectLst/>
            </c:spPr>
          </c:marker>
          <c:xVal>
            <c:numRef>
              <c:f>Tabelle1!$B$2:$B$11</c:f>
              <c:numCache>
                <c:formatCode>General</c:formatCode>
                <c:ptCount val="10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  <c:pt idx="4">
                  <c:v>40000</c:v>
                </c:pt>
                <c:pt idx="5">
                  <c:v>50000</c:v>
                </c:pt>
                <c:pt idx="6">
                  <c:v>100000</c:v>
                </c:pt>
                <c:pt idx="7">
                  <c:v>150000</c:v>
                </c:pt>
                <c:pt idx="8">
                  <c:v>200000</c:v>
                </c:pt>
                <c:pt idx="9">
                  <c:v>250000</c:v>
                </c:pt>
              </c:numCache>
            </c:numRef>
          </c:xVal>
          <c:yVal>
            <c:numRef>
              <c:f>Tabelle1!$E$2:$E$11</c:f>
              <c:numCache>
                <c:formatCode>General</c:formatCode>
                <c:ptCount val="10"/>
                <c:pt idx="0">
                  <c:v>5.2700000000000002E-4</c:v>
                </c:pt>
                <c:pt idx="1">
                  <c:v>3.4324E-2</c:v>
                </c:pt>
                <c:pt idx="2">
                  <c:v>4.5206400000000002</c:v>
                </c:pt>
                <c:pt idx="3">
                  <c:v>19.439219000000001</c:v>
                </c:pt>
                <c:pt idx="4">
                  <c:v>83.414615999999995</c:v>
                </c:pt>
                <c:pt idx="5" formatCode="#,##0">
                  <c:v>133.25529700000001</c:v>
                </c:pt>
                <c:pt idx="6">
                  <c:v>567.22871899999996</c:v>
                </c:pt>
                <c:pt idx="7">
                  <c:v>1320.9292499999999</c:v>
                </c:pt>
                <c:pt idx="8">
                  <c:v>2400.1904749999999</c:v>
                </c:pt>
                <c:pt idx="9">
                  <c:v>3827.2040830000001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E9-4911-8756-50719ED5FE94}"/>
            </c:ext>
          </c:extLst>
        </c:ser>
        <c:ser>
          <c:idx val="4"/>
          <c:order val="1"/>
          <c:tx>
            <c:strRef>
              <c:f>Tabelle1!$H$1</c:f>
              <c:strCache>
                <c:ptCount val="1"/>
                <c:pt idx="0">
                  <c:v>Durchsch. Zeit C</c:v>
                </c:pt>
              </c:strCache>
            </c:strRef>
          </c:tx>
          <c:spPr>
            <a:ln w="22225" cap="rnd">
              <a:solidFill>
                <a:schemeClr val="bg2"/>
              </a:solidFill>
              <a:prstDash val="lgDashDot"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rgbClr val="98C6EA"/>
                </a:solidFill>
                <a:round/>
              </a:ln>
              <a:effectLst/>
            </c:spPr>
          </c:marker>
          <c:xVal>
            <c:numRef>
              <c:f>Tabelle1!$B$2:$B$11</c:f>
              <c:numCache>
                <c:formatCode>General</c:formatCode>
                <c:ptCount val="10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  <c:pt idx="4">
                  <c:v>40000</c:v>
                </c:pt>
                <c:pt idx="5">
                  <c:v>50000</c:v>
                </c:pt>
                <c:pt idx="6">
                  <c:v>100000</c:v>
                </c:pt>
                <c:pt idx="7">
                  <c:v>150000</c:v>
                </c:pt>
                <c:pt idx="8">
                  <c:v>200000</c:v>
                </c:pt>
                <c:pt idx="9">
                  <c:v>250000</c:v>
                </c:pt>
              </c:numCache>
            </c:numRef>
          </c:xVal>
          <c:yVal>
            <c:numRef>
              <c:f>Tabelle1!$H$2:$H$11</c:f>
              <c:numCache>
                <c:formatCode>General</c:formatCode>
                <c:ptCount val="10"/>
                <c:pt idx="0">
                  <c:v>6.2500000000000001E-4</c:v>
                </c:pt>
                <c:pt idx="1">
                  <c:v>4.1588E-2</c:v>
                </c:pt>
                <c:pt idx="2">
                  <c:v>5.4612860000000003</c:v>
                </c:pt>
                <c:pt idx="3">
                  <c:v>23.146827999999999</c:v>
                </c:pt>
                <c:pt idx="4">
                  <c:v>98.596754000000004</c:v>
                </c:pt>
                <c:pt idx="5">
                  <c:v>157.29989900000001</c:v>
                </c:pt>
                <c:pt idx="6">
                  <c:v>688.62877800000001</c:v>
                </c:pt>
                <c:pt idx="7">
                  <c:v>1558.5909939999999</c:v>
                </c:pt>
                <c:pt idx="8" formatCode="#,##0">
                  <c:v>2837.8723359999999</c:v>
                </c:pt>
                <c:pt idx="9">
                  <c:v>4514.9309730000004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2E9-4911-8756-50719ED5FE94}"/>
            </c:ext>
          </c:extLst>
        </c:ser>
        <c:ser>
          <c:idx val="0"/>
          <c:order val="2"/>
          <c:tx>
            <c:strRef>
              <c:f>Tabelle1!$O$1</c:f>
              <c:strCache>
                <c:ptCount val="1"/>
                <c:pt idx="0">
                  <c:v>AB-Schleife</c:v>
                </c:pt>
              </c:strCache>
            </c:strRef>
          </c:tx>
          <c:spPr>
            <a:ln w="22225" cap="rnd">
              <a:solidFill>
                <a:schemeClr val="bg2">
                  <a:lumMod val="60000"/>
                  <a:lumOff val="40000"/>
                </a:schemeClr>
              </a:solidFill>
              <a:prstDash val="lgDash"/>
              <a:round/>
            </a:ln>
            <a:effectLst/>
          </c:spPr>
          <c:marker>
            <c:symbol val="diamond"/>
            <c:size val="6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accent5">
                    <a:shade val="53000"/>
                  </a:schemeClr>
                </a:solidFill>
                <a:round/>
              </a:ln>
              <a:effectLst/>
            </c:spPr>
          </c:marker>
          <c:dPt>
            <c:idx val="3"/>
            <c:marker>
              <c:symbol val="diamond"/>
              <c:size val="6"/>
              <c:spPr>
                <a:solidFill>
                  <a:schemeClr val="bg2">
                    <a:lumMod val="60000"/>
                    <a:lumOff val="40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E9-4911-8756-50719ED5FE94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bg2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50000"/>
                      <a:lumOff val="5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E9-4911-8756-50719ED5FE94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bg2">
                    <a:lumMod val="60000"/>
                    <a:lumOff val="40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E9-4911-8756-50719ED5FE94}"/>
              </c:ext>
            </c:extLst>
          </c:dPt>
          <c:xVal>
            <c:numRef>
              <c:f>Tabelle1!$B$2:$B$7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  <c:pt idx="4">
                  <c:v>40000</c:v>
                </c:pt>
                <c:pt idx="5">
                  <c:v>50000</c:v>
                </c:pt>
              </c:numCache>
            </c:numRef>
          </c:xVal>
          <c:yVal>
            <c:numRef>
              <c:f>Tabelle1!$O$2:$O$7</c:f>
              <c:numCache>
                <c:formatCode>General</c:formatCode>
                <c:ptCount val="6"/>
                <c:pt idx="0">
                  <c:v>1.8649999999999999E-3</c:v>
                </c:pt>
                <c:pt idx="1">
                  <c:v>0.22784699999999999</c:v>
                </c:pt>
                <c:pt idx="2">
                  <c:v>43.611628000000003</c:v>
                </c:pt>
                <c:pt idx="3">
                  <c:v>205.18110100000001</c:v>
                </c:pt>
                <c:pt idx="4">
                  <c:v>951.88048800000001</c:v>
                </c:pt>
                <c:pt idx="5">
                  <c:v>1557.0384590000001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2E9-4911-8756-50719ED5FE94}"/>
            </c:ext>
          </c:extLst>
        </c:ser>
        <c:ser>
          <c:idx val="2"/>
          <c:order val="3"/>
          <c:tx>
            <c:strRef>
              <c:f>Tabelle1!$Q$1</c:f>
              <c:strCache>
                <c:ptCount val="1"/>
                <c:pt idx="0">
                  <c:v>x/a Approximiert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6"/>
            <c:spPr>
              <a:solidFill>
                <a:srgbClr val="98C6EA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Tabelle1!$B$2:$B$7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  <c:pt idx="4">
                  <c:v>40000</c:v>
                </c:pt>
                <c:pt idx="5">
                  <c:v>50000</c:v>
                </c:pt>
              </c:numCache>
            </c:numRef>
          </c:xVal>
          <c:yVal>
            <c:numRef>
              <c:f>Tabelle1!$Q$2:$Q$7</c:f>
              <c:numCache>
                <c:formatCode>General</c:formatCode>
                <c:ptCount val="6"/>
                <c:pt idx="0">
                  <c:v>1.3780000000000001E-3</c:v>
                </c:pt>
                <c:pt idx="1">
                  <c:v>0.19905500000000001</c:v>
                </c:pt>
                <c:pt idx="2">
                  <c:v>19.452514999999998</c:v>
                </c:pt>
                <c:pt idx="3">
                  <c:v>88.828070999999994</c:v>
                </c:pt>
                <c:pt idx="4">
                  <c:v>403.90801800000003</c:v>
                </c:pt>
                <c:pt idx="5">
                  <c:v>639.779629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2E9-4911-8756-50719ED5F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708968"/>
        <c:axId val="490709296"/>
      </c:scatterChart>
      <c:valAx>
        <c:axId val="490708968"/>
        <c:scaling>
          <c:orientation val="minMax"/>
          <c:max val="27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n-te</a:t>
                </a:r>
                <a:r>
                  <a:rPr lang="en-CA" baseline="0"/>
                  <a:t> Primzahl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709296"/>
        <c:crosses val="autoZero"/>
        <c:crossBetween val="midCat"/>
        <c:minorUnit val="2000"/>
      </c:valAx>
      <c:valAx>
        <c:axId val="49070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Zeit in Sekunden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708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Projektaufgabe – 323: Berechnung von Primzahlen</a:t>
            </a:r>
          </a:p>
          <a:p>
            <a:r>
              <a:rPr lang="de-DE" dirty="0"/>
              <a:t>Marcel </a:t>
            </a:r>
            <a:r>
              <a:rPr lang="de-DE" dirty="0" err="1"/>
              <a:t>Zurawka</a:t>
            </a:r>
            <a:endParaRPr lang="de-DE" dirty="0"/>
          </a:p>
          <a:p>
            <a:r>
              <a:rPr lang="de-DE" dirty="0"/>
              <a:t>Julius Krüger</a:t>
            </a:r>
          </a:p>
          <a:p>
            <a:r>
              <a:rPr lang="de-DE" dirty="0"/>
              <a:t>Lars Hinnerk Grevsmühl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1758950" y="5615520"/>
            <a:ext cx="2120900" cy="802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CBF4B8-90F5-4BEB-AF1A-0B927C95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33" y="2426915"/>
            <a:ext cx="6774934" cy="14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E13EB73-D16E-4D3F-A033-C4FE3C59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6" y="2809584"/>
            <a:ext cx="4267200" cy="87641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C58CA0-19FA-4C9F-B7BA-35B0AFD3D22D}"/>
              </a:ext>
            </a:extLst>
          </p:cNvPr>
          <p:cNvSpPr/>
          <p:nvPr/>
        </p:nvSpPr>
        <p:spPr>
          <a:xfrm flipH="1">
            <a:off x="650873" y="5615520"/>
            <a:ext cx="1108077" cy="802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9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Grenzen des </a:t>
            </a:r>
            <a:r>
              <a:rPr lang="de-DE" dirty="0"/>
              <a:t>Primzahltests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37" y="2969456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Primzahltest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F3F250-6E25-4549-AC08-EAFF7B0A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96" y="1840896"/>
            <a:ext cx="3895799" cy="1122757"/>
          </a:xfrm>
          <a:prstGeom prst="rect">
            <a:avLst/>
          </a:prstGeom>
        </p:spPr>
      </p:pic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6972C708-6B77-4D84-A97D-CC22B23A34A5}"/>
              </a:ext>
            </a:extLst>
          </p:cNvPr>
          <p:cNvSpPr txBox="1">
            <a:spLocks/>
          </p:cNvSpPr>
          <p:nvPr/>
        </p:nvSpPr>
        <p:spPr>
          <a:xfrm>
            <a:off x="319089" y="3428999"/>
            <a:ext cx="8507919" cy="304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 dirty="0"/>
              <a:t>Mögliche Optimierungen: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Abbruch </a:t>
            </a:r>
            <a:r>
              <a:rPr lang="de-DE" dirty="0"/>
              <a:t>nach </a:t>
            </a:r>
            <a:r>
              <a:rPr lang="de-DE"/>
              <a:t>gefundener </a:t>
            </a:r>
            <a:r>
              <a:rPr lang="de-DE" dirty="0"/>
              <a:t>Faktorisierung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Obergrenze für a bzw. </a:t>
            </a:r>
            <a:r>
              <a:rPr lang="de-DE"/>
              <a:t>b: x/2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Untergrenze für a</a:t>
            </a:r>
            <a:r>
              <a:rPr lang="de-DE"/>
              <a:t>: nicht </a:t>
            </a:r>
            <a:r>
              <a:rPr lang="de-DE" dirty="0"/>
              <a:t>Optimierbar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Untergrenzen für b:</a:t>
            </a:r>
            <a:endParaRPr lang="de-DE" dirty="0"/>
          </a:p>
          <a:p>
            <a:pPr marL="519113" lvl="1" indent="-342900"/>
            <a:r>
              <a:rPr lang="de-DE" dirty="0" err="1"/>
              <a:t>unoptimiert</a:t>
            </a:r>
            <a:endParaRPr lang="de-DE" dirty="0"/>
          </a:p>
          <a:p>
            <a:pPr marL="519113" lvl="1" indent="-342900"/>
            <a:r>
              <a:rPr lang="de-DE"/>
              <a:t>Annäherung an x/a</a:t>
            </a:r>
            <a:r>
              <a:rPr lang="de-DE" dirty="0"/>
              <a:t> </a:t>
            </a:r>
            <a:r>
              <a:rPr lang="de-DE"/>
              <a:t>über Zweierpotenzen</a:t>
            </a:r>
            <a:endParaRPr lang="de-DE" dirty="0"/>
          </a:p>
          <a:p>
            <a:pPr marL="519113" lvl="1" indent="-342900"/>
            <a:r>
              <a:rPr lang="de-DE"/>
              <a:t>x</a:t>
            </a:r>
            <a:r>
              <a:rPr lang="de-DE" dirty="0"/>
              <a:t>/a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4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4462461" cy="607806"/>
          </a:xfrm>
        </p:spPr>
        <p:txBody>
          <a:bodyPr/>
          <a:lstStyle/>
          <a:p>
            <a:r>
              <a:rPr lang="de-DE" dirty="0"/>
              <a:t>Schleifendurchläufe: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lang="de-DE" sz="2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Implementierung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341261-81B9-406E-B0D5-E92C7176D9DB}"/>
              </a:ext>
            </a:extLst>
          </p:cNvPr>
          <p:cNvGrpSpPr/>
          <p:nvPr/>
        </p:nvGrpSpPr>
        <p:grpSpPr>
          <a:xfrm>
            <a:off x="735159" y="2006629"/>
            <a:ext cx="367555" cy="3463179"/>
            <a:chOff x="1425387" y="2317488"/>
            <a:chExt cx="367555" cy="346317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660F26-259D-4E60-B8C8-FA68AC11BA4E}"/>
                </a:ext>
              </a:extLst>
            </p:cNvPr>
            <p:cNvSpPr/>
            <p:nvPr/>
          </p:nvSpPr>
          <p:spPr>
            <a:xfrm>
              <a:off x="1425389" y="2684175"/>
              <a:ext cx="367553" cy="308385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935BA3D-5FD5-4719-BF5C-3B356F9C507D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935BA3D-5FD5-4719-BF5C-3B356F9C50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EEC543E2-194B-4997-B6B8-CB3CCCB10F40}"/>
                    </a:ext>
                  </a:extLst>
                </p:cNvPr>
                <p:cNvSpPr/>
                <p:nvPr/>
              </p:nvSpPr>
              <p:spPr>
                <a:xfrm>
                  <a:off x="1425387" y="5415889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EEC543E2-194B-4997-B6B8-CB3CCCB10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7" y="5415889"/>
                  <a:ext cx="367553" cy="364778"/>
                </a:xfrm>
                <a:prstGeom prst="rect">
                  <a:avLst/>
                </a:prstGeom>
                <a:blipFill>
                  <a:blip r:embed="rId3"/>
                  <a:stretch>
                    <a:fillRect l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Inhaltsplatzhalter 1">
              <a:extLst>
                <a:ext uri="{FF2B5EF4-FFF2-40B4-BE49-F238E27FC236}">
                  <a16:creationId xmlns:a16="http://schemas.microsoft.com/office/drawing/2014/main" id="{B7F16245-EC7B-47AD-8C87-53D533B79540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m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DBA214C-FD83-4797-A0BD-400CF70196BD}"/>
              </a:ext>
            </a:extLst>
          </p:cNvPr>
          <p:cNvGrpSpPr/>
          <p:nvPr/>
        </p:nvGrpSpPr>
        <p:grpSpPr>
          <a:xfrm>
            <a:off x="1929285" y="2006629"/>
            <a:ext cx="367555" cy="2845607"/>
            <a:chOff x="1425387" y="2317488"/>
            <a:chExt cx="367555" cy="284560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7B7A72A-2E90-44C8-A169-F7D08F6BA60D}"/>
                </a:ext>
              </a:extLst>
            </p:cNvPr>
            <p:cNvSpPr/>
            <p:nvPr/>
          </p:nvSpPr>
          <p:spPr>
            <a:xfrm>
              <a:off x="1425389" y="2684175"/>
              <a:ext cx="367553" cy="24789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7C97C9D4-C9A4-4E98-A259-6EBAEB16ABB1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7C97C9D4-C9A4-4E98-A259-6EBAEB16AB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B7627300-33B9-405D-8CDE-9C6479CBE920}"/>
                    </a:ext>
                  </a:extLst>
                </p:cNvPr>
                <p:cNvSpPr/>
                <p:nvPr/>
              </p:nvSpPr>
              <p:spPr>
                <a:xfrm>
                  <a:off x="1425387" y="4798317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B7627300-33B9-405D-8CDE-9C6479CB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7" y="4798317"/>
                  <a:ext cx="367553" cy="3647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nhaltsplatzhalter 1">
              <a:extLst>
                <a:ext uri="{FF2B5EF4-FFF2-40B4-BE49-F238E27FC236}">
                  <a16:creationId xmlns:a16="http://schemas.microsoft.com/office/drawing/2014/main" id="{BE4AD162-3D02-48F7-9E8B-3C345289209A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E6EAC8E-D98A-4349-B265-1B216957DD2A}"/>
              </a:ext>
            </a:extLst>
          </p:cNvPr>
          <p:cNvGrpSpPr/>
          <p:nvPr/>
        </p:nvGrpSpPr>
        <p:grpSpPr>
          <a:xfrm>
            <a:off x="3123404" y="2006629"/>
            <a:ext cx="367560" cy="3450545"/>
            <a:chOff x="1425382" y="2317488"/>
            <a:chExt cx="367560" cy="345054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D6F7578-42AC-4786-9E2E-C93965AD05A4}"/>
                </a:ext>
              </a:extLst>
            </p:cNvPr>
            <p:cNvSpPr/>
            <p:nvPr/>
          </p:nvSpPr>
          <p:spPr>
            <a:xfrm>
              <a:off x="1425389" y="2684174"/>
              <a:ext cx="367553" cy="30731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63CC69E2-F565-4897-ABB4-A702259A6FB9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63CC69E2-F565-4897-ABB4-A702259A6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F4BF4A4-689A-4D15-9E77-85DDA7DD7EB7}"/>
                    </a:ext>
                  </a:extLst>
                </p:cNvPr>
                <p:cNvSpPr/>
                <p:nvPr/>
              </p:nvSpPr>
              <p:spPr>
                <a:xfrm>
                  <a:off x="1425382" y="5403255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F4BF4A4-689A-4D15-9E77-85DDA7DD7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2" y="5403255"/>
                  <a:ext cx="367553" cy="3647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Inhaltsplatzhalter 1">
              <a:extLst>
                <a:ext uri="{FF2B5EF4-FFF2-40B4-BE49-F238E27FC236}">
                  <a16:creationId xmlns:a16="http://schemas.microsoft.com/office/drawing/2014/main" id="{82EFAB2C-6AD3-4EB9-B685-D526E3D30027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x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68E7F50-B177-4034-AFCF-9042CA0F011D}"/>
              </a:ext>
            </a:extLst>
          </p:cNvPr>
          <p:cNvGrpSpPr/>
          <p:nvPr/>
        </p:nvGrpSpPr>
        <p:grpSpPr>
          <a:xfrm>
            <a:off x="4317524" y="2006629"/>
            <a:ext cx="367562" cy="3463751"/>
            <a:chOff x="1425380" y="2317488"/>
            <a:chExt cx="367562" cy="346375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CB6784-ABC5-4B02-8910-EE568C4C8F62}"/>
                </a:ext>
              </a:extLst>
            </p:cNvPr>
            <p:cNvSpPr/>
            <p:nvPr/>
          </p:nvSpPr>
          <p:spPr>
            <a:xfrm>
              <a:off x="1425389" y="2684175"/>
              <a:ext cx="367553" cy="30964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281FDB28-C66D-4BF4-9B2F-087BE255D439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281FDB28-C66D-4BF4-9B2F-087BE255D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8060AC6-542D-40A6-88C8-453EF3DF8F38}"/>
                    </a:ext>
                  </a:extLst>
                </p:cNvPr>
                <p:cNvSpPr/>
                <p:nvPr/>
              </p:nvSpPr>
              <p:spPr>
                <a:xfrm>
                  <a:off x="1425380" y="541646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8060AC6-542D-40A6-88C8-453EF3DF8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0" y="5416461"/>
                  <a:ext cx="367553" cy="3647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Inhaltsplatzhalter 1">
              <a:extLst>
                <a:ext uri="{FF2B5EF4-FFF2-40B4-BE49-F238E27FC236}">
                  <a16:creationId xmlns:a16="http://schemas.microsoft.com/office/drawing/2014/main" id="{3B74018A-E1BB-4CC2-94A6-90812A488B3E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a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C486C40-572E-49CB-B73B-70C147417AF2}"/>
              </a:ext>
            </a:extLst>
          </p:cNvPr>
          <p:cNvGrpSpPr/>
          <p:nvPr/>
        </p:nvGrpSpPr>
        <p:grpSpPr>
          <a:xfrm>
            <a:off x="5511637" y="2006629"/>
            <a:ext cx="367569" cy="3463751"/>
            <a:chOff x="1425373" y="2317488"/>
            <a:chExt cx="367569" cy="346375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84829D-783B-4D8C-9F78-B79623C70EEB}"/>
                </a:ext>
              </a:extLst>
            </p:cNvPr>
            <p:cNvSpPr/>
            <p:nvPr/>
          </p:nvSpPr>
          <p:spPr>
            <a:xfrm>
              <a:off x="1425389" y="2684175"/>
              <a:ext cx="367553" cy="30731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D3BB80C0-ED39-46FB-8257-43B36935AD0F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D3BB80C0-ED39-46FB-8257-43B36935A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647039A4-BE27-4B0E-A979-938093E967D0}"/>
                    </a:ext>
                  </a:extLst>
                </p:cNvPr>
                <p:cNvSpPr/>
                <p:nvPr/>
              </p:nvSpPr>
              <p:spPr>
                <a:xfrm>
                  <a:off x="1425373" y="541646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647039A4-BE27-4B0E-A979-938093E96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73" y="5416461"/>
                  <a:ext cx="367553" cy="3647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Inhaltsplatzhalter 1">
              <a:extLst>
                <a:ext uri="{FF2B5EF4-FFF2-40B4-BE49-F238E27FC236}">
                  <a16:creationId xmlns:a16="http://schemas.microsoft.com/office/drawing/2014/main" id="{ABE6FD7B-1CE9-44D2-879B-36228CBC03B3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b</a:t>
              </a:r>
            </a:p>
          </p:txBody>
        </p:sp>
      </p:grp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1F79FD2E-7E51-4A83-8649-511505DC21A1}"/>
              </a:ext>
            </a:extLst>
          </p:cNvPr>
          <p:cNvSpPr/>
          <p:nvPr/>
        </p:nvSpPr>
        <p:spPr>
          <a:xfrm rot="5400000">
            <a:off x="1332219" y="3786234"/>
            <a:ext cx="367553" cy="36477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F566958C-0D79-4C81-9213-757B9570400D}"/>
              </a:ext>
            </a:extLst>
          </p:cNvPr>
          <p:cNvSpPr/>
          <p:nvPr/>
        </p:nvSpPr>
        <p:spPr>
          <a:xfrm rot="5400000">
            <a:off x="2523564" y="3786235"/>
            <a:ext cx="367553" cy="36477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2C119BCE-556C-4AFB-9AE2-D1CE78A3FAEE}"/>
              </a:ext>
            </a:extLst>
          </p:cNvPr>
          <p:cNvSpPr/>
          <p:nvPr/>
        </p:nvSpPr>
        <p:spPr>
          <a:xfrm rot="5400000">
            <a:off x="3714910" y="3786236"/>
            <a:ext cx="367553" cy="36477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46C3B636-20DB-4D5C-BCEC-122F884B524E}"/>
              </a:ext>
            </a:extLst>
          </p:cNvPr>
          <p:cNvSpPr/>
          <p:nvPr/>
        </p:nvSpPr>
        <p:spPr>
          <a:xfrm rot="5400000">
            <a:off x="4922408" y="3786234"/>
            <a:ext cx="367553" cy="36477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Inhaltsplatzhalter 1">
                <a:extLst>
                  <a:ext uri="{FF2B5EF4-FFF2-40B4-BE49-F238E27FC236}">
                    <a16:creationId xmlns:a16="http://schemas.microsoft.com/office/drawing/2014/main" id="{4997E534-61E7-4E6A-809B-6B91F7813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2286" y="3784846"/>
                <a:ext cx="1383244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36" name="Inhaltsplatzhalter 1">
                <a:extLst>
                  <a:ext uri="{FF2B5EF4-FFF2-40B4-BE49-F238E27FC236}">
                    <a16:creationId xmlns:a16="http://schemas.microsoft.com/office/drawing/2014/main" id="{4997E534-61E7-4E6A-809B-6B91F781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86" y="3784846"/>
                <a:ext cx="1383244" cy="3651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9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3858464" cy="607806"/>
          </a:xfrm>
        </p:spPr>
        <p:txBody>
          <a:bodyPr/>
          <a:lstStyle/>
          <a:p>
            <a:r>
              <a:rPr lang="de-DE" dirty="0"/>
              <a:t>Schleifendurchläufe: optimierte Methode</a:t>
            </a: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Implementierung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341261-81B9-406E-B0D5-E92C7176D9DB}"/>
              </a:ext>
            </a:extLst>
          </p:cNvPr>
          <p:cNvGrpSpPr/>
          <p:nvPr/>
        </p:nvGrpSpPr>
        <p:grpSpPr>
          <a:xfrm>
            <a:off x="735159" y="2006629"/>
            <a:ext cx="367555" cy="3463179"/>
            <a:chOff x="1425387" y="2317488"/>
            <a:chExt cx="367555" cy="346317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660F26-259D-4E60-B8C8-FA68AC11BA4E}"/>
                </a:ext>
              </a:extLst>
            </p:cNvPr>
            <p:cNvSpPr/>
            <p:nvPr/>
          </p:nvSpPr>
          <p:spPr>
            <a:xfrm>
              <a:off x="1425389" y="2684175"/>
              <a:ext cx="367553" cy="308385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935BA3D-5FD5-4719-BF5C-3B356F9C507D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935BA3D-5FD5-4719-BF5C-3B356F9C50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EEC543E2-194B-4997-B6B8-CB3CCCB10F40}"/>
                    </a:ext>
                  </a:extLst>
                </p:cNvPr>
                <p:cNvSpPr/>
                <p:nvPr/>
              </p:nvSpPr>
              <p:spPr>
                <a:xfrm>
                  <a:off x="1425387" y="5415889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EEC543E2-194B-4997-B6B8-CB3CCCB10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7" y="5415889"/>
                  <a:ext cx="367553" cy="364778"/>
                </a:xfrm>
                <a:prstGeom prst="rect">
                  <a:avLst/>
                </a:prstGeom>
                <a:blipFill>
                  <a:blip r:embed="rId3"/>
                  <a:stretch>
                    <a:fillRect l="-10938"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Inhaltsplatzhalter 1">
              <a:extLst>
                <a:ext uri="{FF2B5EF4-FFF2-40B4-BE49-F238E27FC236}">
                  <a16:creationId xmlns:a16="http://schemas.microsoft.com/office/drawing/2014/main" id="{B7F16245-EC7B-47AD-8C87-53D533B79540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m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68E7F50-B177-4034-AFCF-9042CA0F011D}"/>
              </a:ext>
            </a:extLst>
          </p:cNvPr>
          <p:cNvGrpSpPr/>
          <p:nvPr/>
        </p:nvGrpSpPr>
        <p:grpSpPr>
          <a:xfrm>
            <a:off x="1929284" y="2006629"/>
            <a:ext cx="367555" cy="2212518"/>
            <a:chOff x="1425387" y="2317488"/>
            <a:chExt cx="367555" cy="2212518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CB6784-ABC5-4B02-8910-EE568C4C8F62}"/>
                </a:ext>
              </a:extLst>
            </p:cNvPr>
            <p:cNvSpPr/>
            <p:nvPr/>
          </p:nvSpPr>
          <p:spPr>
            <a:xfrm>
              <a:off x="1425389" y="3036319"/>
              <a:ext cx="367553" cy="8858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281FDB28-C66D-4BF4-9B2F-087BE255D439}"/>
                    </a:ext>
                  </a:extLst>
                </p:cNvPr>
                <p:cNvSpPr/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281FDB28-C66D-4BF4-9B2F-087BE255D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8" y="2671541"/>
                  <a:ext cx="367553" cy="3647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8060AC6-542D-40A6-88C8-453EF3DF8F38}"/>
                    </a:ext>
                  </a:extLst>
                </p:cNvPr>
                <p:cNvSpPr/>
                <p:nvPr/>
              </p:nvSpPr>
              <p:spPr>
                <a:xfrm>
                  <a:off x="1425387" y="3922200"/>
                  <a:ext cx="367553" cy="607806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8060AC6-542D-40A6-88C8-453EF3DF8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387" y="3922200"/>
                  <a:ext cx="367553" cy="6078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Inhaltsplatzhalter 1">
              <a:extLst>
                <a:ext uri="{FF2B5EF4-FFF2-40B4-BE49-F238E27FC236}">
                  <a16:creationId xmlns:a16="http://schemas.microsoft.com/office/drawing/2014/main" id="{3B74018A-E1BB-4CC2-94A6-90812A488B3E}"/>
                </a:ext>
              </a:extLst>
            </p:cNvPr>
            <p:cNvSpPr txBox="1">
              <a:spLocks/>
            </p:cNvSpPr>
            <p:nvPr/>
          </p:nvSpPr>
          <p:spPr>
            <a:xfrm>
              <a:off x="1425387" y="2317488"/>
              <a:ext cx="367553" cy="36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6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200" dirty="0"/>
                <a:t>a</a:t>
              </a:r>
            </a:p>
          </p:txBody>
        </p:sp>
      </p:grp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1F79FD2E-7E51-4A83-8649-511505DC21A1}"/>
              </a:ext>
            </a:extLst>
          </p:cNvPr>
          <p:cNvSpPr/>
          <p:nvPr/>
        </p:nvSpPr>
        <p:spPr>
          <a:xfrm rot="5400000">
            <a:off x="1332219" y="3786234"/>
            <a:ext cx="367553" cy="36477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Inhaltsplatzhalter 1">
                <a:extLst>
                  <a:ext uri="{FF2B5EF4-FFF2-40B4-BE49-F238E27FC236}">
                    <a16:creationId xmlns:a16="http://schemas.microsoft.com/office/drawing/2014/main" id="{4997E534-61E7-4E6A-809B-6B91F7813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4957" y="3732682"/>
                <a:ext cx="1652596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36" name="Inhaltsplatzhalter 1">
                <a:extLst>
                  <a:ext uri="{FF2B5EF4-FFF2-40B4-BE49-F238E27FC236}">
                    <a16:creationId xmlns:a16="http://schemas.microsoft.com/office/drawing/2014/main" id="{4997E534-61E7-4E6A-809B-6B91F781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57" y="3732682"/>
                <a:ext cx="1652596" cy="365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8" y="1762125"/>
            <a:ext cx="2764610" cy="4197350"/>
          </a:xfrm>
        </p:spPr>
        <p:txBody>
          <a:bodyPr/>
          <a:lstStyle/>
          <a:p>
            <a:r>
              <a:rPr lang="de-DE"/>
              <a:t>vdiv.F32</a:t>
            </a:r>
            <a:r>
              <a:rPr lang="de-DE">
                <a:cs typeface="Arial"/>
              </a:rPr>
              <a:t> </a:t>
            </a:r>
            <a:r>
              <a:rPr lang="de-DE">
                <a:solidFill>
                  <a:srgbClr val="FF0000"/>
                </a:solidFill>
                <a:cs typeface="Arial"/>
              </a:rPr>
              <a:t>fpuReg</a:t>
            </a:r>
            <a:r>
              <a:rPr lang="de-DE">
                <a:cs typeface="Arial"/>
              </a:rPr>
              <a:t>, </a:t>
            </a:r>
            <a:r>
              <a:rPr lang="de-DE">
                <a:solidFill>
                  <a:srgbClr val="FF0000"/>
                </a:solidFill>
                <a:cs typeface="Arial"/>
              </a:rPr>
              <a:t>x</a:t>
            </a:r>
            <a:r>
              <a:rPr lang="de-DE">
                <a:cs typeface="Arial"/>
              </a:rPr>
              <a:t>, </a:t>
            </a:r>
            <a:r>
              <a:rPr lang="de-DE">
                <a:solidFill>
                  <a:srgbClr val="FF0000"/>
                </a:solidFill>
                <a:cs typeface="Arial"/>
              </a:rPr>
              <a:t>a</a:t>
            </a:r>
            <a:endParaRPr lang="de-DE">
              <a:solidFill>
                <a:srgbClr val="FF0000"/>
              </a:solidFill>
            </a:endParaRPr>
          </a:p>
          <a:p>
            <a:endParaRPr lang="de-DE">
              <a:cs typeface="Arial"/>
            </a:endParaRPr>
          </a:p>
          <a:p>
            <a:r>
              <a:rPr lang="de-DE">
                <a:cs typeface="Arial"/>
              </a:rPr>
              <a:t>vcvt.U32.F32 </a:t>
            </a:r>
            <a:r>
              <a:rPr lang="de-DE">
                <a:solidFill>
                  <a:srgbClr val="FF0000"/>
                </a:solidFill>
                <a:cs typeface="Arial"/>
              </a:rPr>
              <a:t>fpuReg</a:t>
            </a:r>
            <a:r>
              <a:rPr lang="de-DE">
                <a:cs typeface="Arial"/>
              </a:rPr>
              <a:t>, </a:t>
            </a:r>
            <a:r>
              <a:rPr lang="de-DE">
                <a:solidFill>
                  <a:srgbClr val="FF0000"/>
                </a:solidFill>
                <a:cs typeface="Arial"/>
              </a:rPr>
              <a:t>fpuReg</a:t>
            </a:r>
          </a:p>
          <a:p>
            <a:endParaRPr lang="de-DE">
              <a:cs typeface="Arial"/>
            </a:endParaRPr>
          </a:p>
          <a:p>
            <a:r>
              <a:rPr lang="de-DE" dirty="0" err="1">
                <a:cs typeface="Arial"/>
              </a:rPr>
              <a:t>vmov</a:t>
            </a:r>
            <a:r>
              <a:rPr lang="de-DE">
                <a:cs typeface="Arial"/>
              </a:rPr>
              <a:t> </a:t>
            </a:r>
            <a:r>
              <a:rPr lang="de-DE">
                <a:solidFill>
                  <a:srgbClr val="0065BD"/>
                </a:solidFill>
                <a:cs typeface="Arial"/>
              </a:rPr>
              <a:t>armRegister</a:t>
            </a:r>
            <a:r>
              <a:rPr lang="de-DE">
                <a:cs typeface="Arial"/>
              </a:rPr>
              <a:t>, </a:t>
            </a:r>
            <a:r>
              <a:rPr lang="de-DE">
                <a:solidFill>
                  <a:srgbClr val="FF0000"/>
                </a:solidFill>
                <a:cs typeface="Arial"/>
              </a:rPr>
              <a:t>tmpReg</a:t>
            </a:r>
            <a:endParaRPr lang="de-DE" err="1">
              <a:solidFill>
                <a:srgbClr val="FF0000"/>
              </a:solidFill>
            </a:endParaRPr>
          </a:p>
          <a:p>
            <a:r>
              <a:rPr lang="de-DE" dirty="0" err="1">
                <a:cs typeface="Arial"/>
              </a:rPr>
              <a:t>mul</a:t>
            </a:r>
            <a:r>
              <a:rPr lang="de-DE">
                <a:cs typeface="Arial"/>
              </a:rPr>
              <a:t> </a:t>
            </a:r>
            <a:r>
              <a:rPr lang="de-DE">
                <a:solidFill>
                  <a:srgbClr val="0065BD"/>
                </a:solidFill>
                <a:cs typeface="Arial"/>
              </a:rPr>
              <a:t>armRegister</a:t>
            </a:r>
            <a:r>
              <a:rPr lang="de-DE">
                <a:cs typeface="Arial"/>
              </a:rPr>
              <a:t>, r3</a:t>
            </a:r>
            <a:endParaRPr lang="de-DE"/>
          </a:p>
          <a:p>
            <a:r>
              <a:rPr lang="de-DE" dirty="0" err="1">
                <a:cs typeface="Arial"/>
              </a:rPr>
              <a:t>cmp</a:t>
            </a:r>
            <a:r>
              <a:rPr lang="de-DE">
                <a:cs typeface="Arial"/>
              </a:rPr>
              <a:t> </a:t>
            </a:r>
            <a:r>
              <a:rPr lang="de-DE">
                <a:solidFill>
                  <a:srgbClr val="0065BD"/>
                </a:solidFill>
                <a:cs typeface="Arial"/>
              </a:rPr>
              <a:t>armRegister</a:t>
            </a:r>
            <a:r>
              <a:rPr lang="de-DE">
                <a:cs typeface="Arial"/>
              </a:rPr>
              <a:t>, r1</a:t>
            </a:r>
            <a:endParaRPr lang="de-DE"/>
          </a:p>
          <a:p>
            <a:r>
              <a:rPr lang="de-DE" dirty="0" err="1">
                <a:cs typeface="Arial"/>
              </a:rPr>
              <a:t>addeq</a:t>
            </a:r>
            <a:r>
              <a:rPr lang="de-DE">
                <a:cs typeface="Arial"/>
              </a:rPr>
              <a:t> r6, #1</a:t>
            </a:r>
            <a:endParaRPr lang="de-DE"/>
          </a:p>
          <a:p>
            <a:r>
              <a:rPr lang="de-DE" dirty="0" err="1">
                <a:cs typeface="Arial"/>
              </a:rPr>
              <a:t>cmp</a:t>
            </a:r>
            <a:r>
              <a:rPr lang="de-DE">
                <a:cs typeface="Arial"/>
              </a:rPr>
              <a:t> r3, r1</a:t>
            </a:r>
            <a:endParaRPr lang="de-DE"/>
          </a:p>
          <a:p>
            <a:r>
              <a:rPr lang="de-DE" dirty="0" err="1">
                <a:cs typeface="Arial"/>
              </a:rPr>
              <a:t>subeq</a:t>
            </a:r>
            <a:r>
              <a:rPr lang="de-DE">
                <a:cs typeface="Arial"/>
              </a:rPr>
              <a:t> r6, #1</a:t>
            </a:r>
            <a:endParaRPr lang="de-DE"/>
          </a:p>
          <a:p>
            <a:endParaRPr lang="de-DE">
              <a:cs typeface="Arial"/>
            </a:endParaRPr>
          </a:p>
          <a:p>
            <a:endParaRPr lang="de-DE">
              <a:cs typeface="Arial"/>
            </a:endParaRP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Implementierung</a:t>
            </a:r>
            <a:endParaRPr lang="de-DE" sz="3000">
              <a:cs typeface="Arial"/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4DAB5830-4638-44B5-89BB-D3F3013397D3}"/>
              </a:ext>
            </a:extLst>
          </p:cNvPr>
          <p:cNvSpPr txBox="1">
            <a:spLocks/>
          </p:cNvSpPr>
          <p:nvPr/>
        </p:nvSpPr>
        <p:spPr>
          <a:xfrm>
            <a:off x="3669526" y="1762125"/>
            <a:ext cx="276461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  <a:cs typeface="Arial"/>
              </a:rPr>
              <a:t>= x / a</a:t>
            </a:r>
            <a:endParaRPr lang="de-DE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  <a:p>
            <a:r>
              <a:rPr lang="de-DE">
                <a:solidFill>
                  <a:srgbClr val="000000"/>
                </a:solidFill>
                <a:cs typeface="Arial"/>
              </a:rPr>
              <a:t>(int) Ergebnis</a:t>
            </a:r>
          </a:p>
          <a:p>
            <a:endParaRPr lang="de-DE">
              <a:cs typeface="Arial"/>
            </a:endParaRPr>
          </a:p>
          <a:p>
            <a:endParaRPr lang="de-DE" err="1">
              <a:solidFill>
                <a:srgbClr val="FF0000"/>
              </a:solidFill>
            </a:endParaRPr>
          </a:p>
          <a:p>
            <a:r>
              <a:rPr lang="de-DE">
                <a:cs typeface="Arial"/>
              </a:rPr>
              <a:t>a* Ergebnis</a:t>
            </a:r>
            <a:endParaRPr lang="de-DE" err="1"/>
          </a:p>
          <a:p>
            <a:r>
              <a:rPr lang="de-DE">
                <a:cs typeface="Arial"/>
              </a:rPr>
              <a:t>== x ?</a:t>
            </a:r>
            <a:endParaRPr lang="de-DE" err="1">
              <a:cs typeface="Arial"/>
            </a:endParaRPr>
          </a:p>
          <a:p>
            <a:r>
              <a:rPr lang="de-DE">
                <a:cs typeface="Arial"/>
              </a:rPr>
              <a:t>AnzahlTeiler++</a:t>
            </a:r>
          </a:p>
          <a:p>
            <a:r>
              <a:rPr lang="de-DE">
                <a:cs typeface="Arial"/>
              </a:rPr>
              <a:t>Teiler == a?</a:t>
            </a:r>
            <a:endParaRPr lang="de-DE"/>
          </a:p>
          <a:p>
            <a:r>
              <a:rPr lang="de-DE">
                <a:cs typeface="Arial"/>
              </a:rPr>
              <a:t>AnzahlTeiler--</a:t>
            </a:r>
            <a:endParaRPr lang="de-DE"/>
          </a:p>
          <a:p>
            <a:endParaRPr lang="de-DE">
              <a:cs typeface="Arial"/>
            </a:endParaRP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1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Berechnungsdauer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0289F23-2ECB-40AE-B24F-2B398A348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68770"/>
              </p:ext>
            </p:extLst>
          </p:nvPr>
        </p:nvGraphicFramePr>
        <p:xfrm>
          <a:off x="317500" y="2041525"/>
          <a:ext cx="8509000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3622493972"/>
                    </a:ext>
                  </a:extLst>
                </a:gridCol>
                <a:gridCol w="752457">
                  <a:extLst>
                    <a:ext uri="{9D8B030D-6E8A-4147-A177-3AD203B41FA5}">
                      <a16:colId xmlns:a16="http://schemas.microsoft.com/office/drawing/2014/main" val="3873541606"/>
                    </a:ext>
                  </a:extLst>
                </a:gridCol>
                <a:gridCol w="2145496">
                  <a:extLst>
                    <a:ext uri="{9D8B030D-6E8A-4147-A177-3AD203B41FA5}">
                      <a16:colId xmlns:a16="http://schemas.microsoft.com/office/drawing/2014/main" val="3823905238"/>
                    </a:ext>
                  </a:extLst>
                </a:gridCol>
                <a:gridCol w="2207447">
                  <a:extLst>
                    <a:ext uri="{9D8B030D-6E8A-4147-A177-3AD203B41FA5}">
                      <a16:colId xmlns:a16="http://schemas.microsoft.com/office/drawing/2014/main" val="3099726827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89294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n-</a:t>
                      </a:r>
                      <a:r>
                        <a:rPr lang="de-DE" i="0" dirty="0" err="1"/>
                        <a:t>te</a:t>
                      </a:r>
                      <a:r>
                        <a:rPr lang="de-DE" i="0" dirty="0"/>
                        <a:t> Primzahl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 ASM (</a:t>
                      </a:r>
                      <a:r>
                        <a:rPr lang="de-DE" dirty="0" err="1"/>
                        <a:t>Avg</a:t>
                      </a:r>
                      <a:r>
                        <a:rPr lang="de-DE" dirty="0"/>
                        <a:t>.)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 C (</a:t>
                      </a:r>
                      <a:r>
                        <a:rPr lang="de-DE" dirty="0" err="1"/>
                        <a:t>Avg</a:t>
                      </a:r>
                      <a:r>
                        <a:rPr lang="de-DE" dirty="0"/>
                        <a:t>.)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C/ASM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8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0,0005270s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0,000625s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1,185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0,03432s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0,04159s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1,211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8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10000</a:t>
                      </a:r>
                      <a:endParaRPr lang="de-D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4,520s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5,46s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1,208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7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19,43s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23,15s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1,190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0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83,41s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98,60s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1,182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133,26s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157,30s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1,180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567,23s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688,63s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1,214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3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1320,93s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1558,60s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1,179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2400,19s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2837,87s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1,182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250000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3827,20s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4514,93s</a:t>
                      </a:r>
                      <a:endParaRPr lang="de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1,179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56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173ED9-3A46-4FFA-8F59-7D5885C13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08BAAE5-5064-4ED7-A06E-35D28BB99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263157"/>
              </p:ext>
            </p:extLst>
          </p:nvPr>
        </p:nvGraphicFramePr>
        <p:xfrm>
          <a:off x="319088" y="924448"/>
          <a:ext cx="8509000" cy="5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51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5F4C6F-AFD9-4E95-BC8A-12B3005F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510"/>
            <a:ext cx="9144000" cy="1612979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2B7B0DE1-6DB9-42D3-B3B4-28A1E22C22BB}"/>
              </a:ext>
            </a:extLst>
          </p:cNvPr>
          <p:cNvSpPr/>
          <p:nvPr/>
        </p:nvSpPr>
        <p:spPr>
          <a:xfrm rot="16200000">
            <a:off x="3702103" y="1459745"/>
            <a:ext cx="240870" cy="608885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1CBCAEB1-A75A-49F7-9FB4-B36209D6251D}"/>
              </a:ext>
            </a:extLst>
          </p:cNvPr>
          <p:cNvSpPr/>
          <p:nvPr/>
        </p:nvSpPr>
        <p:spPr>
          <a:xfrm rot="16200000">
            <a:off x="7620589" y="3630115"/>
            <a:ext cx="240872" cy="174811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2F36FE7-1ECF-4548-AE28-4467B77A74C7}"/>
              </a:ext>
            </a:extLst>
          </p:cNvPr>
          <p:cNvSpPr txBox="1">
            <a:spLocks/>
          </p:cNvSpPr>
          <p:nvPr/>
        </p:nvSpPr>
        <p:spPr>
          <a:xfrm>
            <a:off x="778109" y="4621075"/>
            <a:ext cx="6088858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2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6866967" y="4621075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Primzahltest</a:t>
            </a:r>
            <a:endParaRPr lang="de-DE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6603205" y="5422106"/>
            <a:ext cx="1574007" cy="238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Primzahltest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F3F250-6E25-4549-AC08-EAFF7B0A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26" y="2460938"/>
            <a:ext cx="5105540" cy="1471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9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6603205" y="5422106"/>
            <a:ext cx="1574007" cy="238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Primzahltest</a:t>
            </a:r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9D3F0746-1611-4792-B4D7-C542E409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1" y="2360171"/>
            <a:ext cx="6000750" cy="14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4967289" y="5548313"/>
            <a:ext cx="1638300" cy="3055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6784"/>
            <a:ext cx="7842247" cy="119166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8803973E-1966-4E8A-BDE1-050741C4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2481241"/>
            <a:ext cx="9144000" cy="14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4967289" y="5548313"/>
            <a:ext cx="1638300" cy="3055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6784"/>
            <a:ext cx="7842247" cy="119166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02E281-459A-446A-B2EB-FFFE7F39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94" y="2401848"/>
            <a:ext cx="6605589" cy="15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81628AD8-8F7C-40A0-8C42-BD4B35EA7065}"/>
              </a:ext>
            </a:extLst>
          </p:cNvPr>
          <p:cNvSpPr/>
          <p:nvPr/>
        </p:nvSpPr>
        <p:spPr>
          <a:xfrm>
            <a:off x="8180527" y="5310189"/>
            <a:ext cx="312593" cy="681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3872049" y="5310190"/>
            <a:ext cx="1087302" cy="681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AC380B64-F370-4017-8212-DF18A5CE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426915"/>
            <a:ext cx="7200900" cy="1736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81628AD8-8F7C-40A0-8C42-BD4B35EA7065}"/>
              </a:ext>
            </a:extLst>
          </p:cNvPr>
          <p:cNvSpPr/>
          <p:nvPr/>
        </p:nvSpPr>
        <p:spPr>
          <a:xfrm>
            <a:off x="8180527" y="5310189"/>
            <a:ext cx="312593" cy="681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3872049" y="5310190"/>
            <a:ext cx="1087302" cy="681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40E001-FDC0-454B-A47C-337257F8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29" y="2612604"/>
            <a:ext cx="6774934" cy="14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249D464-B8D9-4754-886D-7D70B972E4AF}"/>
              </a:ext>
            </a:extLst>
          </p:cNvPr>
          <p:cNvSpPr/>
          <p:nvPr/>
        </p:nvSpPr>
        <p:spPr>
          <a:xfrm>
            <a:off x="1758950" y="5615520"/>
            <a:ext cx="2120900" cy="802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611906"/>
            <a:ext cx="2388251" cy="607806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Wormell‘sche</a:t>
            </a:r>
            <a:r>
              <a:rPr lang="de-DE" dirty="0"/>
              <a:t> Formel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Mathematische Grundlagen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B092022-AB03-4A50-81D5-4FC44F2B24EA}"/>
              </a:ext>
            </a:extLst>
          </p:cNvPr>
          <p:cNvSpPr txBox="1">
            <a:spLocks/>
          </p:cNvSpPr>
          <p:nvPr/>
        </p:nvSpPr>
        <p:spPr>
          <a:xfrm>
            <a:off x="3697940" y="4638287"/>
            <a:ext cx="1748115" cy="6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Zähler/Controller</a:t>
            </a:r>
            <a:endParaRPr lang="de-DE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15986B-1DCF-45A5-8CDE-5DC5267D2499}"/>
              </a:ext>
            </a:extLst>
          </p:cNvPr>
          <p:cNvCxnSpPr/>
          <p:nvPr/>
        </p:nvCxnSpPr>
        <p:spPr>
          <a:xfrm>
            <a:off x="295271" y="5246093"/>
            <a:ext cx="85629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8687B15-9FE0-4BB7-A6D6-62849F3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3" y="5281647"/>
            <a:ext cx="7842247" cy="1191666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CBD69D0-B015-4FD4-A5E4-97E9AFB934A7}"/>
              </a:ext>
            </a:extLst>
          </p:cNvPr>
          <p:cNvGrpSpPr/>
          <p:nvPr/>
        </p:nvGrpSpPr>
        <p:grpSpPr>
          <a:xfrm>
            <a:off x="450888" y="2879498"/>
            <a:ext cx="8242223" cy="1134866"/>
            <a:chOff x="0" y="3006699"/>
            <a:chExt cx="6134100" cy="8446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BF81566-9CAE-431C-9850-BE57C791C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333"/>
            <a:stretch/>
          </p:blipFill>
          <p:spPr>
            <a:xfrm>
              <a:off x="0" y="3006700"/>
              <a:ext cx="3169920" cy="84459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2C7ACF3-8D3B-4220-9B0B-546D2FA8E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583"/>
            <a:stretch/>
          </p:blipFill>
          <p:spPr>
            <a:xfrm>
              <a:off x="3169920" y="3006699"/>
              <a:ext cx="2964180" cy="844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40077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392</Words>
  <Application>Microsoft Office PowerPoint</Application>
  <PresentationFormat>Bildschirmpräsentation (4:3)</PresentationFormat>
  <Paragraphs>181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Mathematische Grundlagen</vt:lpstr>
      <vt:lpstr>Grenzen des Primzahltests</vt:lpstr>
      <vt:lpstr>Implementierung</vt:lpstr>
      <vt:lpstr>Implementierung</vt:lpstr>
      <vt:lpstr>Implementierung</vt:lpstr>
      <vt:lpstr>Tabelle Berechnungsdauer 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Hinnerk Grevsmühl</dc:creator>
  <cp:lastModifiedBy>Julius K.</cp:lastModifiedBy>
  <cp:revision>2</cp:revision>
  <cp:lastPrinted>2015-07-30T14:04:45Z</cp:lastPrinted>
  <dcterms:created xsi:type="dcterms:W3CDTF">2018-02-01T09:05:45Z</dcterms:created>
  <dcterms:modified xsi:type="dcterms:W3CDTF">2018-02-04T22:35:54Z</dcterms:modified>
</cp:coreProperties>
</file>