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96f421e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96f421e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a96f421e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a96f421e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a96f421e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a96f421e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a96f421e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a96f421e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a96f421e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a96f421e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Бюро проката яхт Сан-Хуана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№1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55125" y="38793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9D9D9"/>
                </a:solidFill>
              </a:rPr>
              <a:t>Выполнила студентка группы 2334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9D9D9"/>
                </a:solidFill>
              </a:rPr>
              <a:t>Туркина Анна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Бюро проката яхт Сан-Хуана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Бюро проката яхт Сан-Хуана — посредническая фирма, занимающаяся прокатом парусных яхт.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Яхты не являются собственностью фирмы — она сдает их от имени владельцев.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Экипировка яхт и инвентарь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9D9D9"/>
                </a:solidFill>
              </a:rPr>
              <a:t>Каждая яхта на момент сдачи в аренду полностью экипирована.</a:t>
            </a:r>
            <a:endParaRPr>
              <a:solidFill>
                <a:srgbClr val="D9D9D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9D9D9"/>
                </a:solidFill>
              </a:rPr>
              <a:t>Инвентарь, предоставляемый владельцами, включает в себя предметы, закрепленные на яхте, то есть радиостанции, компасы, глубиномеры и прочий инструмент, плиты и холодильники. Есть и другой инвентарь, предоставляемый владельцами, но не являющийся частью яхты. Это могут быть паруса, лини, якоря, спасательные шлюпки, спасательные жилеты, а также то, что находится в каютах.</a:t>
            </a:r>
            <a:endParaRPr>
              <a:solidFill>
                <a:srgbClr val="D9D9D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9D9D9"/>
                </a:solidFill>
              </a:rPr>
              <a:t>Важной составляющей обязанностей фирмы Сан-Хуана является учет инвентаря, имеющегося на яхтах.</a:t>
            </a:r>
            <a:endParaRPr>
              <a:solidFill>
                <a:srgbClr val="D9D9D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9D9D9"/>
                </a:solidFill>
              </a:rPr>
              <a:t>В течение срока проката яхты ответственными за инвентарь являются клиенты.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Ремонт во время путешествия на яхте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Р</a:t>
            </a:r>
            <a:r>
              <a:rPr lang="ru" sz="2100"/>
              <a:t>емонт может потребоваться во время рейса. Например, у яхты может отказать двигатель, когда она будет находиться далеко от доков Сан-Хуана. В этом случае клиенты вызывают по радио диспетчера фирмы, который направляет персонал на аварийной яхте.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Dfd-диаграмма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697200" cy="38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75" y="124287"/>
            <a:ext cx="7065376" cy="489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