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96f421e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96f421e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96f421e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96f421e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96f421e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96f421e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Бюро проката яхт Сан-Хуана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№1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5125" y="38793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Выполнила студентка группы 2334</a:t>
            </a:r>
            <a:endParaRPr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Туркина Анна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3400" dirty="0">
                <a:solidFill>
                  <a:srgbClr val="FFFFFF"/>
                </a:solidFill>
              </a:rPr>
              <a:t>Что предоставляет фирма:</a:t>
            </a:r>
            <a:endParaRPr sz="3400" dirty="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Аренда яхт, предоставленных владельцами этих яхт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Экипировка яхт (как от компании так и от владельцев)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Как доп. услуга можно заказать питание и другие необходимые клиенту вещи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При аварии, высылается яхта на помощь клиенту (Связь с диспетчером)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5CBF-E669-455A-B0AC-E35E59A2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Обозначенные процессы в диаграмме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DB53C-2DFF-47A1-A1DE-87DF385E8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Аренда яхт</a:t>
            </a:r>
          </a:p>
          <a:p>
            <a:r>
              <a:rPr lang="ru-RU" dirty="0"/>
              <a:t>Составление заказа</a:t>
            </a:r>
          </a:p>
          <a:p>
            <a:r>
              <a:rPr lang="ru-RU" dirty="0"/>
              <a:t>Заказ</a:t>
            </a:r>
          </a:p>
          <a:p>
            <a:r>
              <a:rPr lang="ru-RU" dirty="0"/>
              <a:t>Оплата</a:t>
            </a:r>
          </a:p>
          <a:p>
            <a:r>
              <a:rPr lang="ru-RU" dirty="0"/>
              <a:t>Радио связь</a:t>
            </a:r>
          </a:p>
          <a:p>
            <a:r>
              <a:rPr lang="ru-RU" dirty="0"/>
              <a:t>Фирма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68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B9443-C5D4-4628-AA25-28F089FD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6AFCDC-26E7-488C-86FC-701E68B15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представлено взаимодействие клиента с фирмой через сайт, а также взаимодействие самой фирмы с другими процессами и сущностями (фирма взаимодействует с фортом (непосредственно, через аренду яхт), с владельцами яхт и др.)</a:t>
            </a:r>
          </a:p>
          <a:p>
            <a:r>
              <a:rPr lang="ru-RU" dirty="0"/>
              <a:t>В моей схеме подразумевается что сотрудники, отвечающие за заказы находятся в фирме, поэтому все взаимодействие идет именно через фирму. </a:t>
            </a:r>
          </a:p>
        </p:txBody>
      </p:sp>
    </p:spTree>
    <p:extLst>
      <p:ext uri="{BB962C8B-B14F-4D97-AF65-F5344CB8AC3E}">
        <p14:creationId xmlns:p14="http://schemas.microsoft.com/office/powerpoint/2010/main" val="23453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Dfd-диаграмма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97200" cy="3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124287"/>
            <a:ext cx="7065376" cy="48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134</Words>
  <Application>Microsoft Office PowerPoint</Application>
  <PresentationFormat>Экран (16:9)</PresentationFormat>
  <Paragraphs>19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Simple Dark</vt:lpstr>
      <vt:lpstr>Бюро проката яхт Сан-Хуана</vt:lpstr>
      <vt:lpstr>Что предоставляет фирма:</vt:lpstr>
      <vt:lpstr>Обозначенные процессы в диаграмме</vt:lpstr>
      <vt:lpstr>Презентация PowerPoint</vt:lpstr>
      <vt:lpstr>Dfd-диаграмма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Бюро проката яхт Сан-Хуана</dc:title>
  <cp:lastModifiedBy>Туркина Анна Николаевна</cp:lastModifiedBy>
  <cp:revision>2</cp:revision>
  <dcterms:modified xsi:type="dcterms:W3CDTF">2020-10-07T07:31:06Z</dcterms:modified>
</cp:coreProperties>
</file>