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7"/>
  </p:notesMasterIdLst>
  <p:sldIdLst>
    <p:sldId id="256" r:id="rId2"/>
    <p:sldId id="257" r:id="rId3"/>
    <p:sldId id="275" r:id="rId4"/>
    <p:sldId id="266" r:id="rId5"/>
    <p:sldId id="286" r:id="rId6"/>
  </p:sldIdLst>
  <p:sldSz cx="9144000" cy="5143500" type="screen16x9"/>
  <p:notesSz cx="6858000" cy="9144000"/>
  <p:embeddedFontLst>
    <p:embeddedFont>
      <p:font typeface="Libre Franklin Medium" panose="020B0604020202020204" charset="0"/>
      <p:regular r:id="rId8"/>
      <p:bold r:id="rId9"/>
      <p:italic r:id="rId10"/>
      <p:boldItalic r:id="rId11"/>
    </p:embeddedFont>
    <p:embeddedFont>
      <p:font typeface="Libre Franklin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401241-13E5-488E-9105-2D21F706CB36}">
  <a:tblStyle styleId="{21401241-13E5-488E-9105-2D21F706CB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714" y="96"/>
      </p:cViewPr>
      <p:guideLst/>
    </p:cSldViewPr>
  </p:slideViewPr>
  <p:outlineViewPr>
    <p:cViewPr>
      <p:scale>
        <a:sx n="33" d="100"/>
        <a:sy n="33" d="100"/>
      </p:scale>
      <p:origin x="0" y="-103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a0f900027_1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a0f900027_1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993d73b75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993d73b75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99d09375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99d09375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" name="Google Shape;3280;g9b620b17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1" name="Google Shape;3281;g9b620b17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2334300" y="-8250"/>
            <a:ext cx="6809700" cy="3897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6953400" y="3889650"/>
            <a:ext cx="2190600" cy="1254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22000" y="1357200"/>
            <a:ext cx="7784700" cy="3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7_1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 rot="5400454" flipH="1">
            <a:off x="-1417132" y="166500"/>
            <a:ext cx="4545900" cy="1710900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 rot="-5400000" flipH="1">
            <a:off x="74220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8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1"/>
          <p:cNvSpPr/>
          <p:nvPr/>
        </p:nvSpPr>
        <p:spPr>
          <a:xfrm rot="-5400000" flipH="1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1"/>
          </p:nvPr>
        </p:nvSpPr>
        <p:spPr>
          <a:xfrm>
            <a:off x="6336385" y="2307650"/>
            <a:ext cx="14400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2"/>
          </p:nvPr>
        </p:nvSpPr>
        <p:spPr>
          <a:xfrm>
            <a:off x="6337577" y="2750075"/>
            <a:ext cx="1882800" cy="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2">
  <p:cSld name="CUSTOM_9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 rot="3599646">
            <a:off x="-1179039" y="2803579"/>
            <a:ext cx="6183096" cy="2327088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9"/>
          <p:cNvSpPr/>
          <p:nvPr/>
        </p:nvSpPr>
        <p:spPr>
          <a:xfrm rot="-10799393" flipH="1">
            <a:off x="1464075" y="-3417"/>
            <a:ext cx="8496300" cy="1998000"/>
          </a:xfrm>
          <a:prstGeom prst="triangle">
            <a:avLst>
              <a:gd name="adj" fmla="val 758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9"/>
          <p:cNvSpPr/>
          <p:nvPr/>
        </p:nvSpPr>
        <p:spPr>
          <a:xfrm rot="8271839">
            <a:off x="8029111" y="2669652"/>
            <a:ext cx="386351" cy="161422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9"/>
          <p:cNvSpPr/>
          <p:nvPr/>
        </p:nvSpPr>
        <p:spPr>
          <a:xfrm rot="5400000">
            <a:off x="451794" y="894324"/>
            <a:ext cx="378900" cy="2025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9"/>
          <p:cNvSpPr/>
          <p:nvPr/>
        </p:nvSpPr>
        <p:spPr>
          <a:xfrm rot="3664910">
            <a:off x="2227189" y="1655151"/>
            <a:ext cx="575110" cy="239957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9"/>
          <p:cNvSpPr/>
          <p:nvPr/>
        </p:nvSpPr>
        <p:spPr>
          <a:xfrm rot="-5400000">
            <a:off x="6737501" y="4245443"/>
            <a:ext cx="214500" cy="114600"/>
          </a:xfrm>
          <a:prstGeom prst="triangle">
            <a:avLst>
              <a:gd name="adj" fmla="val 4409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9"/>
          <p:cNvSpPr/>
          <p:nvPr/>
        </p:nvSpPr>
        <p:spPr>
          <a:xfrm rot="-3767358" flipH="1">
            <a:off x="7404303" y="1083032"/>
            <a:ext cx="726276" cy="302833"/>
          </a:xfrm>
          <a:prstGeom prst="triangle">
            <a:avLst>
              <a:gd name="adj" fmla="val 4889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subTitle" idx="1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1" r:id="rId4"/>
    <p:sldLayoutId id="2147483667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ctrTitle"/>
          </p:nvPr>
        </p:nvSpPr>
        <p:spPr>
          <a:xfrm>
            <a:off x="2738400" y="1405800"/>
            <a:ext cx="36669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Лабиринт</a:t>
            </a:r>
            <a:endParaRPr dirty="0"/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1"/>
          </p:nvPr>
        </p:nvSpPr>
        <p:spPr>
          <a:xfrm>
            <a:off x="616200" y="3413723"/>
            <a:ext cx="2122200" cy="10562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Состав команды</a:t>
            </a:r>
            <a:r>
              <a:rPr lang="en-US" dirty="0" smtClean="0"/>
              <a:t>: </a:t>
            </a:r>
            <a:r>
              <a:rPr lang="ru-RU" dirty="0" smtClean="0"/>
              <a:t>Абраменко Лев, Белавина Дарья, Спицын Антон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2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 игре</a:t>
            </a:r>
            <a:endParaRPr dirty="0"/>
          </a:p>
        </p:txBody>
      </p:sp>
      <p:sp>
        <p:nvSpPr>
          <p:cNvPr id="517" name="Google Shape;517;p42"/>
          <p:cNvSpPr txBox="1">
            <a:spLocks noGrp="1"/>
          </p:cNvSpPr>
          <p:nvPr>
            <p:ph type="body" idx="1"/>
          </p:nvPr>
        </p:nvSpPr>
        <p:spPr>
          <a:xfrm>
            <a:off x="622000" y="1357200"/>
            <a:ext cx="7784700" cy="3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-RU" dirty="0" smtClean="0">
                <a:solidFill>
                  <a:schemeClr val="dk1"/>
                </a:solidFill>
              </a:rPr>
              <a:t>…..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60"/>
          <p:cNvSpPr txBox="1">
            <a:spLocks noGrp="1"/>
          </p:cNvSpPr>
          <p:nvPr>
            <p:ph type="title"/>
          </p:nvPr>
        </p:nvSpPr>
        <p:spPr>
          <a:xfrm>
            <a:off x="523222" y="222952"/>
            <a:ext cx="8100000" cy="708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Геймплей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0" y="1325461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Скриншоты</a:t>
            </a:r>
            <a:r>
              <a:rPr lang="en-US" dirty="0" smtClean="0"/>
              <a:t>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5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Итог</a:t>
            </a:r>
            <a:endParaRPr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2"/>
          </p:nvPr>
        </p:nvSpPr>
        <p:spPr>
          <a:xfrm>
            <a:off x="725342" y="1743396"/>
            <a:ext cx="1882800" cy="993600"/>
          </a:xfrm>
        </p:spPr>
        <p:txBody>
          <a:bodyPr/>
          <a:lstStyle/>
          <a:p>
            <a:r>
              <a:rPr lang="en-US" dirty="0" smtClean="0"/>
              <a:t>…..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9" name="Google Shape;3289;p71"/>
          <p:cNvSpPr txBox="1">
            <a:spLocks noGrp="1"/>
          </p:cNvSpPr>
          <p:nvPr>
            <p:ph type="title"/>
          </p:nvPr>
        </p:nvSpPr>
        <p:spPr>
          <a:xfrm>
            <a:off x="0" y="3167488"/>
            <a:ext cx="81000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Спасибо за внимание!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</Words>
  <Application>Microsoft Office PowerPoint</Application>
  <PresentationFormat>Экран (16:9)</PresentationFormat>
  <Paragraphs>9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Be Vietnam</vt:lpstr>
      <vt:lpstr>Arial</vt:lpstr>
      <vt:lpstr>Libre Franklin Medium</vt:lpstr>
      <vt:lpstr>Libre Franklin</vt:lpstr>
      <vt:lpstr>Isometric SEO Strategy by Slidesgo</vt:lpstr>
      <vt:lpstr>Лабиринт</vt:lpstr>
      <vt:lpstr>О игре</vt:lpstr>
      <vt:lpstr>Геймплей</vt:lpstr>
      <vt:lpstr>Итог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Isometric  SEO  Strategy</dc:title>
  <cp:lastModifiedBy>Дети</cp:lastModifiedBy>
  <cp:revision>4</cp:revision>
  <dcterms:modified xsi:type="dcterms:W3CDTF">2024-01-10T18:30:10Z</dcterms:modified>
</cp:coreProperties>
</file>