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6"/>
  </p:notesMasterIdLst>
  <p:sldIdLst>
    <p:sldId id="256" r:id="rId2"/>
    <p:sldId id="257" r:id="rId3"/>
    <p:sldId id="275" r:id="rId4"/>
    <p:sldId id="286" r:id="rId5"/>
  </p:sldIdLst>
  <p:sldSz cx="9144000" cy="5143500" type="screen16x9"/>
  <p:notesSz cx="6858000" cy="9144000"/>
  <p:embeddedFontLst>
    <p:embeddedFont>
      <p:font typeface="Libre Franklin" panose="020B0604020202020204" charset="0"/>
      <p:regular r:id="rId7"/>
      <p:bold r:id="rId8"/>
      <p:italic r:id="rId9"/>
      <p:boldItalic r:id="rId10"/>
    </p:embeddedFont>
    <p:embeddedFont>
      <p:font typeface="Libre Franklin Medium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01241-13E5-488E-9105-2D21F706CB36}">
  <a:tblStyle styleId="{21401241-13E5-488E-9105-2D21F706CB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14" y="90"/>
      </p:cViewPr>
      <p:guideLst/>
    </p:cSldViewPr>
  </p:slideViewPr>
  <p:outlineViewPr>
    <p:cViewPr>
      <p:scale>
        <a:sx n="33" d="100"/>
        <a:sy n="33" d="100"/>
      </p:scale>
      <p:origin x="0" y="-103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993d73b75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993d73b75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9b620b17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9b620b17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rot="5400454" flipH="1">
            <a:off x="-1417132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/>
          <p:nvPr/>
        </p:nvSpPr>
        <p:spPr>
          <a:xfrm rot="-10799393" flipH="1">
            <a:off x="1464075" y="-3417"/>
            <a:ext cx="8496300" cy="19980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/>
          <p:nvPr/>
        </p:nvSpPr>
        <p:spPr>
          <a:xfrm rot="-3767358" flipH="1">
            <a:off x="7404303" y="1083032"/>
            <a:ext cx="726276" cy="302833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2738400" y="14058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Лабиринт</a:t>
            </a:r>
            <a:endParaRPr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413723"/>
            <a:ext cx="2122200" cy="1056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Состав команды</a:t>
            </a:r>
            <a:r>
              <a:rPr lang="en-US" dirty="0" smtClean="0"/>
              <a:t>: </a:t>
            </a:r>
            <a:r>
              <a:rPr lang="ru-RU" dirty="0" smtClean="0"/>
              <a:t>Абраменко Лев, Белавина Дарья, Спицын Антон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 игре</a:t>
            </a:r>
            <a:endParaRPr dirty="0"/>
          </a:p>
        </p:txBody>
      </p:sp>
      <p:sp>
        <p:nvSpPr>
          <p:cNvPr id="517" name="Google Shape;517;p42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sz="2000" dirty="0" smtClean="0">
                <a:solidFill>
                  <a:schemeClr val="dk1"/>
                </a:solidFill>
                <a:latin typeface="Be Vietnam"/>
              </a:rPr>
              <a:t>Игра представляет собой лабиринт, через который главный персонаж должен пройти к порталу. Но это сделать не так просто, ведь на его пути будут попадаться скелеты при столкновении с которыми персонаж умирает. После смерти персонаж перемещается на начало уровня. </a:t>
            </a:r>
            <a:r>
              <a:rPr lang="ru-RU" sz="2000" dirty="0" smtClean="0">
                <a:solidFill>
                  <a:schemeClr val="dk1"/>
                </a:solidFill>
                <a:latin typeface="Be Vietnam"/>
              </a:rPr>
              <a:t>При вхождении в портал главный герой перемещается на следующий уровень. Всего в игре 4 уровня. Также на пути у главного будут попадаться зелья скорости, который удваивают скорость персонажа до следующего уровня.</a:t>
            </a:r>
            <a:endParaRPr sz="2000" dirty="0">
              <a:solidFill>
                <a:schemeClr val="dk1"/>
              </a:solidFill>
              <a:latin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0"/>
          <p:cNvSpPr txBox="1">
            <a:spLocks noGrp="1"/>
          </p:cNvSpPr>
          <p:nvPr>
            <p:ph type="title"/>
          </p:nvPr>
        </p:nvSpPr>
        <p:spPr>
          <a:xfrm>
            <a:off x="523222" y="222952"/>
            <a:ext cx="8100000" cy="70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Геймплей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2" y="1689467"/>
            <a:ext cx="3780330" cy="28044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80" y="1689466"/>
            <a:ext cx="3807942" cy="2804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71"/>
          <p:cNvSpPr txBox="1">
            <a:spLocks noGrp="1"/>
          </p:cNvSpPr>
          <p:nvPr>
            <p:ph type="title"/>
          </p:nvPr>
        </p:nvSpPr>
        <p:spPr>
          <a:xfrm>
            <a:off x="0" y="3167488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97</Words>
  <Application>Microsoft Office PowerPoint</Application>
  <PresentationFormat>Экран (16:9)</PresentationFormat>
  <Paragraphs>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Libre Franklin</vt:lpstr>
      <vt:lpstr>Be Vietnam</vt:lpstr>
      <vt:lpstr>Arial</vt:lpstr>
      <vt:lpstr>Libre Franklin Medium</vt:lpstr>
      <vt:lpstr>Isometric SEO Strategy by Slidesgo</vt:lpstr>
      <vt:lpstr>Лабиринт</vt:lpstr>
      <vt:lpstr>О игре</vt:lpstr>
      <vt:lpstr>Геймплей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 SEO  Strategy</dc:title>
  <dc:creator>Lev</dc:creator>
  <cp:lastModifiedBy>Дети</cp:lastModifiedBy>
  <cp:revision>8</cp:revision>
  <dcterms:modified xsi:type="dcterms:W3CDTF">2024-01-20T13:19:30Z</dcterms:modified>
</cp:coreProperties>
</file>