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FA6CAD-ABFC-4B4B-B177-112B8C11B54B}">
          <p14:sldIdLst>
            <p14:sldId id="256"/>
            <p14:sldId id="257"/>
          </p14:sldIdLst>
        </p14:section>
        <p14:section name="Untitled Section" id="{FD0809B8-FD89-488F-B129-9B31FA80680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6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hia Doan" initials="ND" lastIdx="2" clrIdx="0">
    <p:extLst>
      <p:ext uri="{19B8F6BF-5375-455C-9EA6-DF929625EA0E}">
        <p15:presenceInfo xmlns:p15="http://schemas.microsoft.com/office/powerpoint/2012/main" userId="0aaaf54546c08d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FAFF7-5757-4C8D-A9C8-F9A5EF8C204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AD4E1-2D77-4381-9C51-4F9E9B08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5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1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9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8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0970-3D11-446D-8438-356E1C49C1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058473-1FA0-41B7-A2F8-4BC676FAA5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8D82-7DF7-443C-BD0F-F78EBC25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261" y="658863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Student Management System Subtitle: An Overview of the Code and Its Functions 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Doan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Nghia</a:t>
            </a:r>
            <a:br>
              <a:rPr lang="en-US" sz="8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41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5FA774-124F-4BD3-AA1C-036733AF9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8" y="1136122"/>
            <a:ext cx="9673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searchStudent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F3DE5C-07CE-4CD7-8AD3-F9C96EEAA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623489"/>
            <a:ext cx="9673620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searchStudent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id)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 result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.isEmpty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().equals(id))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result = student;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tempStack.push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DDCDA-A9B7-4FFF-ABCD-ABA3D0192924}"/>
              </a:ext>
            </a:extLst>
          </p:cNvPr>
          <p:cNvSpPr txBox="1"/>
          <p:nvPr/>
        </p:nvSpPr>
        <p:spPr>
          <a:xfrm>
            <a:off x="1451578" y="4428565"/>
            <a:ext cx="9870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searches for a student by ID and returns the student if found. It temporarily pops students from the stack to search for the matching ID and restores the stack afterward.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5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F8F34F-CB37-49DE-8C03-0EAE68FF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1181617"/>
            <a:ext cx="9603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displayStudents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99C577-D976-433F-912F-62BD19549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80" y="2015732"/>
            <a:ext cx="9603274" cy="165083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searchStudent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id)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StudentStack tempStack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 result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.isEmpty())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student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(student.getId().equals(id))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result = student;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tempStack.push(student);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A4B65-AB7B-4A6F-A83D-9FF8D2A3438D}"/>
              </a:ext>
            </a:extLst>
          </p:cNvPr>
          <p:cNvSpPr txBox="1"/>
          <p:nvPr/>
        </p:nvSpPr>
        <p:spPr>
          <a:xfrm>
            <a:off x="1451579" y="4043082"/>
            <a:ext cx="9603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displays all students in the stack. It pops each student to print their information and then restores the stack afterward.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3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14F0-3A30-44CC-A536-3CCC27CA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StudentStack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C0CD2E-B4A6-4CF0-942C-243FE3EC6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14752"/>
            <a:ext cx="960327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is a custom implementation of a stack data structure specifically designed to store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objects. Since the requirement was to implement this stack without using Java's built-in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classes, we need to create this stack from scratch using basic Java constructs. Let's break down how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works and the key methods involved.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stack is a data structure that follows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In, First Out (LIFO)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principle. This means that the last element added to the stack is the first one to be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should provide the following basic operations: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an element (in this case,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the top of the stack.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and return the top element from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Look at the top element without removing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 if the stack is empty.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(Optional) Get the current number of elements in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6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2EB3-E885-4061-AC39-B581B1FC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683D55-28F5-4B3B-9236-DDB64E8D2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80" y="1968609"/>
            <a:ext cx="9603274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push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 student)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Node(student);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43863-2F8F-4A13-894D-6A02BD6A3FE6}"/>
              </a:ext>
            </a:extLst>
          </p:cNvPr>
          <p:cNvSpPr txBox="1"/>
          <p:nvPr/>
        </p:nvSpPr>
        <p:spPr>
          <a:xfrm>
            <a:off x="1451579" y="3429000"/>
            <a:ext cx="96032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adds a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stack.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First, it creates a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containing the student.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new node’s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pointer is set to the current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so it links to the existing stack.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pointer is updated to the new node, effectively making it the new top of the stack.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size of the stack is incremented.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919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E67E-0585-4184-9151-A2683317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61D1DE-987F-4ABB-B305-483E95557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749723"/>
            <a:ext cx="9539150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isEmpty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IllegalStateException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"Stack is empty"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9E754-F6E2-46B7-9707-B58AD9FEDF6C}"/>
              </a:ext>
            </a:extLst>
          </p:cNvPr>
          <p:cNvSpPr txBox="1"/>
          <p:nvPr/>
        </p:nvSpPr>
        <p:spPr>
          <a:xfrm>
            <a:off x="1451579" y="3221259"/>
            <a:ext cx="9539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removes and returns the student at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stack is empty, it prints a message and returns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it retrieves the student from the current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updated to point to the next node (the one below the current top).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size is decremented.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34E9-2EBA-4DE7-ADAB-4F906435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Peek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E659E3-4673-4261-83F8-736A802D7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80" y="1872234"/>
            <a:ext cx="9603274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IllegalStateException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"Stack is empty"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64F36-F747-4507-93AA-80D04325D761}"/>
              </a:ext>
            </a:extLst>
          </p:cNvPr>
          <p:cNvSpPr txBox="1"/>
          <p:nvPr/>
        </p:nvSpPr>
        <p:spPr>
          <a:xfrm>
            <a:off x="1483306" y="3226353"/>
            <a:ext cx="953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returns the student at the top of the stack without removing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stack is empty, it returns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it simply returns the student at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9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E2A1-FF9E-448F-9114-15F216F8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Is Empty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18AD04-B812-424E-A7EF-B00D702C5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06996"/>
            <a:ext cx="9476397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boolean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isEmpty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7755123-52FF-44BB-8A76-D0D13992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1EA42-7FD6-4873-98EB-F2FE299BB337}"/>
              </a:ext>
            </a:extLst>
          </p:cNvPr>
          <p:cNvSpPr txBox="1"/>
          <p:nvPr/>
        </p:nvSpPr>
        <p:spPr>
          <a:xfrm>
            <a:off x="1451579" y="2880374"/>
            <a:ext cx="93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checks whether the stack is empty by checking 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5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B214-29A9-4F5E-95FC-1E4C5B8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student by rank</a:t>
            </a:r>
          </a:p>
          <a:p>
            <a:r>
              <a:rPr lang="en-US" dirty="0"/>
              <a:t>Retrieves the stack size using the helper method </a:t>
            </a:r>
            <a:r>
              <a:rPr lang="en-US" dirty="0" err="1"/>
              <a:t>getStackSize</a:t>
            </a:r>
            <a:r>
              <a:rPr lang="en-US" dirty="0"/>
              <a:t>.</a:t>
            </a:r>
          </a:p>
          <a:p>
            <a:r>
              <a:rPr lang="en-US" dirty="0"/>
              <a:t>Transfers all students from the stack to an array.</a:t>
            </a:r>
          </a:p>
          <a:p>
            <a:r>
              <a:rPr lang="en-US" dirty="0"/>
              <a:t>Sorts the array using the Merge Sort algorithm.</a:t>
            </a:r>
          </a:p>
          <a:p>
            <a:r>
              <a:rPr lang="en-US" dirty="0"/>
              <a:t>Pushes the sorted students back into the stack (to maintain stack behavior).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5E1F8F-F7BA-410C-BBF1-DCB6C55DC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4361" y="131225"/>
            <a:ext cx="960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StudentManagement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914DD0-3BBD-4A80-BD0F-8FCB942D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8" y="465727"/>
            <a:ext cx="9603275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Sort students by their rank using Merge Sort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sortStudentsByRank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size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getStackSize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Get the size of the stack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Student[]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studentArray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Student[size];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Transfer stack elements to an 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size;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studentArray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Perform Merge Sort on the 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mergeSort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studentArray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size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Push sorted elements back into the stack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size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--)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.push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studentArray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"Students have been sorted by rank."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6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7560-2D0F-4D49-BB6B-FD0B1350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936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Sort 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62320C-5C60-4485-B954-8FB691C5B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8825" y="1088602"/>
            <a:ext cx="9603275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mergeSort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(Student[] array,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left,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right)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(left &lt; right)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middle = left + (right - left) /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Recursively sort both halves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mergeSort(array, left, middle);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mergeSort(array, middle 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right);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Merge the sorted halves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merge(array, left, middle, right);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0A527-B64D-47BC-A032-54FD4CE26720}"/>
              </a:ext>
            </a:extLst>
          </p:cNvPr>
          <p:cNvSpPr txBox="1"/>
          <p:nvPr/>
        </p:nvSpPr>
        <p:spPr>
          <a:xfrm>
            <a:off x="1294362" y="3094760"/>
            <a:ext cx="9603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Splits the array into smaller halves recursively until each half has 1 or 0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Merges the halves back together in sorted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3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6AC6-393F-49DC-B359-182A49C5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Updating a Student's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795FA1-DB73-4CB6-BB6D-6E340EDEF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1422" y="1896302"/>
            <a:ext cx="4133432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updateStudent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id, String newName,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newMarks)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StudentStack tempStack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found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.isEmpty())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student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(student.getId() == id)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tempStack.push(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Student(id, newName, newMarks));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found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tempStack.push(student);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(!tempStack.isEmpty())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.push(tempStack.pop());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(!found)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"Student with ID 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id 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not found."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DE29-6EAD-48D7-9D59-475BF5812982}"/>
              </a:ext>
            </a:extLst>
          </p:cNvPr>
          <p:cNvSpPr txBox="1"/>
          <p:nvPr/>
        </p:nvSpPr>
        <p:spPr>
          <a:xfrm>
            <a:off x="1451579" y="2205318"/>
            <a:ext cx="5325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The method attempts to find a student by their id. If found, it creates a new Student object with the new name and marks and pushes it onto a temporary stack. It then restores all other students to the students stack.</a:t>
            </a:r>
          </a:p>
          <a:p>
            <a:r>
              <a:rPr lang="en-US"/>
              <a:t>If the student with the given ID is not found, a message is displayed.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BF76-208E-4EBA-A89E-6B869596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764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manage student data using a stack-based approach in Java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7A3E-4232-47C1-A119-737F18E6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 Add, delete, and display students..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184F-0869-4280-9C13-277AE7E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Deleting a Student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94E884-529E-4AD4-8CD3-117310102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137191"/>
            <a:ext cx="9603275" cy="20273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deleteStudent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StudentStack tempStack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.isEmpty())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student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(student.getId() != id)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tempStack.push(student);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(!tempStack.isEmpty())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.push(tempStack.pop());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B2D25-95FE-44E0-B105-D7D32BE40520}"/>
              </a:ext>
            </a:extLst>
          </p:cNvPr>
          <p:cNvSpPr txBox="1"/>
          <p:nvPr/>
        </p:nvSpPr>
        <p:spPr>
          <a:xfrm>
            <a:off x="1451578" y="3684494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method removes a student by their id. It pops each student from the students stack and pushes all students except the one to be deleted onto a temporary stack. Afterward, it restores the remaining students back into the original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29A0-17EB-4401-9479-3A089892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for a Student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0C27CA-EE6A-4753-8A1E-CED9959A6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51059" y="1853754"/>
            <a:ext cx="3703795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searchStudent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foundStudent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student.getId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== id)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foundStudent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student;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tempStack.push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tempStack.isEmpty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.push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tempStack.pop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foundStudent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4D1C7-0790-4F50-BAC6-AF5CAE4A96A9}"/>
              </a:ext>
            </a:extLst>
          </p:cNvPr>
          <p:cNvSpPr txBox="1"/>
          <p:nvPr/>
        </p:nvSpPr>
        <p:spPr>
          <a:xfrm>
            <a:off x="1451579" y="2178424"/>
            <a:ext cx="5809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This method searches for a student by their id. If found, the student is returned. If not found, foundStudent remains null.</a:t>
            </a:r>
          </a:p>
          <a:p>
            <a:r>
              <a:rPr lang="en-US"/>
              <a:t>The students stack is temporarily popped and pushed back to maintain its original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11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816-3432-45AE-ADB4-34CC3F98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B06C-6C80-46BF-98CC-5061A60F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0307"/>
            <a:ext cx="3558861" cy="13990787"/>
          </a:xfrm>
        </p:spPr>
        <p:txBody>
          <a:bodyPr/>
          <a:lstStyle/>
          <a:p>
            <a:r>
              <a:rPr lang="en-US" dirty="0"/>
              <a:t>Main Menu:</a:t>
            </a:r>
          </a:p>
          <a:p>
            <a:r>
              <a:rPr lang="en-US" dirty="0"/>
              <a:t>A do-while loop is used to repeatedly display the main menu to the user until they choose to exit.</a:t>
            </a:r>
          </a:p>
          <a:p>
            <a:r>
              <a:rPr lang="en-US" dirty="0"/>
              <a:t>The user is prompted to input a choice (1 to 7) to perform the corresponding action.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6C8847-6DA5-4529-B3F8-13F75B64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642" y="1853754"/>
            <a:ext cx="4518212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Student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Management System"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"1. Add Student"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"2. Find Student by 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"3. Update Student"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"4. Delete Student"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"5. Display All Students"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"6. Sort Students"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"7. Exit"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your choice: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choice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scanner.nextInt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7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66D4-FF06-4316-91B9-9E759A76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 Case for User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90E9-0E99-4942-8C18-76707C49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4145"/>
            <a:ext cx="6024042" cy="13902374"/>
          </a:xfrm>
        </p:spPr>
        <p:txBody>
          <a:bodyPr/>
          <a:lstStyle/>
          <a:p>
            <a:r>
              <a:rPr lang="en-US" dirty="0"/>
              <a:t>Add Student (Case 1)</a:t>
            </a:r>
          </a:p>
          <a:p>
            <a:pPr marL="0" indent="0">
              <a:buNone/>
            </a:pPr>
            <a:r>
              <a:rPr lang="en-US" dirty="0"/>
              <a:t>    This case prompts the user to input a student's ID, name, and marks.</a:t>
            </a:r>
          </a:p>
          <a:p>
            <a:r>
              <a:rPr lang="en-US" dirty="0"/>
              <a:t>A new Student object is created with the provided details and added to the </a:t>
            </a:r>
            <a:r>
              <a:rPr lang="en-US" dirty="0" err="1"/>
              <a:t>StudentManagement</a:t>
            </a:r>
            <a:r>
              <a:rPr lang="en-US" dirty="0"/>
              <a:t> system using the </a:t>
            </a:r>
            <a:r>
              <a:rPr lang="en-US" dirty="0" err="1"/>
              <a:t>addStudent</a:t>
            </a:r>
            <a:r>
              <a:rPr lang="en-US" dirty="0"/>
              <a:t>() method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DED2CF-EE02-4DBD-A1C2-34F1235F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71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1B9C92-F3DF-4407-8D79-E06A6C4E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326" y="2104145"/>
            <a:ext cx="3819017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Student ID: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scanner.nextInt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Student Name: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Student Marks: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marks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scanner.nextDouble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management.addStudent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Student(id, name, marks));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"Student added successfully!"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F426-DAA8-433E-A51C-EE247C60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Student by ID (Case 2)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7AD10D-055F-4FAE-B7F7-8BAE7A2E8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96032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is prompted to enter a student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is called to search for the student by ID.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student is found, their details are displayed; otherwise, a "Student not found" message is shown.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09BB1C-2F2C-49CE-A706-FD39C3F0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8" y="3651963"/>
            <a:ext cx="960327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Student ID to search: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id = scanner.nextInt();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 student = management.searchStudent(id);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.println(student !=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? student 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"Student not found."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F1C-8943-40B9-A851-2F2071A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Student (Case 3)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3F3C5E-1831-4261-8D35-EE6889620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04654"/>
            <a:ext cx="99062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is prompted to input the ID of the student they want to update, along with the new name and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updateStudent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updates the student's information if found.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9E162E-36ED-45D5-94CD-BA5B6801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83" y="3050257"/>
            <a:ext cx="10220665" cy="13388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Student ID to update: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 = scanner.nextInt();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scanner.nextLine();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New Name: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newName = scanner.nextLine();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New Marks: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newMarks = scanner.nextDouble();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management.updateStudent(id, newName, newMarks);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1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033D-5371-49B4-B747-74D59F15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Student (Case 4)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393B0-4998-4A9F-B9CC-109FF272F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853754"/>
            <a:ext cx="9603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is asked to enter the student ID to delete.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removes the student from the system.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8E6928-D4E1-4B29-A46E-5089D5BE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8" y="3105835"/>
            <a:ext cx="9603275" cy="7848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Student ID to delete: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 = scanner.nextInt();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management.deleteStudent(id);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"Student deleted successfully."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5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E623-B324-466F-98AD-A0EAF5DE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Students (Case 5)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C9C81F-E571-4C28-AC87-E2346B560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96541"/>
            <a:ext cx="8837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case displays all the students in the system using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displayStudents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92D49A-2AED-4AC1-8733-DB07A9F7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758" y="3174927"/>
            <a:ext cx="9649095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management.displayStudents();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7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E5A6-AE06-40E2-ACA4-25D77A78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Sort Students (Case 6)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159FE2-5E63-4CD8-B578-8AE1A8FE2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99229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is prompted to choose a sorting algorithm (Bubble Sort, Quick Sort, or Merge Sort).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students are first converted to an array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management.toArray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user's choice, the corresponding sorting algorithm is applied (using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AnalysisAlgorithmDemo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sorting, the stack is rebuilt from the sorted array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rebuildStackFromArray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35A217-2BA1-4674-9DC7-0AB26781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8" y="3177193"/>
            <a:ext cx="9603276" cy="24468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"3. Merge Sort"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sortChoice = scanner.nextInt();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Student[] studentsArray = management.toArray();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(sortChoice)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AnalysisAlgorithmDemo.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bubbleSort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(studentsArray);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AnalysisAlgorithmDemo.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quickSort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(studentsArray,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studentsArray.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AnalysisAlgorithmDemo.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mergeSort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(studentsArray,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studentsArray.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"Invalid choice."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46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02BD-26EE-4442-B052-58F77B0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 the Program (Case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2CF9-1CAD-4736-97E0-4A70FA05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case exits the program by breaking out of the loop.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85ABBA-E74C-4821-B8A5-4CBAFD67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712465"/>
            <a:ext cx="9603275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"Exiting..."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7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E650D495-2C6E-4C30-9FF7-A8DEA76C4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329276"/>
            <a:ext cx="1234927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Student class represents a student and contains the student's ID, name, and marks. It also includes a method for calculating the student's rank based on the marks.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 A String that stores the student's ID (can include alphanumeric characters).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A String that stores the student's 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marks: A double that stores the student's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B67DD05-1CCF-4D77-9281-BD91F6882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48350"/>
            <a:ext cx="12349278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Changed to 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id, String name,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marks)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id;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marks;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1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1E9BB9E-967D-4A28-958B-742208511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3263985"/>
            <a:ext cx="104572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getRanking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method returns the ranking of the student based on their marks: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C1001E-F9F3-4E67-B929-CD6449362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196421"/>
            <a:ext cx="9745156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getRanking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marks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"Fail"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marks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marks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"Good"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marks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"Very Good"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"Excellent"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1122D4-49F3-45EB-9D94-9CD3F0614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2238" y="3169867"/>
            <a:ext cx="86426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method provides a string representation of the student object for easy display.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48F3B5-7671-4160-B4D1-CF5D3EFAD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298085"/>
            <a:ext cx="10139786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"Student{"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"ID='"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Name='"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Marks="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Ranking="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getRanking() +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'}'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4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99DA-391C-48E5-A106-1731E8DB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StudentManagement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B4EC30-36B9-4C49-A012-23A379FD8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584737"/>
            <a:ext cx="100859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StudentManagement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is responsible for managing a collection of Student objects. It allows the user to add, update, delete, search, and display students.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 instance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class, which is a custom stack used to hold student objects. (We assume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custom implementation of a stack with methods like push(), pop(),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B8CF645-C744-44BB-8A76-B32A1303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1005971"/>
            <a:ext cx="9655692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StudentManagement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435CD1-DECF-49F1-A14C-A7D21EDD1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04217"/>
            <a:ext cx="855234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constructor initializes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stack, which will hold all the students.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altLang="en-US" dirty="0"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5A3B3CE-700C-4E52-B470-53AC47BD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320008"/>
            <a:ext cx="9655692" cy="8463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addStudent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 student)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DAC938F-166C-4597-914B-5D97E0D2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6"/>
            <a:ext cx="2359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FACDF-35D3-4A18-96A6-52B96173D48F}"/>
              </a:ext>
            </a:extLst>
          </p:cNvPr>
          <p:cNvSpPr txBox="1"/>
          <p:nvPr/>
        </p:nvSpPr>
        <p:spPr>
          <a:xfrm>
            <a:off x="1451579" y="3212853"/>
            <a:ext cx="7091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adds a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to the stack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229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6CE628-E52D-4D7F-8003-9CC35678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92795" y="126233"/>
            <a:ext cx="4095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updateStudent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F0AF76-9C0F-4704-9887-465966633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5388" y="1104256"/>
            <a:ext cx="9906705" cy="24929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updateStudent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id, 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newMarks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found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.isEmpty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student.getId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().equals(id))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Student(id,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newMarks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found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47F90-44C8-4BB6-8FB5-DDEE94C73478}"/>
              </a:ext>
            </a:extLst>
          </p:cNvPr>
          <p:cNvSpPr txBox="1"/>
          <p:nvPr/>
        </p:nvSpPr>
        <p:spPr>
          <a:xfrm>
            <a:off x="1703294" y="4409740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3F51B-2009-4E48-B35A-BC9BE5722F06}"/>
              </a:ext>
            </a:extLst>
          </p:cNvPr>
          <p:cNvSpPr txBox="1"/>
          <p:nvPr/>
        </p:nvSpPr>
        <p:spPr>
          <a:xfrm>
            <a:off x="1212900" y="3901909"/>
            <a:ext cx="9906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This method updates an existing student's details based on their ID It uses a temporary stack (</a:t>
            </a:r>
            <a:r>
              <a:rPr lang="en-US" dirty="0" err="1"/>
              <a:t>tempStack</a:t>
            </a:r>
            <a:r>
              <a:rPr lang="en-US" dirty="0"/>
              <a:t>) to search for the student with the matching ID and then updates their information. After the update, the original stack is restored.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0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223AFF3-9265-43F6-AED8-5EB275772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86250" y="1206989"/>
            <a:ext cx="2619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deleteStudent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4FED44-6175-4BDC-BB42-905BB94F6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0543" y="1869465"/>
            <a:ext cx="9700516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deleteStudent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id)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found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.isEmpty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student.getId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().equals(id))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tempStack.push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found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DDE68-34D9-4FF2-8475-D3C5A2A3AAD9}"/>
              </a:ext>
            </a:extLst>
          </p:cNvPr>
          <p:cNvSpPr txBox="1"/>
          <p:nvPr/>
        </p:nvSpPr>
        <p:spPr>
          <a:xfrm>
            <a:off x="1532965" y="4351593"/>
            <a:ext cx="9628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method deletes a student by ID. It works similarly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using a temporary stack to search for the student. If the student is found, they are not pushed back onto the stack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36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3190</Words>
  <Application>Microsoft Office PowerPoint</Application>
  <PresentationFormat>Widescreen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Gill Sans MT</vt:lpstr>
      <vt:lpstr>JetBrains Mono</vt:lpstr>
      <vt:lpstr>Gallery</vt:lpstr>
      <vt:lpstr>Title: Student Management System Subtitle: An Overview of the Code and Its Functions  Presented by: Doan Manh Nghia </vt:lpstr>
      <vt:lpstr>Objective:  To manage student data using a stack-based approach in Java.  </vt:lpstr>
      <vt:lpstr>public class Student {     private String id; // Changed to String     private String name;     private double marks;      public Student(String id, String name, double marks) {         this.id = id;         this.name = name;         this.marks = marks;     }</vt:lpstr>
      <vt:lpstr>public String getRanking() {     if (marks &lt; 5.0) return "Fail";     else if (marks &lt; 6.5) return "Medium";     else if (marks &lt; 7.5) return "Good";     else if (marks &lt; 9.0) return "Very Good";     else return "Excellent"; }</vt:lpstr>
      <vt:lpstr>public String toString() {     return "Student{" +             "ID='" + id + '\'' +             ", Name='" + name + '\'' +             ", Marks=" + marks +             ", Ranking=" + getRanking() +             '}'; }</vt:lpstr>
      <vt:lpstr>StudentManagement Class </vt:lpstr>
      <vt:lpstr>public StudentManagement() {     this.students = new StudentStack(); }</vt:lpstr>
      <vt:lpstr>updateStudent() Method: </vt:lpstr>
      <vt:lpstr>deleteStudent() Method: </vt:lpstr>
      <vt:lpstr>searchStudent() Method: </vt:lpstr>
      <vt:lpstr>displayStudents() Method </vt:lpstr>
      <vt:lpstr>StudentStack Class</vt:lpstr>
      <vt:lpstr>Push Method</vt:lpstr>
      <vt:lpstr>Pop Method</vt:lpstr>
      <vt:lpstr>Peek Method</vt:lpstr>
      <vt:lpstr>Is Empty Method</vt:lpstr>
      <vt:lpstr>StudentManagement class </vt:lpstr>
      <vt:lpstr>Merge Sort Algorithm</vt:lpstr>
      <vt:lpstr>Updating a Student's Information</vt:lpstr>
      <vt:lpstr>Deleting a Student</vt:lpstr>
      <vt:lpstr>Searching for a Student</vt:lpstr>
      <vt:lpstr>Main class</vt:lpstr>
      <vt:lpstr>Switch Case for User Actions</vt:lpstr>
      <vt:lpstr>Find Student by ID (Case 2)</vt:lpstr>
      <vt:lpstr>Update Student (Case 3)</vt:lpstr>
      <vt:lpstr>Delete Student (Case 4)</vt:lpstr>
      <vt:lpstr>Display All Students (Case 5)</vt:lpstr>
      <vt:lpstr>Sort Students (Case 6)</vt:lpstr>
      <vt:lpstr>Exit the Program (Case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Student Management System Subtitle: An Overview of the Code and Its Functions  Presented by: Doan Manh Nghia</dc:title>
  <dc:creator>Nghia Doan</dc:creator>
  <cp:lastModifiedBy>Nghia Doan</cp:lastModifiedBy>
  <cp:revision>19</cp:revision>
  <dcterms:created xsi:type="dcterms:W3CDTF">2024-12-05T20:40:54Z</dcterms:created>
  <dcterms:modified xsi:type="dcterms:W3CDTF">2024-12-06T14:46:28Z</dcterms:modified>
</cp:coreProperties>
</file>