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94554"/>
  </p:normalViewPr>
  <p:slideViewPr>
    <p:cSldViewPr>
      <p:cViewPr>
        <p:scale>
          <a:sx n="193" d="100"/>
          <a:sy n="193" d="100"/>
        </p:scale>
        <p:origin x="144" y="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C095-1325-4979-A501-0FA2EAC934E4}" type="datetimeFigureOut">
              <a:rPr lang="zh-TW" altLang="en-US" smtClean="0"/>
              <a:t>2016/6/11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E7-26AE-40AE-9055-E8C56D9B7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40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C095-1325-4979-A501-0FA2EAC934E4}" type="datetimeFigureOut">
              <a:rPr lang="zh-TW" altLang="en-US" smtClean="0"/>
              <a:t>2016/6/11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E7-26AE-40AE-9055-E8C56D9B7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44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C095-1325-4979-A501-0FA2EAC934E4}" type="datetimeFigureOut">
              <a:rPr lang="zh-TW" altLang="en-US" smtClean="0"/>
              <a:t>2016/6/11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E7-26AE-40AE-9055-E8C56D9B7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35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C095-1325-4979-A501-0FA2EAC934E4}" type="datetimeFigureOut">
              <a:rPr lang="zh-TW" altLang="en-US" smtClean="0"/>
              <a:t>2016/6/11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E7-26AE-40AE-9055-E8C56D9B7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31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C095-1325-4979-A501-0FA2EAC934E4}" type="datetimeFigureOut">
              <a:rPr lang="zh-TW" altLang="en-US" smtClean="0"/>
              <a:t>2016/6/11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E7-26AE-40AE-9055-E8C56D9B7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61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C095-1325-4979-A501-0FA2EAC934E4}" type="datetimeFigureOut">
              <a:rPr lang="zh-TW" altLang="en-US" smtClean="0"/>
              <a:t>2016/6/11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E7-26AE-40AE-9055-E8C56D9B7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15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C095-1325-4979-A501-0FA2EAC934E4}" type="datetimeFigureOut">
              <a:rPr lang="zh-TW" altLang="en-US" smtClean="0"/>
              <a:t>2016/6/11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E7-26AE-40AE-9055-E8C56D9B7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03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C095-1325-4979-A501-0FA2EAC934E4}" type="datetimeFigureOut">
              <a:rPr lang="zh-TW" altLang="en-US" smtClean="0"/>
              <a:t>2016/6/11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E7-26AE-40AE-9055-E8C56D9B7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83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C095-1325-4979-A501-0FA2EAC934E4}" type="datetimeFigureOut">
              <a:rPr lang="zh-TW" altLang="en-US" smtClean="0"/>
              <a:t>2016/6/11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E7-26AE-40AE-9055-E8C56D9B7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96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C095-1325-4979-A501-0FA2EAC934E4}" type="datetimeFigureOut">
              <a:rPr lang="zh-TW" altLang="en-US" smtClean="0"/>
              <a:t>2016/6/11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E7-26AE-40AE-9055-E8C56D9B7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32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C095-1325-4979-A501-0FA2EAC934E4}" type="datetimeFigureOut">
              <a:rPr lang="zh-TW" altLang="en-US" smtClean="0"/>
              <a:t>2016/6/11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08E7-26AE-40AE-9055-E8C56D9B7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71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FC095-1325-4979-A501-0FA2EAC934E4}" type="datetimeFigureOut">
              <a:rPr lang="zh-TW" altLang="en-US" smtClean="0"/>
              <a:t>2016/6/11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108E7-26AE-40AE-9055-E8C56D9B7C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73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2916626" y="2354288"/>
            <a:ext cx="935293" cy="14347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827584" y="2348879"/>
            <a:ext cx="935293" cy="14347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flipH="1" flipV="1">
            <a:off x="1819091" y="1902684"/>
            <a:ext cx="967393" cy="4516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2833581" y="3947061"/>
            <a:ext cx="272508" cy="4900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582158" y="27952"/>
            <a:ext cx="12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Home page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120024" y="2708920"/>
            <a:ext cx="48455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986939" y="2442422"/>
            <a:ext cx="750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smtClean="0"/>
              <a:t>Main List</a:t>
            </a:r>
            <a:endParaRPr lang="zh-TW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3120024" y="2924944"/>
            <a:ext cx="48455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115216" y="3140968"/>
            <a:ext cx="489360" cy="153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120974" y="3356992"/>
            <a:ext cx="489360" cy="150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807403" y="2371305"/>
            <a:ext cx="1011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smtClean="0"/>
              <a:t>New Request</a:t>
            </a:r>
            <a:endParaRPr lang="zh-TW" altLang="en-US" sz="1200" dirty="0"/>
          </a:p>
        </p:txBody>
      </p:sp>
      <p:sp>
        <p:nvSpPr>
          <p:cNvPr id="53" name="矩形 52"/>
          <p:cNvSpPr/>
          <p:nvPr/>
        </p:nvSpPr>
        <p:spPr>
          <a:xfrm>
            <a:off x="1229282" y="2645301"/>
            <a:ext cx="48455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827584" y="2601488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smtClean="0"/>
              <a:t>Title</a:t>
            </a:r>
            <a:endParaRPr lang="zh-TW" altLang="en-US" sz="800" dirty="0"/>
          </a:p>
        </p:txBody>
      </p:sp>
      <p:sp>
        <p:nvSpPr>
          <p:cNvPr id="55" name="矩形 54"/>
          <p:cNvSpPr/>
          <p:nvPr/>
        </p:nvSpPr>
        <p:spPr>
          <a:xfrm>
            <a:off x="1229282" y="2850446"/>
            <a:ext cx="48455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789111" y="2829114"/>
            <a:ext cx="49564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" dirty="0" smtClean="0"/>
              <a:t>Nickname</a:t>
            </a:r>
            <a:endParaRPr lang="zh-TW" altLang="en-US" sz="600" dirty="0"/>
          </a:p>
        </p:txBody>
      </p:sp>
      <p:sp>
        <p:nvSpPr>
          <p:cNvPr id="73" name="矩形 72"/>
          <p:cNvSpPr/>
          <p:nvPr/>
        </p:nvSpPr>
        <p:spPr>
          <a:xfrm>
            <a:off x="899592" y="3588120"/>
            <a:ext cx="323633" cy="127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</a:rPr>
              <a:t>ok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310170" y="3588120"/>
            <a:ext cx="389413" cy="127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</a:rPr>
              <a:t>back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>
            <a:off x="1888728" y="1657278"/>
            <a:ext cx="997812" cy="4712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2600609" y="4135914"/>
            <a:ext cx="1267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C00000"/>
                </a:solidFill>
              </a:rPr>
              <a:t>Choose a request</a:t>
            </a:r>
            <a:endParaRPr lang="zh-TW" altLang="en-US" sz="1200" dirty="0">
              <a:solidFill>
                <a:srgbClr val="C00000"/>
              </a:solidFill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 flipV="1">
            <a:off x="2516027" y="3928276"/>
            <a:ext cx="270457" cy="4559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1982230" y="397159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back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66" name="圓角矩形 65"/>
          <p:cNvSpPr/>
          <p:nvPr/>
        </p:nvSpPr>
        <p:spPr>
          <a:xfrm>
            <a:off x="789912" y="476672"/>
            <a:ext cx="935293" cy="14347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891486" y="908720"/>
            <a:ext cx="780995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</a:rPr>
              <a:t>See Requests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 flipH="1" flipV="1">
            <a:off x="1371408" y="1958353"/>
            <a:ext cx="11601" cy="3092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H="1">
            <a:off x="1136516" y="1938053"/>
            <a:ext cx="154" cy="35274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1977529" y="226758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Home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2000756" y="32948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Ok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91485" y="1160748"/>
            <a:ext cx="780995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</a:rPr>
              <a:t>Add Request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302136" y="191354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Add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223037" y="3071663"/>
            <a:ext cx="48455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221024" y="3294895"/>
            <a:ext cx="48455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784294" y="3069425"/>
            <a:ext cx="4988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" dirty="0" smtClean="0"/>
              <a:t>Cellphone</a:t>
            </a:r>
            <a:endParaRPr lang="zh-TW" altLang="en-US" sz="6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775591" y="3262607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smtClean="0"/>
              <a:t>Content</a:t>
            </a:r>
            <a:endParaRPr lang="zh-TW" altLang="en-US" sz="8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2067790" y="142090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S</a:t>
            </a:r>
            <a:r>
              <a:rPr lang="en-US" altLang="zh-TW" dirty="0" smtClean="0">
                <a:solidFill>
                  <a:srgbClr val="C00000"/>
                </a:solidFill>
              </a:rPr>
              <a:t>ee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89" name="直線單箭頭接點 81"/>
          <p:cNvCxnSpPr/>
          <p:nvPr/>
        </p:nvCxnSpPr>
        <p:spPr>
          <a:xfrm>
            <a:off x="1919725" y="3256734"/>
            <a:ext cx="69572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/>
          <p:cNvSpPr txBox="1"/>
          <p:nvPr/>
        </p:nvSpPr>
        <p:spPr>
          <a:xfrm>
            <a:off x="1396545" y="192117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C00000"/>
                </a:solidFill>
              </a:rPr>
              <a:t>Back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2" name="圓角矩形 91"/>
          <p:cNvSpPr/>
          <p:nvPr/>
        </p:nvSpPr>
        <p:spPr>
          <a:xfrm>
            <a:off x="1922260" y="4480389"/>
            <a:ext cx="935293" cy="14347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文字方塊 92"/>
          <p:cNvSpPr txBox="1"/>
          <p:nvPr/>
        </p:nvSpPr>
        <p:spPr>
          <a:xfrm>
            <a:off x="2018831" y="4508467"/>
            <a:ext cx="690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smtClean="0"/>
              <a:t>Request</a:t>
            </a:r>
            <a:endParaRPr lang="zh-TW" altLang="en-US" sz="1200" dirty="0"/>
          </a:p>
        </p:txBody>
      </p:sp>
      <p:sp>
        <p:nvSpPr>
          <p:cNvPr id="94" name="矩形 93"/>
          <p:cNvSpPr/>
          <p:nvPr/>
        </p:nvSpPr>
        <p:spPr>
          <a:xfrm>
            <a:off x="2323958" y="4776811"/>
            <a:ext cx="48455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1922260" y="4732998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smtClean="0"/>
              <a:t>Title</a:t>
            </a:r>
            <a:endParaRPr lang="zh-TW" altLang="en-US" sz="800" dirty="0"/>
          </a:p>
        </p:txBody>
      </p:sp>
      <p:sp>
        <p:nvSpPr>
          <p:cNvPr id="97" name="矩形 96"/>
          <p:cNvSpPr/>
          <p:nvPr/>
        </p:nvSpPr>
        <p:spPr>
          <a:xfrm>
            <a:off x="2323958" y="4981956"/>
            <a:ext cx="48455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1883787" y="4960624"/>
            <a:ext cx="49564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" dirty="0" smtClean="0"/>
              <a:t>Nickname</a:t>
            </a:r>
            <a:endParaRPr lang="zh-TW" altLang="en-US" sz="600" dirty="0"/>
          </a:p>
        </p:txBody>
      </p:sp>
      <p:sp>
        <p:nvSpPr>
          <p:cNvPr id="99" name="矩形 98"/>
          <p:cNvSpPr/>
          <p:nvPr/>
        </p:nvSpPr>
        <p:spPr>
          <a:xfrm>
            <a:off x="1994268" y="5719630"/>
            <a:ext cx="383557" cy="127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>
                <a:solidFill>
                  <a:schemeClr val="tx1"/>
                </a:solidFill>
              </a:rPr>
              <a:t>Accept</a:t>
            </a:r>
            <a:endParaRPr lang="zh-TW" altLang="en-US" sz="500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429818" y="5719630"/>
            <a:ext cx="364441" cy="127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>
                <a:solidFill>
                  <a:schemeClr val="tx1"/>
                </a:solidFill>
              </a:rPr>
              <a:t>back</a:t>
            </a:r>
            <a:endParaRPr lang="zh-TW" altLang="en-US" sz="5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317713" y="5203173"/>
            <a:ext cx="48455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315700" y="5426405"/>
            <a:ext cx="48455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1878970" y="5200935"/>
            <a:ext cx="4988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" dirty="0" smtClean="0"/>
              <a:t>Cellphone</a:t>
            </a:r>
            <a:endParaRPr lang="zh-TW" altLang="en-US" sz="6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1870267" y="5394117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smtClean="0"/>
              <a:t>Content</a:t>
            </a:r>
            <a:endParaRPr lang="zh-TW" altLang="en-US" sz="800" dirty="0"/>
          </a:p>
        </p:txBody>
      </p:sp>
      <p:sp>
        <p:nvSpPr>
          <p:cNvPr id="105" name="圓角矩形 104"/>
          <p:cNvSpPr/>
          <p:nvPr/>
        </p:nvSpPr>
        <p:spPr>
          <a:xfrm>
            <a:off x="3616510" y="4483559"/>
            <a:ext cx="935293" cy="14347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文字方塊 105"/>
          <p:cNvSpPr txBox="1"/>
          <p:nvPr/>
        </p:nvSpPr>
        <p:spPr>
          <a:xfrm>
            <a:off x="3713081" y="4511637"/>
            <a:ext cx="690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smtClean="0"/>
              <a:t>Request</a:t>
            </a:r>
            <a:endParaRPr lang="zh-TW" altLang="en-US" sz="1200" dirty="0"/>
          </a:p>
        </p:txBody>
      </p:sp>
      <p:sp>
        <p:nvSpPr>
          <p:cNvPr id="107" name="矩形 106"/>
          <p:cNvSpPr/>
          <p:nvPr/>
        </p:nvSpPr>
        <p:spPr>
          <a:xfrm>
            <a:off x="4018208" y="4779981"/>
            <a:ext cx="48455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4018208" y="4985126"/>
            <a:ext cx="48455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3572295" y="4759885"/>
            <a:ext cx="49564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" dirty="0" smtClean="0"/>
              <a:t>Nickname</a:t>
            </a:r>
            <a:endParaRPr lang="zh-TW" altLang="en-US" sz="600" dirty="0"/>
          </a:p>
        </p:txBody>
      </p:sp>
      <p:sp>
        <p:nvSpPr>
          <p:cNvPr id="111" name="矩形 110"/>
          <p:cNvSpPr/>
          <p:nvPr/>
        </p:nvSpPr>
        <p:spPr>
          <a:xfrm>
            <a:off x="3688518" y="5722800"/>
            <a:ext cx="383557" cy="127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>
                <a:solidFill>
                  <a:schemeClr val="tx1"/>
                </a:solidFill>
              </a:rPr>
              <a:t>OK</a:t>
            </a:r>
            <a:endParaRPr lang="zh-TW" altLang="en-US" sz="500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124068" y="5722800"/>
            <a:ext cx="364441" cy="127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>
                <a:solidFill>
                  <a:schemeClr val="tx1"/>
                </a:solidFill>
              </a:rPr>
              <a:t>Cancel</a:t>
            </a:r>
            <a:endParaRPr lang="zh-TW" altLang="en-US" sz="500" dirty="0">
              <a:solidFill>
                <a:schemeClr val="tx1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3585301" y="4960624"/>
            <a:ext cx="4988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" smtClean="0"/>
              <a:t>Cellphone</a:t>
            </a:r>
            <a:endParaRPr lang="zh-TW" altLang="en-US" sz="600" dirty="0"/>
          </a:p>
        </p:txBody>
      </p:sp>
      <p:cxnSp>
        <p:nvCxnSpPr>
          <p:cNvPr id="114" name="直線單箭頭接點 81"/>
          <p:cNvCxnSpPr/>
          <p:nvPr/>
        </p:nvCxnSpPr>
        <p:spPr>
          <a:xfrm>
            <a:off x="2986939" y="5197764"/>
            <a:ext cx="56550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81"/>
          <p:cNvCxnSpPr/>
          <p:nvPr/>
        </p:nvCxnSpPr>
        <p:spPr>
          <a:xfrm flipH="1">
            <a:off x="2959532" y="5385601"/>
            <a:ext cx="591871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字方塊 115"/>
          <p:cNvSpPr txBox="1"/>
          <p:nvPr/>
        </p:nvSpPr>
        <p:spPr>
          <a:xfrm>
            <a:off x="2901613" y="4808841"/>
            <a:ext cx="826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Accept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2853749" y="545506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C00000"/>
                </a:solidFill>
              </a:rPr>
              <a:t>Cancel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18" name="直線單箭頭接點 81"/>
          <p:cNvCxnSpPr/>
          <p:nvPr/>
        </p:nvCxnSpPr>
        <p:spPr>
          <a:xfrm flipH="1" flipV="1">
            <a:off x="3820119" y="3861048"/>
            <a:ext cx="272177" cy="5021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4139724" y="40221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C00000"/>
                </a:solidFill>
              </a:rPr>
              <a:t>Ok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43732" y="2398570"/>
            <a:ext cx="13618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tx1"/>
                </a:solidFill>
              </a:rPr>
              <a:t>+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cxnSp>
        <p:nvCxnSpPr>
          <p:cNvPr id="108" name="直線單箭頭接點 81"/>
          <p:cNvCxnSpPr/>
          <p:nvPr/>
        </p:nvCxnSpPr>
        <p:spPr>
          <a:xfrm flipH="1">
            <a:off x="1919725" y="2492896"/>
            <a:ext cx="1631678" cy="5015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圓角矩形 119"/>
          <p:cNvSpPr/>
          <p:nvPr/>
        </p:nvSpPr>
        <p:spPr>
          <a:xfrm>
            <a:off x="3046236" y="422658"/>
            <a:ext cx="935293" cy="14347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/>
          <p:cNvSpPr/>
          <p:nvPr/>
        </p:nvSpPr>
        <p:spPr>
          <a:xfrm>
            <a:off x="891484" y="1412776"/>
            <a:ext cx="780995" cy="180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smtClean="0">
                <a:solidFill>
                  <a:schemeClr val="tx1"/>
                </a:solidFill>
              </a:rPr>
              <a:t>Search</a:t>
            </a:r>
            <a:r>
              <a:rPr lang="en-US" altLang="zh-TW" sz="700" dirty="0" smtClean="0">
                <a:solidFill>
                  <a:schemeClr val="tx1"/>
                </a:solidFill>
              </a:rPr>
              <a:t> </a:t>
            </a:r>
            <a:r>
              <a:rPr lang="en-US" altLang="zh-TW" sz="700" dirty="0" smtClean="0">
                <a:solidFill>
                  <a:schemeClr val="tx1"/>
                </a:solidFill>
              </a:rPr>
              <a:t>Request</a:t>
            </a:r>
            <a:endParaRPr lang="zh-TW" altLang="en-US" sz="700" dirty="0">
              <a:solidFill>
                <a:schemeClr val="tx1"/>
              </a:solidFill>
            </a:endParaRPr>
          </a:p>
        </p:txBody>
      </p:sp>
      <p:cxnSp>
        <p:nvCxnSpPr>
          <p:cNvPr id="123" name="直線單箭頭接點 74"/>
          <p:cNvCxnSpPr/>
          <p:nvPr/>
        </p:nvCxnSpPr>
        <p:spPr>
          <a:xfrm>
            <a:off x="1888728" y="1046603"/>
            <a:ext cx="965021" cy="117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3465041" y="2398570"/>
            <a:ext cx="13618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826520" y="2353412"/>
            <a:ext cx="13618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3104043" y="2002266"/>
            <a:ext cx="89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Refresh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959532" y="422658"/>
            <a:ext cx="13618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solidFill>
                <a:schemeClr val="tx1"/>
              </a:solidFill>
            </a:endParaRPr>
          </a:p>
        </p:txBody>
      </p:sp>
      <p:cxnSp>
        <p:nvCxnSpPr>
          <p:cNvPr id="128" name="直線單箭頭接點 17"/>
          <p:cNvCxnSpPr/>
          <p:nvPr/>
        </p:nvCxnSpPr>
        <p:spPr>
          <a:xfrm flipH="1">
            <a:off x="1850269" y="494666"/>
            <a:ext cx="1036271" cy="2007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字方塊 128"/>
          <p:cNvSpPr txBox="1"/>
          <p:nvPr/>
        </p:nvSpPr>
        <p:spPr>
          <a:xfrm>
            <a:off x="2010457" y="14702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Home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3493194" y="9608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Search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3159768" y="496502"/>
            <a:ext cx="48455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3713238" y="496502"/>
            <a:ext cx="13618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46</Words>
  <Application>Microsoft Macintosh PowerPoint</Application>
  <PresentationFormat>如螢幕大小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Calibri</vt:lpstr>
      <vt:lpstr>新細明體</vt:lpstr>
      <vt:lpstr>Arial</vt:lpstr>
      <vt:lpstr>Office 佈景主題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ChaoWeiHuang</dc:creator>
  <cp:lastModifiedBy>Microsoft Office 使用者</cp:lastModifiedBy>
  <cp:revision>10</cp:revision>
  <dcterms:created xsi:type="dcterms:W3CDTF">2016-04-13T15:32:43Z</dcterms:created>
  <dcterms:modified xsi:type="dcterms:W3CDTF">2016-06-11T08:35:20Z</dcterms:modified>
</cp:coreProperties>
</file>