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61" r:id="rId21"/>
    <p:sldId id="272" r:id="rId22"/>
    <p:sldId id="270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B95A-9F21-47C9-9A4C-B1AD65B60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management application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B5550-EB4A-4C3A-9BEF-7D76E631A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LAZARDO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B5FC6-EDD1-4EE3-9308-62ADE0C7B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17" y="4584755"/>
            <a:ext cx="1341363" cy="10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532-44AB-469C-8026-95AA7498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A505-9344-4068-B09F-9284B501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– Eclipse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JAVA 8</a:t>
            </a:r>
          </a:p>
          <a:p>
            <a:r>
              <a:rPr lang="en-US" dirty="0"/>
              <a:t>Postgres JDBC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Spring Data JPA</a:t>
            </a:r>
          </a:p>
          <a:p>
            <a:r>
              <a:rPr lang="en-US" dirty="0"/>
              <a:t>Spring Security</a:t>
            </a:r>
          </a:p>
          <a:p>
            <a:r>
              <a:rPr lang="en-US" dirty="0" err="1"/>
              <a:t>Thymeleaf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D49-AB9C-4C17-A0FB-AE341F44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interface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25E219-AA91-4372-88AF-CD5DAB60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77" y="1790700"/>
            <a:ext cx="7568695" cy="3978275"/>
          </a:xfrm>
        </p:spPr>
      </p:pic>
    </p:spTree>
    <p:extLst>
      <p:ext uri="{BB962C8B-B14F-4D97-AF65-F5344CB8AC3E}">
        <p14:creationId xmlns:p14="http://schemas.microsoft.com/office/powerpoint/2010/main" val="85654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771B-F93C-4814-8640-17298D64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7C7DB-9EEC-4DED-841B-6CEBB2215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781" y="1790700"/>
            <a:ext cx="8322088" cy="3978275"/>
          </a:xfrm>
        </p:spPr>
      </p:pic>
    </p:spTree>
    <p:extLst>
      <p:ext uri="{BB962C8B-B14F-4D97-AF65-F5344CB8AC3E}">
        <p14:creationId xmlns:p14="http://schemas.microsoft.com/office/powerpoint/2010/main" val="231056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49DE-4B9F-46C0-AEE4-42477F5B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&amp; hibernate Validator for customer </a:t>
            </a:r>
            <a:r>
              <a:rPr lang="en-US" dirty="0" err="1"/>
              <a:t>regisTRATION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F2C56-5B26-4878-B331-458AD94F0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089" y="1790700"/>
            <a:ext cx="7465472" cy="3978275"/>
          </a:xfrm>
        </p:spPr>
      </p:pic>
    </p:spTree>
    <p:extLst>
      <p:ext uri="{BB962C8B-B14F-4D97-AF65-F5344CB8AC3E}">
        <p14:creationId xmlns:p14="http://schemas.microsoft.com/office/powerpoint/2010/main" val="137398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7511-32EC-4058-8674-D5D57831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BCryptPasswordEncoder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7EB4E-FFD1-42F7-BCB2-82CDBDF7B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443" y="1790700"/>
            <a:ext cx="7526763" cy="3978275"/>
          </a:xfrm>
        </p:spPr>
      </p:pic>
    </p:spTree>
    <p:extLst>
      <p:ext uri="{BB962C8B-B14F-4D97-AF65-F5344CB8AC3E}">
        <p14:creationId xmlns:p14="http://schemas.microsoft.com/office/powerpoint/2010/main" val="13903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4F47-EDB4-4743-BB78-9CDC4511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Successfully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8077E-F1B6-4BD9-918E-FF0BFCCE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48" y="1790700"/>
            <a:ext cx="7516353" cy="3978275"/>
          </a:xfrm>
        </p:spPr>
      </p:pic>
    </p:spTree>
    <p:extLst>
      <p:ext uri="{BB962C8B-B14F-4D97-AF65-F5344CB8AC3E}">
        <p14:creationId xmlns:p14="http://schemas.microsoft.com/office/powerpoint/2010/main" val="376347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3618-16A8-4CC6-94C8-E0502DE8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role only can login in customer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9465A-42B6-4391-B4B9-715D96E0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734" y="1790700"/>
            <a:ext cx="7468182" cy="3978275"/>
          </a:xfrm>
        </p:spPr>
      </p:pic>
    </p:spTree>
    <p:extLst>
      <p:ext uri="{BB962C8B-B14F-4D97-AF65-F5344CB8AC3E}">
        <p14:creationId xmlns:p14="http://schemas.microsoft.com/office/powerpoint/2010/main" val="417696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92E0-9D72-4E67-BC75-6355DD9C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detail</a:t>
            </a:r>
            <a:br>
              <a:rPr lang="en-US" dirty="0"/>
            </a:br>
            <a:r>
              <a:rPr lang="en-US" dirty="0"/>
              <a:t>click to show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BEA27-BA87-4367-9761-1E474975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939" y="1790700"/>
            <a:ext cx="7621772" cy="3978275"/>
          </a:xfrm>
        </p:spPr>
      </p:pic>
    </p:spTree>
    <p:extLst>
      <p:ext uri="{BB962C8B-B14F-4D97-AF65-F5344CB8AC3E}">
        <p14:creationId xmlns:p14="http://schemas.microsoft.com/office/powerpoint/2010/main" val="361899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37FF-72F9-4692-ABC9-F2CD98B3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AB8EF-2FC4-45F3-822E-F767DEECF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443" y="1790700"/>
            <a:ext cx="7526763" cy="3978275"/>
          </a:xfrm>
        </p:spPr>
      </p:pic>
    </p:spTree>
    <p:extLst>
      <p:ext uri="{BB962C8B-B14F-4D97-AF65-F5344CB8AC3E}">
        <p14:creationId xmlns:p14="http://schemas.microsoft.com/office/powerpoint/2010/main" val="356215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2E9B-7B76-4374-B62D-7EF6BE48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DEE3C-6321-4135-A4EE-5E3E858C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477" y="1790700"/>
            <a:ext cx="7568695" cy="3978275"/>
          </a:xfrm>
        </p:spPr>
      </p:pic>
    </p:spTree>
    <p:extLst>
      <p:ext uri="{BB962C8B-B14F-4D97-AF65-F5344CB8AC3E}">
        <p14:creationId xmlns:p14="http://schemas.microsoft.com/office/powerpoint/2010/main" val="130975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BE70-832D-490A-871E-727EFE49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</a:t>
            </a:r>
            <a:r>
              <a:rPr lang="en-US" dirty="0" err="1"/>
              <a:t>lazardo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4AE1-9105-451A-8BA8-18C60B0B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Lazardo</a:t>
            </a:r>
            <a:r>
              <a:rPr lang="en-US" dirty="0"/>
              <a:t> is a reptile who love to purchase an item but one day </a:t>
            </a:r>
            <a:r>
              <a:rPr lang="en-US" dirty="0" err="1"/>
              <a:t>lazardo</a:t>
            </a:r>
            <a:r>
              <a:rPr lang="en-US" dirty="0"/>
              <a:t> fell in the ground he notice his account been leaked and the money is gone.</a:t>
            </a:r>
          </a:p>
          <a:p>
            <a:pPr algn="just"/>
            <a:r>
              <a:rPr lang="en-US" dirty="0"/>
              <a:t>The anger of </a:t>
            </a:r>
            <a:r>
              <a:rPr lang="en-US" dirty="0" err="1"/>
              <a:t>lazardo</a:t>
            </a:r>
            <a:r>
              <a:rPr lang="en-US" dirty="0"/>
              <a:t> he lurk to a school and go inside an IT room where he watch from celling while  professor  teaching a student .</a:t>
            </a:r>
          </a:p>
          <a:p>
            <a:pPr algn="just"/>
            <a:r>
              <a:rPr lang="en-US" dirty="0"/>
              <a:t>After 4 years of observation </a:t>
            </a:r>
            <a:r>
              <a:rPr lang="en-US" dirty="0" err="1"/>
              <a:t>lazardo</a:t>
            </a:r>
            <a:r>
              <a:rPr lang="en-US" dirty="0"/>
              <a:t> created a </a:t>
            </a:r>
            <a:r>
              <a:rPr lang="en-US" dirty="0" err="1"/>
              <a:t>CMASystem</a:t>
            </a:r>
            <a:r>
              <a:rPr lang="en-US" dirty="0"/>
              <a:t> and its called LAZARDO on where all of the user will be secured.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A7845-3F3C-41C8-95D7-7A090DE4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08861"/>
            <a:ext cx="1024254" cy="6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A94-A038-40AC-9A4E-9677A545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E40471-AA18-4680-AFF1-16A773EE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40" y="1790700"/>
            <a:ext cx="7558169" cy="3978275"/>
          </a:xfrm>
        </p:spPr>
      </p:pic>
    </p:spTree>
    <p:extLst>
      <p:ext uri="{BB962C8B-B14F-4D97-AF65-F5344CB8AC3E}">
        <p14:creationId xmlns:p14="http://schemas.microsoft.com/office/powerpoint/2010/main" val="16889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7679-5419-41AD-B8AF-C2B1CB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Restricted access for customer list and creation must have admin 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99AA4-7E22-46BD-964D-ECFB4386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48" y="1790700"/>
            <a:ext cx="7516353" cy="3978275"/>
          </a:xfrm>
        </p:spPr>
      </p:pic>
    </p:spTree>
    <p:extLst>
      <p:ext uri="{BB962C8B-B14F-4D97-AF65-F5344CB8AC3E}">
        <p14:creationId xmlns:p14="http://schemas.microsoft.com/office/powerpoint/2010/main" val="373065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3F77-6600-47A4-A243-683FD7BD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 for customer or admin and spring/hibernate validator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FAB7F-8276-49FE-9576-DB4726C2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658" y="1790700"/>
            <a:ext cx="7474334" cy="3978275"/>
          </a:xfrm>
        </p:spPr>
      </p:pic>
    </p:spTree>
    <p:extLst>
      <p:ext uri="{BB962C8B-B14F-4D97-AF65-F5344CB8AC3E}">
        <p14:creationId xmlns:p14="http://schemas.microsoft.com/office/powerpoint/2010/main" val="3581117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273F-FFED-4FEE-B056-3A62A7A0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customer and admin</a:t>
            </a:r>
            <a:br>
              <a:rPr lang="en-US" dirty="0"/>
            </a:br>
            <a:r>
              <a:rPr lang="en-US" dirty="0"/>
              <a:t>with delete and update with spring validator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AA07FD-FC6C-4C06-91D1-7AB13F17B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447" y="2194112"/>
            <a:ext cx="8360498" cy="3978275"/>
          </a:xfrm>
        </p:spPr>
      </p:pic>
    </p:spTree>
    <p:extLst>
      <p:ext uri="{BB962C8B-B14F-4D97-AF65-F5344CB8AC3E}">
        <p14:creationId xmlns:p14="http://schemas.microsoft.com/office/powerpoint/2010/main" val="402232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78A2-63F3-4C09-9631-7C7CDC44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to one mapping</a:t>
            </a:r>
            <a:br>
              <a:rPr lang="en-US" dirty="0"/>
            </a:br>
            <a:r>
              <a:rPr lang="en-US" dirty="0"/>
              <a:t>role</a:t>
            </a:r>
            <a:br>
              <a:rPr lang="en-US" dirty="0"/>
            </a:br>
            <a:r>
              <a:rPr lang="en-US" dirty="0"/>
              <a:t>admin &amp; customer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FD8B7-A9C6-4A7E-BABD-9557F894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2347989"/>
            <a:ext cx="10164856" cy="1680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A53CE-9749-48FE-9EB9-69A28D68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4383062"/>
            <a:ext cx="359142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F961-0A7F-40E9-8875-F3B11A1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Lazardo</a:t>
            </a:r>
            <a:r>
              <a:rPr lang="en-US" dirty="0"/>
              <a:t> provide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9832-DEEE-4B79-B3E1-41CC0F3C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Responsive web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Accessibilitiy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Affordable product price meet customer wallet size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6608-BB7B-4757-AA28-D2EB6CB7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85FB-ECB5-4693-9D35-538A93BA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url</a:t>
            </a:r>
            <a:r>
              <a:rPr lang="en-US" dirty="0"/>
              <a:t> of admin and customer are need to be authorize by its Role.</a:t>
            </a:r>
          </a:p>
          <a:p>
            <a:r>
              <a:rPr lang="en-US" dirty="0"/>
              <a:t>If the customer try to login in customer will be not authorized same goes to admin.</a:t>
            </a:r>
          </a:p>
          <a:p>
            <a:r>
              <a:rPr lang="en-US" dirty="0"/>
              <a:t>Password are  encrypted for customer and admin.</a:t>
            </a:r>
          </a:p>
          <a:p>
            <a:r>
              <a:rPr lang="en-US" dirty="0"/>
              <a:t>Password encryption is safe from anonymous hacker.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D0EC1-FBE1-48E6-A1CA-EE013D18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64" y="3887413"/>
            <a:ext cx="3948881" cy="212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2D172-1AC2-49D1-BDFA-CC63E7D1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87" y="2656328"/>
            <a:ext cx="4125162" cy="198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03DAC-A8E7-4A45-96C6-2DD9BFA9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85" y="4636519"/>
            <a:ext cx="412516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D77F-3AF5-4C55-96D1-59D4C9D7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B17C-41FA-4522-90C9-FE8C6D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–  1</a:t>
            </a:r>
          </a:p>
          <a:p>
            <a:r>
              <a:rPr lang="en-US" dirty="0"/>
              <a:t>Delete customer and other admin account</a:t>
            </a:r>
          </a:p>
          <a:p>
            <a:r>
              <a:rPr lang="en-US" dirty="0"/>
              <a:t>Update customer and admin information and role</a:t>
            </a:r>
          </a:p>
          <a:p>
            <a:r>
              <a:rPr lang="en-US" dirty="0"/>
              <a:t>Create customer and admin information and role</a:t>
            </a:r>
          </a:p>
          <a:p>
            <a:r>
              <a:rPr lang="en-US" dirty="0"/>
              <a:t>Customer – 2</a:t>
            </a:r>
          </a:p>
          <a:p>
            <a:r>
              <a:rPr lang="en-US" dirty="0"/>
              <a:t>Register their information</a:t>
            </a:r>
          </a:p>
          <a:p>
            <a:r>
              <a:rPr lang="en-US" dirty="0"/>
              <a:t>View their own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293-E0C8-4700-98D3-20B8B8E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7936-BC51-49E6-9E85-34033054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Web</a:t>
            </a:r>
          </a:p>
          <a:p>
            <a:r>
              <a:rPr lang="en-US" dirty="0" err="1"/>
              <a:t>Thymeleaf</a:t>
            </a:r>
            <a:r>
              <a:rPr lang="en-US" dirty="0"/>
              <a:t> – to support my web development and security</a:t>
            </a:r>
          </a:p>
          <a:p>
            <a:r>
              <a:rPr lang="en-US" dirty="0"/>
              <a:t>JavaScript – Support  html action</a:t>
            </a:r>
          </a:p>
          <a:p>
            <a:r>
              <a:rPr lang="en-US" dirty="0"/>
              <a:t>HTML  - body</a:t>
            </a:r>
          </a:p>
          <a:p>
            <a:r>
              <a:rPr lang="en-US" dirty="0"/>
              <a:t>CSS – to style html</a:t>
            </a:r>
          </a:p>
        </p:txBody>
      </p:sp>
    </p:spTree>
    <p:extLst>
      <p:ext uri="{BB962C8B-B14F-4D97-AF65-F5344CB8AC3E}">
        <p14:creationId xmlns:p14="http://schemas.microsoft.com/office/powerpoint/2010/main" val="261061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23D-BEF4-4543-A92D-87A62B00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1C88-24A7-40DD-ABDC-44AA3314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Validator</a:t>
            </a:r>
          </a:p>
          <a:p>
            <a:r>
              <a:rPr lang="en-US" dirty="0"/>
              <a:t>Hibernate Validator</a:t>
            </a:r>
          </a:p>
          <a:p>
            <a:r>
              <a:rPr lang="en-US" dirty="0"/>
              <a:t>This Validator is from backend and control the backend which validate the customer register module and admin create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2E073-6B8C-48FE-8BD6-A6C5C214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5" y="3696534"/>
            <a:ext cx="9850225" cy="21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8846-87EB-4CE3-815C-4A5BDE8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many to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ABC-30F2-4A64-BAFF-76ACC992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and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71307-DEF7-462F-8775-C78AB704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2" y="2278031"/>
            <a:ext cx="818311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8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85EC-1F47-4446-B5CB-20D40B3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test in database connection</a:t>
            </a:r>
            <a:br>
              <a:rPr lang="en-US" dirty="0"/>
            </a:br>
            <a:r>
              <a:rPr lang="en-US" dirty="0"/>
              <a:t>and email duplicate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76F65-2860-40F0-BAD2-BA575BFA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830" y="1790700"/>
            <a:ext cx="6451990" cy="3978275"/>
          </a:xfrm>
        </p:spPr>
      </p:pic>
    </p:spTree>
    <p:extLst>
      <p:ext uri="{BB962C8B-B14F-4D97-AF65-F5344CB8AC3E}">
        <p14:creationId xmlns:p14="http://schemas.microsoft.com/office/powerpoint/2010/main" val="254382731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651</TotalTime>
  <Words>353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Avenir Next LT Pro Light</vt:lpstr>
      <vt:lpstr>Rockwell Nova Light</vt:lpstr>
      <vt:lpstr>Wingdings</vt:lpstr>
      <vt:lpstr>LeafVTI</vt:lpstr>
      <vt:lpstr>Customer management application system</vt:lpstr>
      <vt:lpstr>Story of lazardo</vt:lpstr>
      <vt:lpstr>Lazardo provide</vt:lpstr>
      <vt:lpstr>Spring Security</vt:lpstr>
      <vt:lpstr>User access</vt:lpstr>
      <vt:lpstr>Frontend</vt:lpstr>
      <vt:lpstr>Validation</vt:lpstr>
      <vt:lpstr>Role many to one</vt:lpstr>
      <vt:lpstr>Testing test in database connection and email duplicate</vt:lpstr>
      <vt:lpstr>Use in development</vt:lpstr>
      <vt:lpstr>customer interface</vt:lpstr>
      <vt:lpstr>Customer registration</vt:lpstr>
      <vt:lpstr>Spring &amp; hibernate Validator for customer regisTRATION</vt:lpstr>
      <vt:lpstr>BCryptPasswordEncoder</vt:lpstr>
      <vt:lpstr>After Successfully login</vt:lpstr>
      <vt:lpstr>Customer role only can login in customer interface</vt:lpstr>
      <vt:lpstr>Customer detail click to show detail</vt:lpstr>
      <vt:lpstr>After click</vt:lpstr>
      <vt:lpstr>logout</vt:lpstr>
      <vt:lpstr>Admin interface</vt:lpstr>
      <vt:lpstr>Restricted access for customer list and creation must have admin role</vt:lpstr>
      <vt:lpstr>Create account for customer or admin and spring/hibernate validator </vt:lpstr>
      <vt:lpstr>List of customer and admin with delete and update with spring validator </vt:lpstr>
      <vt:lpstr>Many to one mapping role admin &amp; customer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management application system</dc:title>
  <dc:creator>RED</dc:creator>
  <cp:lastModifiedBy>RED</cp:lastModifiedBy>
  <cp:revision>22</cp:revision>
  <dcterms:created xsi:type="dcterms:W3CDTF">2022-02-17T14:03:00Z</dcterms:created>
  <dcterms:modified xsi:type="dcterms:W3CDTF">2022-02-18T08:25:12Z</dcterms:modified>
</cp:coreProperties>
</file>