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02" r:id="rId2"/>
    <p:sldId id="440" r:id="rId3"/>
    <p:sldId id="441" r:id="rId4"/>
    <p:sldId id="460" r:id="rId5"/>
    <p:sldId id="461" r:id="rId6"/>
    <p:sldId id="462" r:id="rId7"/>
    <p:sldId id="463" r:id="rId8"/>
    <p:sldId id="464" r:id="rId9"/>
    <p:sldId id="471" r:id="rId10"/>
    <p:sldId id="472" r:id="rId11"/>
    <p:sldId id="40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50" d="100"/>
          <a:sy n="150" d="100"/>
        </p:scale>
        <p:origin x="1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19:09:13.085" idx="1">
    <p:pos x="683" y="185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49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5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7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16,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16,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/11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课时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广义线性模型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酒的分类 </a:t>
            </a:r>
            <a:r>
              <a:rPr lang="en-US" altLang="zh-CN" sz="2000" b="1" dirty="0">
                <a:solidFill>
                  <a:srgbClr val="0000FF"/>
                </a:solidFill>
              </a:rPr>
              <a:t>(0304Case-Wine.py)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参数分析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糖尿病预测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0305Case-Diabetes.py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结果可视化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近邻算法案例分析</a:t>
            </a:r>
          </a:p>
        </p:txBody>
      </p:sp>
    </p:spTree>
    <p:extLst>
      <p:ext uri="{BB962C8B-B14F-4D97-AF65-F5344CB8AC3E}">
        <p14:creationId xmlns:p14="http://schemas.microsoft.com/office/powerpoint/2010/main" val="29242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线性模型的基本概念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线性模式的可视化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Linear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岭回归（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Ridge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套索回归（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Lasso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线性模型的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算法是一个典型的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监督学习算法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，它的核心思想是：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未标记样本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的类别由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距离其最近的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个邻居通过投票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来决定。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        具体而言，假设存在一个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已经标记好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的数据集。给定一个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未标记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的数据样本，我们的任务是：</a:t>
            </a:r>
            <a:r>
              <a:rPr lang="zh-CN" altLang="en-US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预测出该数据样本所属的类别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的原理是：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计算待标记样本和数据集中每个样本的距离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个样本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待标记的样本所属类别由这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个距离最近的样本投票产生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线性模型的基本概念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算法原理伪代码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假设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为待测 样本，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为已标记的数据集：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遍历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中所有的样本，计算每个样本与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的距离，并把距离保存在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数组进行排序，取距离最近的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个点，并保存到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中统计每个类别的个数，例如：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中有多少给样本属于类别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，多少个样本属于类别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中样本数最多的类别即待测样本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的预测分类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算法简单示例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下图中所显示的数据集是良好的数据集，即都有对应的标签，一类是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蓝色正方形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，一类是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红色三角形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绿色圆形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是待分类数据。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E38459-78EB-4374-B5F5-ECD699DD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32" y="3168495"/>
            <a:ext cx="3228571" cy="2647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A2F06A-ACE3-4F83-A39D-117788A4A78E}"/>
              </a:ext>
            </a:extLst>
          </p:cNvPr>
          <p:cNvSpPr txBox="1"/>
          <p:nvPr/>
        </p:nvSpPr>
        <p:spPr>
          <a:xfrm>
            <a:off x="111532" y="3305263"/>
            <a:ext cx="5371268" cy="237408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3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范围内红色三角形较多，待分类样本属于红色三角形类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5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范围内蓝色正方形较多，待分类样本属于蓝色正方形类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  <a:p>
            <a: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7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如何选择一个最佳的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值？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altLang="zh-CN" sz="2800" b="1" dirty="0">
              <a:solidFill>
                <a:srgbClr val="00B05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取决于数据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一般情况下，较大的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值能减少噪声的影响，但会使类别之间的界限变得模糊 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因此，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的取值通常较小（通常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K&lt;20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scikit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-learn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值通过参数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n_neighbors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来调节，默认值为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5.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25795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算法优缺点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优点：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简单，易于理解，无需建模与训练，且易于实现。适合对稀有事件进行分类，适合于多分类问题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惰性算法，内存开销大，性能较差，可解释性差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6130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各种需要载入的库文件</a:t>
            </a:r>
            <a:endParaRPr lang="en-US" altLang="zh-CN" b="1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</a:t>
            </a:r>
            <a:r>
              <a:rPr lang="zh-CN" altLang="en-US" dirty="0">
                <a:cs typeface="+mn-ea"/>
                <a:sym typeface="+mn-lt"/>
              </a:rPr>
              <a:t>导入计算库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 err="1">
                <a:cs typeface="+mn-ea"/>
                <a:sym typeface="+mn-lt"/>
              </a:rPr>
              <a:t>numpy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np</a:t>
            </a:r>
            <a:endParaRPr lang="zh-CN" altLang="en-US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 </a:t>
            </a:r>
            <a:r>
              <a:rPr lang="zh-CN" altLang="en-US" dirty="0">
                <a:cs typeface="+mn-ea"/>
                <a:sym typeface="+mn-lt"/>
              </a:rPr>
              <a:t>导入绘图工具箱 </a:t>
            </a:r>
            <a:r>
              <a:rPr lang="en-US" altLang="zh-CN" dirty="0">
                <a:cs typeface="+mn-ea"/>
                <a:sym typeface="+mn-lt"/>
              </a:rPr>
              <a:t>matplotlib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matplotlib.pyplot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plt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导入样数据集生成器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sklearn.datasets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make_blobs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从近邻算法子库中导入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近邻分类器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sklearn.neighbors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从模型选择子库中导入数据集拆分工具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sklearn.model_selection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train_test_split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42026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二分类任务 </a:t>
            </a:r>
            <a:r>
              <a:rPr lang="en-US" altLang="zh-CN" sz="2000" b="1" dirty="0">
                <a:solidFill>
                  <a:srgbClr val="0000FF"/>
                </a:solidFill>
              </a:rPr>
              <a:t>(0301Bi-Classification.py)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cs typeface="+mn-ea"/>
                <a:sym typeface="+mn-lt"/>
              </a:rPr>
              <a:t>多分类任务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0302Multi-Classification.py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回归分析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0303Regression.py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模型优化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3694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5901</TotalTime>
  <Words>707</Words>
  <Application>Microsoft Office PowerPoint</Application>
  <PresentationFormat>全屏显示(4:3)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Times New Roman</vt:lpstr>
      <vt:lpstr>Vrinda</vt:lpstr>
      <vt:lpstr>Wingdings</vt:lpstr>
      <vt:lpstr>Office 主题​​</vt:lpstr>
      <vt:lpstr>第4课时 广义线性模型</vt:lpstr>
      <vt:lpstr>Outlines</vt:lpstr>
      <vt:lpstr>线性模型的基本概念</vt:lpstr>
      <vt:lpstr>K近邻算法简介</vt:lpstr>
      <vt:lpstr>K近邻算法简介</vt:lpstr>
      <vt:lpstr>K近邻算法简介</vt:lpstr>
      <vt:lpstr>K近邻算法简介</vt:lpstr>
      <vt:lpstr>K近邻算法的用法</vt:lpstr>
      <vt:lpstr>K近邻算法的用法</vt:lpstr>
      <vt:lpstr>K近邻算法案例分析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773</cp:revision>
  <dcterms:created xsi:type="dcterms:W3CDTF">2016-09-20T07:20:31Z</dcterms:created>
  <dcterms:modified xsi:type="dcterms:W3CDTF">2020-01-16T15:37:42Z</dcterms:modified>
</cp:coreProperties>
</file>