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空间与映射：矩阵的灵魂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-34290" y="1881027"/>
            <a:ext cx="9144000" cy="814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2-1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矩阵：描述空间中的映射</a:t>
            </a:r>
            <a:r>
              <a:rPr lang="en-US" altLang="zh-CN" b="1" kern="0" dirty="0"/>
              <a:t>                               </a:t>
            </a:r>
            <a:endParaRPr lang="zh-CN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1976</Words>
  <Application>Microsoft Office PowerPoint</Application>
  <PresentationFormat>全屏显示(16:9)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第2章 空间与映射：矩阵的灵魂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486</cp:revision>
  <dcterms:created xsi:type="dcterms:W3CDTF">2019-02-13T06:30:20Z</dcterms:created>
  <dcterms:modified xsi:type="dcterms:W3CDTF">2020-02-23T17:25:06Z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