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空间与映射：矩阵的灵魂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2-4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方程组求解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1971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空间与映射：矩阵的灵魂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489</cp:revision>
  <dcterms:created xsi:type="dcterms:W3CDTF">2019-02-13T06:30:20Z</dcterms:created>
  <dcterms:modified xsi:type="dcterms:W3CDTF">2020-02-23T17:27:05Z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