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/>
              <a:t>章 近似与拟合：真相最近处</a:t>
            </a:r>
            <a:endParaRPr lang="zh-CN" altLang="en-US" dirty="0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-34290" y="1881027"/>
            <a:ext cx="9144000" cy="814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3-1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投影，寻找距离最近的向量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1976</Words>
  <Application>Microsoft Office PowerPoint</Application>
  <PresentationFormat>全屏显示(16:9)</PresentationFormat>
  <Paragraphs>146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第3章 近似与拟合：真相最近处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491</cp:revision>
  <dcterms:created xsi:type="dcterms:W3CDTF">2019-02-13T06:30:20Z</dcterms:created>
  <dcterms:modified xsi:type="dcterms:W3CDTF">2020-02-23T17:28:17Z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