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近似与拟合：真相最近处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3-2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/>
              <a:t>最小二乘法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1970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第3章 近似与拟合：真相最近处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492</cp:revision>
  <dcterms:created xsi:type="dcterms:W3CDTF">2019-02-13T06:30:20Z</dcterms:created>
  <dcterms:modified xsi:type="dcterms:W3CDTF">2020-02-23T17:28:37Z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