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相似与特征：最佳观察角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361396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4-3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关键要素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zh-CN" altLang="en-US" b="1" kern="0" dirty="0"/>
              <a:t>             </a:t>
            </a:r>
            <a:r>
              <a:rPr lang="en-US" altLang="zh-CN" b="1" kern="0" dirty="0"/>
              <a:t>——</a:t>
            </a:r>
            <a:r>
              <a:rPr lang="zh-CN" altLang="en-US" b="1" kern="0" dirty="0"/>
              <a:t>特征向量和特征值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1976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第4章 相似与特征：最佳观察角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495</cp:revision>
  <dcterms:created xsi:type="dcterms:W3CDTF">2019-02-13T06:30:20Z</dcterms:created>
  <dcterms:modified xsi:type="dcterms:W3CDTF">2020-02-23T17:33:58Z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