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降维与压缩：抓住主成分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0" y="1455124"/>
            <a:ext cx="9144000" cy="1737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5-5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基于奇异值分解的</a:t>
            </a:r>
            <a:endParaRPr lang="en-US" altLang="zh-CN" b="1" kern="0" dirty="0"/>
          </a:p>
          <a:p>
            <a:pPr>
              <a:lnSpc>
                <a:spcPct val="150000"/>
              </a:lnSpc>
            </a:pPr>
            <a:r>
              <a:rPr lang="en-US" altLang="zh-CN" b="1" kern="0" dirty="0"/>
              <a:t>                           ——</a:t>
            </a:r>
            <a:r>
              <a:rPr lang="zh-CN" altLang="en-US" b="1" kern="0" dirty="0"/>
              <a:t>数据降维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1977</Words>
  <Application>Microsoft Office PowerPoint</Application>
  <PresentationFormat>全屏显示(16:9)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第5章 降维与压缩：抓住主成分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500</cp:revision>
  <dcterms:created xsi:type="dcterms:W3CDTF">2019-02-13T06:30:20Z</dcterms:created>
  <dcterms:modified xsi:type="dcterms:W3CDTF">2020-02-23T17:40:04Z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