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4B79A-2FDF-4BBA-8625-6C2F3701A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B18485-942E-465B-B967-ECF7BFFC0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20855-4E0E-4F71-9ABA-3AF8FEDE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7D3-0F9E-4C83-B1E9-8E9B4010E16E}" type="datetimeFigureOut">
              <a:rPr lang="zh-CN" altLang="en-US" smtClean="0"/>
              <a:t>2020-4-13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B04E6-895C-45DF-B52A-38A5A4AD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E512B-09D7-4D25-9C8B-365CBC48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A5F6-2677-49A7-AD46-A75EC6FB2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4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40E8A-01C4-43C5-B9BE-946A01E0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DC1C70-4D9C-4C57-8019-AB8BAD1EA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B2C33-931C-4EBC-9545-4566CD97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7D3-0F9E-4C83-B1E9-8E9B4010E16E}" type="datetimeFigureOut">
              <a:rPr lang="zh-CN" altLang="en-US" smtClean="0"/>
              <a:t>2020-4-13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0FC57-ADEC-4F4C-A710-E97B814C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D1F21-8DDE-4163-B60F-18169020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A5F6-2677-49A7-AD46-A75EC6FB2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3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BA5DA8-38AB-4724-B3D3-BCB24B4D9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4D149-5B41-417A-A050-3F46873B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9EA21-90AE-4232-879F-6207225F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7D3-0F9E-4C83-B1E9-8E9B4010E16E}" type="datetimeFigureOut">
              <a:rPr lang="zh-CN" altLang="en-US" smtClean="0"/>
              <a:t>2020-4-13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8D58E-5E94-48D0-83FE-5ACAE777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B9A40-CD04-47B4-B6AB-16B78077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A5F6-2677-49A7-AD46-A75EC6FB2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0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F4B97-F844-4107-B366-7B1EF937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71A87-9D77-4A92-A327-2577C9FA5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0E339-312D-4A0F-A389-72789C13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7D3-0F9E-4C83-B1E9-8E9B4010E16E}" type="datetimeFigureOut">
              <a:rPr lang="zh-CN" altLang="en-US" smtClean="0"/>
              <a:t>2020-4-13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DEBBB-9AB9-419F-B710-E377853C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66A1C-F038-4C5A-82CB-819DE8D9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A5F6-2677-49A7-AD46-A75EC6FB2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9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0CB6A-6367-48BF-B86A-8526B2A9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F529A-5987-4DFC-9D6E-79DAB7B17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39FEC-B9AC-441E-ADAE-7E6EA47D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7D3-0F9E-4C83-B1E9-8E9B4010E16E}" type="datetimeFigureOut">
              <a:rPr lang="zh-CN" altLang="en-US" smtClean="0"/>
              <a:t>2020-4-13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0173D-2798-4AB2-A925-6FE61832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3DFBD-7131-4EF0-83BA-82A5A322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A5F6-2677-49A7-AD46-A75EC6FB2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0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3C23B-B99F-4ED1-B196-57BFEB0C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AB575-8E01-4810-8CA1-BFA1A3336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617231-DEA3-4F6F-89ED-687C1CD20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8FF37-510F-4300-925A-21683A40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7D3-0F9E-4C83-B1E9-8E9B4010E16E}" type="datetimeFigureOut">
              <a:rPr lang="zh-CN" altLang="en-US" smtClean="0"/>
              <a:t>2020-4-13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96CAA8-BAAD-429C-952C-79EE4C2D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CF383C-FC25-43E4-B636-D524939D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A5F6-2677-49A7-AD46-A75EC6FB2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925F0-4124-4320-BF1F-97141076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317453-91E1-4C07-8ED6-E2388E0F4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846B9A-A607-4037-8894-ECF0186DC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3CB162-15AC-43C3-84F4-18012F2D0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7DA984-F8B3-4B3B-AC7B-D209AF67D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4EAD51-FB3C-40B4-A981-A3C4185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7D3-0F9E-4C83-B1E9-8E9B4010E16E}" type="datetimeFigureOut">
              <a:rPr lang="zh-CN" altLang="en-US" smtClean="0"/>
              <a:t>2020-4-13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9C8249-15EA-4E0C-92FA-FFC2CDEF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93C365-CE4A-4EB2-BF30-6F033E94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A5F6-2677-49A7-AD46-A75EC6FB2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3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54324-CD10-4632-84BA-610CA7D7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00C30A-E670-4BB9-ACED-98E6503C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7D3-0F9E-4C83-B1E9-8E9B4010E16E}" type="datetimeFigureOut">
              <a:rPr lang="zh-CN" altLang="en-US" smtClean="0"/>
              <a:t>2020-4-13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4F07F7-4E20-45BC-92C2-BB8F5604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358AD1-FF79-4E0D-AABF-A73C8A33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A5F6-2677-49A7-AD46-A75EC6FB2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39A462-CA0D-4FCD-BB65-C6994B3B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7D3-0F9E-4C83-B1E9-8E9B4010E16E}" type="datetimeFigureOut">
              <a:rPr lang="zh-CN" altLang="en-US" smtClean="0"/>
              <a:t>2020-4-13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8312-72A7-4888-B91E-6366A4ED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41D410-7A13-43F9-A4BF-6248DF09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A5F6-2677-49A7-AD46-A75EC6FB2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77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7A975-9477-404E-8C7E-A0667D88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558D2-3FDE-46E6-A595-A9A09BEDA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EE5EDB-6D94-4594-807C-C09139120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0427C0-8806-44F6-8247-592E36FF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7D3-0F9E-4C83-B1E9-8E9B4010E16E}" type="datetimeFigureOut">
              <a:rPr lang="zh-CN" altLang="en-US" smtClean="0"/>
              <a:t>2020-4-13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5086BB-F111-475B-B193-0D99973A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2BA5D9-C7D0-4E66-B9E1-3C013538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A5F6-2677-49A7-AD46-A75EC6FB2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5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31313-C842-4FD4-AC19-C266E5C2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72F49F-5BED-4DAF-BD50-A61E6667F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D4AE5A-AA41-4088-B8F4-12B097B06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4A7D7-D63A-4A29-8574-06F31E97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7D3-0F9E-4C83-B1E9-8E9B4010E16E}" type="datetimeFigureOut">
              <a:rPr lang="zh-CN" altLang="en-US" smtClean="0"/>
              <a:t>2020-4-13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C5030-304F-45CD-8308-82A48003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DC5AB-9C49-4070-BB8B-7479E1EA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A5F6-2677-49A7-AD46-A75EC6FB2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D1B7DF-ABCB-43EB-97C4-B3CEC50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7A14A-DD79-40BC-8B7D-7CF3268A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6AE10-B945-415C-B6C7-9B9319FC7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7D3-0F9E-4C83-B1E9-8E9B4010E16E}" type="datetimeFigureOut">
              <a:rPr lang="zh-CN" altLang="en-US" smtClean="0"/>
              <a:t>2020-4-13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BE86F-63BC-487A-A1B0-1131C3A6C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28489-9FFD-47E6-84E7-D5849D5EB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1A5F6-2677-49A7-AD46-A75EC6FB2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6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309639-7A09-454D-B7F1-F9B7243F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90" y="1715141"/>
            <a:ext cx="7920793" cy="31534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1402B8D-02DA-456A-9D29-174E98E63369}"/>
                  </a:ext>
                </a:extLst>
              </p:cNvPr>
              <p:cNvSpPr txBox="1"/>
              <p:nvPr/>
            </p:nvSpPr>
            <p:spPr>
              <a:xfrm>
                <a:off x="2636109" y="2619632"/>
                <a:ext cx="1112108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1402B8D-02DA-456A-9D29-174E98E63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109" y="2619632"/>
                <a:ext cx="1112108" cy="552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D81E1C8-4359-4E9E-8F62-1687BE0CC74A}"/>
                  </a:ext>
                </a:extLst>
              </p:cNvPr>
              <p:cNvSpPr txBox="1"/>
              <p:nvPr/>
            </p:nvSpPr>
            <p:spPr>
              <a:xfrm>
                <a:off x="4155988" y="1940010"/>
                <a:ext cx="1528119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D81E1C8-4359-4E9E-8F62-1687BE0CC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88" y="1940010"/>
                <a:ext cx="1528119" cy="552459"/>
              </a:xfrm>
              <a:prstGeom prst="rect">
                <a:avLst/>
              </a:prstGeom>
              <a:blipFill>
                <a:blip r:embed="rId4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9FA60DD-55B2-415C-A871-6E3CA389A4A5}"/>
                  </a:ext>
                </a:extLst>
              </p:cNvPr>
              <p:cNvSpPr txBox="1"/>
              <p:nvPr/>
            </p:nvSpPr>
            <p:spPr>
              <a:xfrm>
                <a:off x="3807939" y="3376286"/>
                <a:ext cx="1112108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9FA60DD-55B2-415C-A871-6E3CA389A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939" y="3376286"/>
                <a:ext cx="1112108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B07F8E7-D373-48EE-B976-70E49A6B7509}"/>
                  </a:ext>
                </a:extLst>
              </p:cNvPr>
              <p:cNvSpPr/>
              <p:nvPr/>
            </p:nvSpPr>
            <p:spPr>
              <a:xfrm>
                <a:off x="5352795" y="3308437"/>
                <a:ext cx="331312" cy="372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B07F8E7-D373-48EE-B976-70E49A6B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95" y="3308437"/>
                <a:ext cx="331312" cy="372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7537EFF-470E-42BA-9440-2ECAE6A6819B}"/>
                  </a:ext>
                </a:extLst>
              </p:cNvPr>
              <p:cNvSpPr/>
              <p:nvPr/>
            </p:nvSpPr>
            <p:spPr>
              <a:xfrm>
                <a:off x="3416905" y="1529102"/>
                <a:ext cx="331312" cy="372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7537EFF-470E-42BA-9440-2ECAE6A68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905" y="1529102"/>
                <a:ext cx="331312" cy="372077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A715786-4553-4FFE-A934-77E5D8139C4D}"/>
                  </a:ext>
                </a:extLst>
              </p:cNvPr>
              <p:cNvSpPr/>
              <p:nvPr/>
            </p:nvSpPr>
            <p:spPr>
              <a:xfrm>
                <a:off x="3476627" y="3291850"/>
                <a:ext cx="331312" cy="372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A715786-4553-4FFE-A934-77E5D8139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7" y="3291850"/>
                <a:ext cx="331312" cy="3720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131C358-E775-443B-B427-C0BD6AAD538D}"/>
                  </a:ext>
                </a:extLst>
              </p:cNvPr>
              <p:cNvSpPr/>
              <p:nvPr/>
            </p:nvSpPr>
            <p:spPr>
              <a:xfrm>
                <a:off x="9275298" y="3308437"/>
                <a:ext cx="331312" cy="372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131C358-E775-443B-B427-C0BD6AAD5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298" y="3308437"/>
                <a:ext cx="331312" cy="3720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7D761D-69FF-4D92-98BA-E6EB40C56645}"/>
                  </a:ext>
                </a:extLst>
              </p:cNvPr>
              <p:cNvSpPr/>
              <p:nvPr/>
            </p:nvSpPr>
            <p:spPr>
              <a:xfrm>
                <a:off x="7339408" y="1529102"/>
                <a:ext cx="331312" cy="372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7D761D-69FF-4D92-98BA-E6EB40C56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408" y="1529102"/>
                <a:ext cx="331312" cy="372077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7ADF277-9794-49EE-85F7-867B62816629}"/>
                  </a:ext>
                </a:extLst>
              </p:cNvPr>
              <p:cNvSpPr/>
              <p:nvPr/>
            </p:nvSpPr>
            <p:spPr>
              <a:xfrm>
                <a:off x="7399130" y="3291850"/>
                <a:ext cx="331312" cy="372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7ADF277-9794-49EE-85F7-867B62816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130" y="3291850"/>
                <a:ext cx="331312" cy="3720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4EB490-54AE-4A9F-9100-D695A2E10FD1}"/>
                  </a:ext>
                </a:extLst>
              </p:cNvPr>
              <p:cNvSpPr txBox="1"/>
              <p:nvPr/>
            </p:nvSpPr>
            <p:spPr>
              <a:xfrm>
                <a:off x="6608040" y="2227873"/>
                <a:ext cx="1112108" cy="55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4EB490-54AE-4A9F-9100-D695A2E10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40" y="2227873"/>
                <a:ext cx="1112108" cy="5598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ABB0F26-D979-40A4-B6FB-CDEA406353AF}"/>
                  </a:ext>
                </a:extLst>
              </p:cNvPr>
              <p:cNvSpPr txBox="1"/>
              <p:nvPr/>
            </p:nvSpPr>
            <p:spPr>
              <a:xfrm>
                <a:off x="8719244" y="3714703"/>
                <a:ext cx="1112108" cy="508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ABB0F26-D979-40A4-B6FB-CDEA40635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244" y="3714703"/>
                <a:ext cx="1112108" cy="508216"/>
              </a:xfrm>
              <a:prstGeom prst="rect">
                <a:avLst/>
              </a:prstGeom>
              <a:blipFill>
                <a:blip r:embed="rId1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7399986-B660-49A4-9D24-B270B422CDB9}"/>
                  </a:ext>
                </a:extLst>
              </p:cNvPr>
              <p:cNvSpPr txBox="1"/>
              <p:nvPr/>
            </p:nvSpPr>
            <p:spPr>
              <a:xfrm>
                <a:off x="8511238" y="1553285"/>
                <a:ext cx="1528119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7399986-B660-49A4-9D24-B270B422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238" y="1553285"/>
                <a:ext cx="1528119" cy="5597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30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 新宇</dc:creator>
  <cp:lastModifiedBy>欧 新宇</cp:lastModifiedBy>
  <cp:revision>1</cp:revision>
  <dcterms:created xsi:type="dcterms:W3CDTF">2020-04-12T16:38:19Z</dcterms:created>
  <dcterms:modified xsi:type="dcterms:W3CDTF">2020-04-12T16:43:28Z</dcterms:modified>
</cp:coreProperties>
</file>