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184" d="100"/>
          <a:sy n="184" d="100"/>
        </p:scale>
        <p:origin x="168" y="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09F4EF-C1AE-4B19-A798-482177CC46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/>
          <a:p>
            <a:r>
              <a:rPr lang="zh-CN" altLang="en-US" dirty="0"/>
              <a:t>矩阵与张量初识</a:t>
            </a:r>
            <a:endParaRPr lang="zh-CN" alt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矩阵与张量初识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1968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第1讲 矩阵与张量初识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482</cp:revision>
  <dcterms:created xsi:type="dcterms:W3CDTF">2019-02-13T06:30:20Z</dcterms:created>
  <dcterms:modified xsi:type="dcterms:W3CDTF">2020-02-22T16:57:02Z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