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812C"/>
    <a:srgbClr val="1F77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86687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04483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97308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20103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01580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1C593-65D0-4073-BCC9-577B9352EA97}" type="datetimeFigureOut">
              <a:rPr lang="en-US" smtClean="0"/>
              <a:t>3/6/2024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40406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1C593-65D0-4073-BCC9-577B9352EA97}" type="datetimeFigureOut">
              <a:rPr lang="en-US" smtClean="0"/>
              <a:t>3/6/2024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965904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78662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39017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3A1C593-65D0-4073-BCC9-577B9352EA97}"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74902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74311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67531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3/6/2024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1510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3A1C593-65D0-4073-BCC9-577B9352EA97}" type="datetimeFigureOut">
              <a:rPr lang="en-US" smtClean="0"/>
              <a:t>3/6/2024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0893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3A1C593-65D0-4073-BCC9-577B9352EA97}" type="datetimeFigureOut">
              <a:rPr lang="en-US" smtClean="0"/>
              <a:t>3/6/2024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53624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3A1C593-65D0-4073-BCC9-577B9352EA97}" type="datetimeFigureOut">
              <a:rPr lang="en-US" smtClean="0"/>
              <a:t>3/6/2024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21568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88805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3A1C593-65D0-4073-BCC9-577B9352EA97}" type="datetimeFigureOut">
              <a:rPr lang="en-US" smtClean="0"/>
              <a:t>3/6/2024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15327670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01658"/>
            <a:ext cx="12192000" cy="1085663"/>
          </a:xfrm>
        </p:spPr>
        <p:txBody>
          <a:bodyPr>
            <a:normAutofit/>
          </a:bodyPr>
          <a:lstStyle/>
          <a:p>
            <a:pPr algn="ctr"/>
            <a:r>
              <a:rPr lang="en-US" sz="5400" b="1" dirty="0">
                <a:solidFill>
                  <a:srgbClr val="FFFF00"/>
                </a:solidFill>
                <a:effectLst>
                  <a:outerShdw blurRad="38100" dist="38100" dir="2700000" algn="tl">
                    <a:srgbClr val="000000">
                      <a:alpha val="43137"/>
                    </a:srgbClr>
                  </a:outerShdw>
                </a:effectLst>
                <a:latin typeface="+mn-lt"/>
              </a:rPr>
              <a:t>P-357- BANKRUPTCY PREVENTION</a:t>
            </a:r>
          </a:p>
        </p:txBody>
      </p:sp>
      <p:sp>
        <p:nvSpPr>
          <p:cNvPr id="3" name="Subtitle 2"/>
          <p:cNvSpPr>
            <a:spLocks noGrp="1"/>
          </p:cNvSpPr>
          <p:nvPr>
            <p:ph type="subTitle" idx="1"/>
          </p:nvPr>
        </p:nvSpPr>
        <p:spPr>
          <a:xfrm>
            <a:off x="7566212" y="3342062"/>
            <a:ext cx="4625788" cy="3515938"/>
          </a:xfrm>
        </p:spPr>
        <p:txBody>
          <a:bodyPr>
            <a:normAutofit fontScale="92500"/>
          </a:bodyPr>
          <a:lstStyle/>
          <a:p>
            <a:pPr algn="l"/>
            <a:r>
              <a:rPr lang="en-US" b="1" dirty="0">
                <a:solidFill>
                  <a:srgbClr val="E1812C"/>
                </a:solidFill>
                <a:effectLst>
                  <a:outerShdw blurRad="38100" dist="38100" dir="2700000" algn="tl">
                    <a:srgbClr val="000000">
                      <a:alpha val="43137"/>
                    </a:srgbClr>
                  </a:outerShdw>
                </a:effectLst>
                <a:latin typeface="Rockwell" panose="02060603020205020403" pitchFamily="18" charset="0"/>
              </a:rPr>
              <a:t>Presented By G-3:</a:t>
            </a:r>
          </a:p>
          <a:p>
            <a:pPr marL="457200" indent="-457200" algn="l">
              <a:buFont typeface="+mj-lt"/>
              <a:buAutoNum type="arabicPeriod"/>
            </a:pPr>
            <a:r>
              <a:rPr lang="en-US" b="1" dirty="0">
                <a:solidFill>
                  <a:schemeClr val="tx1"/>
                </a:solidFill>
                <a:latin typeface="Rockwell" panose="02060603020205020403" pitchFamily="18" charset="0"/>
              </a:rPr>
              <a:t>Ms. Vaishali Ravi Mukharjee</a:t>
            </a:r>
          </a:p>
          <a:p>
            <a:pPr marL="457200" indent="-457200" algn="l">
              <a:buFont typeface="+mj-lt"/>
              <a:buAutoNum type="arabicPeriod"/>
            </a:pPr>
            <a:r>
              <a:rPr lang="en-US" b="1" dirty="0">
                <a:solidFill>
                  <a:schemeClr val="tx1"/>
                </a:solidFill>
                <a:latin typeface="Rockwell" panose="02060603020205020403" pitchFamily="18" charset="0"/>
              </a:rPr>
              <a:t>Mr. Yash Kumar Roy</a:t>
            </a:r>
          </a:p>
          <a:p>
            <a:pPr marL="457200" indent="-457200" algn="l">
              <a:buFont typeface="+mj-lt"/>
              <a:buAutoNum type="arabicPeriod"/>
            </a:pPr>
            <a:r>
              <a:rPr lang="en-US" b="1" dirty="0">
                <a:solidFill>
                  <a:schemeClr val="tx1"/>
                </a:solidFill>
                <a:latin typeface="Rockwell" panose="02060603020205020403" pitchFamily="18" charset="0"/>
              </a:rPr>
              <a:t>Ms. Shrusti Suresh Kardile</a:t>
            </a:r>
          </a:p>
          <a:p>
            <a:pPr marL="457200" indent="-457200" algn="l">
              <a:buFont typeface="+mj-lt"/>
              <a:buAutoNum type="arabicPeriod"/>
            </a:pPr>
            <a:r>
              <a:rPr lang="en-US" b="1" dirty="0">
                <a:solidFill>
                  <a:schemeClr val="tx1"/>
                </a:solidFill>
                <a:latin typeface="Rockwell" panose="02060603020205020403" pitchFamily="18" charset="0"/>
              </a:rPr>
              <a:t>Mr. Rachakonda Saket Rao</a:t>
            </a:r>
          </a:p>
          <a:p>
            <a:pPr marL="457200" indent="-457200" algn="l">
              <a:buFont typeface="+mj-lt"/>
              <a:buAutoNum type="arabicPeriod"/>
            </a:pPr>
            <a:r>
              <a:rPr lang="en-US" b="1" dirty="0">
                <a:solidFill>
                  <a:schemeClr val="tx1"/>
                </a:solidFill>
                <a:latin typeface="Rockwell" panose="02060603020205020403" pitchFamily="18" charset="0"/>
              </a:rPr>
              <a:t>Ms. Gudicint Hari Priya</a:t>
            </a:r>
          </a:p>
          <a:p>
            <a:pPr marL="457200" indent="-457200" algn="l">
              <a:buFont typeface="+mj-lt"/>
              <a:buAutoNum type="arabicPeriod"/>
            </a:pPr>
            <a:r>
              <a:rPr lang="en-US" b="1" dirty="0">
                <a:solidFill>
                  <a:schemeClr val="tx1"/>
                </a:solidFill>
                <a:latin typeface="Rockwell" panose="02060603020205020403" pitchFamily="18" charset="0"/>
              </a:rPr>
              <a:t>Mr. Prasanth Junnada</a:t>
            </a:r>
          </a:p>
          <a:p>
            <a:pPr marL="457200" indent="-457200" algn="l">
              <a:buFont typeface="+mj-lt"/>
              <a:buAutoNum type="arabicPeriod"/>
            </a:pPr>
            <a:r>
              <a:rPr lang="en-US" b="1" dirty="0">
                <a:solidFill>
                  <a:schemeClr val="tx1"/>
                </a:solidFill>
                <a:latin typeface="Rockwell" panose="02060603020205020403" pitchFamily="18" charset="0"/>
              </a:rPr>
              <a:t>Mrs. Neha Bhatia</a:t>
            </a:r>
          </a:p>
        </p:txBody>
      </p:sp>
      <p:pic>
        <p:nvPicPr>
          <p:cNvPr id="5" name="Picture 4">
            <a:extLst>
              <a:ext uri="{FF2B5EF4-FFF2-40B4-BE49-F238E27FC236}">
                <a16:creationId xmlns:a16="http://schemas.microsoft.com/office/drawing/2014/main" id="{791B6DA5-DCC0-0559-AF9F-98CEEC305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72235"/>
            <a:ext cx="7561074" cy="4885765"/>
          </a:xfrm>
          <a:prstGeom prst="rect">
            <a:avLst/>
          </a:prstGeom>
        </p:spPr>
      </p:pic>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3F3035-F5FA-00D5-F21E-BB7DFE71A4E2}"/>
              </a:ext>
            </a:extLst>
          </p:cNvPr>
          <p:cNvSpPr txBox="1"/>
          <p:nvPr/>
        </p:nvSpPr>
        <p:spPr>
          <a:xfrm>
            <a:off x="0" y="251012"/>
            <a:ext cx="12192000" cy="830997"/>
          </a:xfrm>
          <a:prstGeom prst="rect">
            <a:avLst/>
          </a:prstGeom>
          <a:noFill/>
        </p:spPr>
        <p:txBody>
          <a:bodyPr wrap="square" rtlCol="0">
            <a:spAutoFit/>
          </a:bodyPr>
          <a:lstStyle/>
          <a:p>
            <a:pPr algn="ctr"/>
            <a:r>
              <a:rPr lang="en-IN" sz="4800" b="1" dirty="0">
                <a:solidFill>
                  <a:srgbClr val="FFFF00"/>
                </a:solidFill>
                <a:effectLst>
                  <a:outerShdw blurRad="38100" dist="38100" dir="2700000" algn="tl">
                    <a:srgbClr val="000000">
                      <a:alpha val="43137"/>
                    </a:srgbClr>
                  </a:outerShdw>
                </a:effectLst>
              </a:rPr>
              <a:t>DEPLOYMENT</a:t>
            </a:r>
          </a:p>
        </p:txBody>
      </p:sp>
      <p:pic>
        <p:nvPicPr>
          <p:cNvPr id="7" name="Picture 6">
            <a:extLst>
              <a:ext uri="{FF2B5EF4-FFF2-40B4-BE49-F238E27FC236}">
                <a16:creationId xmlns:a16="http://schemas.microsoft.com/office/drawing/2014/main" id="{003EF788-ECD4-195D-4401-623D9D5DC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946" y="2149199"/>
            <a:ext cx="7712108" cy="2057578"/>
          </a:xfrm>
          <a:prstGeom prst="rect">
            <a:avLst/>
          </a:prstGeom>
        </p:spPr>
      </p:pic>
    </p:spTree>
    <p:extLst>
      <p:ext uri="{BB962C8B-B14F-4D97-AF65-F5344CB8AC3E}">
        <p14:creationId xmlns:p14="http://schemas.microsoft.com/office/powerpoint/2010/main" val="201882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B07059-F964-A5BF-86B3-3E083848A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9954" y="358034"/>
            <a:ext cx="6881456" cy="6401355"/>
          </a:xfrm>
          <a:prstGeom prst="rect">
            <a:avLst/>
          </a:prstGeom>
        </p:spPr>
      </p:pic>
      <p:sp>
        <p:nvSpPr>
          <p:cNvPr id="6" name="TextBox 5">
            <a:extLst>
              <a:ext uri="{FF2B5EF4-FFF2-40B4-BE49-F238E27FC236}">
                <a16:creationId xmlns:a16="http://schemas.microsoft.com/office/drawing/2014/main" id="{DB08E89B-CC28-3EAE-0DD4-7FC5CA9ECDE1}"/>
              </a:ext>
            </a:extLst>
          </p:cNvPr>
          <p:cNvSpPr txBox="1"/>
          <p:nvPr/>
        </p:nvSpPr>
        <p:spPr>
          <a:xfrm>
            <a:off x="1" y="358034"/>
            <a:ext cx="4259954" cy="369332"/>
          </a:xfrm>
          <a:prstGeom prst="rect">
            <a:avLst/>
          </a:prstGeom>
          <a:noFill/>
        </p:spPr>
        <p:txBody>
          <a:bodyPr wrap="square" rtlCol="0">
            <a:spAutoFit/>
          </a:bodyPr>
          <a:lstStyle/>
          <a:p>
            <a:pPr algn="ctr"/>
            <a:r>
              <a:rPr lang="en-IN" b="1" dirty="0">
                <a:solidFill>
                  <a:srgbClr val="E1812C"/>
                </a:solidFill>
                <a:effectLst>
                  <a:outerShdw blurRad="38100" dist="38100" dir="2700000" algn="tl">
                    <a:srgbClr val="000000">
                      <a:alpha val="43137"/>
                    </a:srgbClr>
                  </a:outerShdw>
                </a:effectLst>
                <a:latin typeface="Rockwell" panose="02060603020205020403" pitchFamily="18" charset="0"/>
              </a:rPr>
              <a:t>Sample Page:</a:t>
            </a:r>
          </a:p>
        </p:txBody>
      </p:sp>
    </p:spTree>
    <p:extLst>
      <p:ext uri="{BB962C8B-B14F-4D97-AF65-F5344CB8AC3E}">
        <p14:creationId xmlns:p14="http://schemas.microsoft.com/office/powerpoint/2010/main" val="2419072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F6D22F-3A15-0ADD-9C05-0C3A9AB25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7667" y="288991"/>
            <a:ext cx="6980525" cy="6569009"/>
          </a:xfrm>
          <a:prstGeom prst="rect">
            <a:avLst/>
          </a:prstGeom>
        </p:spPr>
      </p:pic>
      <p:sp>
        <p:nvSpPr>
          <p:cNvPr id="6" name="TextBox 5">
            <a:extLst>
              <a:ext uri="{FF2B5EF4-FFF2-40B4-BE49-F238E27FC236}">
                <a16:creationId xmlns:a16="http://schemas.microsoft.com/office/drawing/2014/main" id="{C98BA69E-8D77-602E-39E4-923DEB4DC659}"/>
              </a:ext>
            </a:extLst>
          </p:cNvPr>
          <p:cNvSpPr txBox="1"/>
          <p:nvPr/>
        </p:nvSpPr>
        <p:spPr>
          <a:xfrm>
            <a:off x="0" y="288991"/>
            <a:ext cx="4147667" cy="369332"/>
          </a:xfrm>
          <a:prstGeom prst="rect">
            <a:avLst/>
          </a:prstGeom>
          <a:noFill/>
        </p:spPr>
        <p:txBody>
          <a:bodyPr wrap="square" rtlCol="0">
            <a:spAutoFit/>
          </a:bodyPr>
          <a:lstStyle/>
          <a:p>
            <a:pPr algn="ctr"/>
            <a:r>
              <a:rPr lang="en-IN" b="1" dirty="0">
                <a:solidFill>
                  <a:srgbClr val="E1812C"/>
                </a:solidFill>
                <a:effectLst>
                  <a:outerShdw blurRad="38100" dist="38100" dir="2700000" algn="tl">
                    <a:srgbClr val="000000">
                      <a:alpha val="43137"/>
                    </a:srgbClr>
                  </a:outerShdw>
                </a:effectLst>
                <a:latin typeface="Rockwell" panose="02060603020205020403" pitchFamily="18" charset="0"/>
              </a:rPr>
              <a:t>With some input: </a:t>
            </a:r>
          </a:p>
        </p:txBody>
      </p:sp>
    </p:spTree>
    <p:extLst>
      <p:ext uri="{BB962C8B-B14F-4D97-AF65-F5344CB8AC3E}">
        <p14:creationId xmlns:p14="http://schemas.microsoft.com/office/powerpoint/2010/main" val="394562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32B9-5839-8CD3-AE29-9F750B14F432}"/>
              </a:ext>
            </a:extLst>
          </p:cNvPr>
          <p:cNvSpPr>
            <a:spLocks noGrp="1"/>
          </p:cNvSpPr>
          <p:nvPr>
            <p:ph type="title"/>
          </p:nvPr>
        </p:nvSpPr>
        <p:spPr>
          <a:xfrm>
            <a:off x="0" y="170330"/>
            <a:ext cx="12192000" cy="878542"/>
          </a:xfrm>
        </p:spPr>
        <p:txBody>
          <a:bodyPr/>
          <a:lstStyle/>
          <a:p>
            <a:pPr algn="ctr"/>
            <a:r>
              <a:rPr lang="en-IN" sz="5400" b="1" dirty="0">
                <a:solidFill>
                  <a:srgbClr val="FFFF00"/>
                </a:solidFill>
                <a:effectLst>
                  <a:outerShdw blurRad="38100" dist="38100" dir="2700000" algn="tl">
                    <a:srgbClr val="000000">
                      <a:alpha val="43137"/>
                    </a:srgbClr>
                  </a:outerShdw>
                </a:effectLst>
                <a:latin typeface="+mn-lt"/>
              </a:rPr>
              <a:t>CONTENTS</a:t>
            </a:r>
          </a:p>
        </p:txBody>
      </p:sp>
      <p:sp>
        <p:nvSpPr>
          <p:cNvPr id="4" name="Google Shape;146;p2">
            <a:extLst>
              <a:ext uri="{FF2B5EF4-FFF2-40B4-BE49-F238E27FC236}">
                <a16:creationId xmlns:a16="http://schemas.microsoft.com/office/drawing/2014/main" id="{46F0A4E8-1160-09F7-40F8-0778903180DE}"/>
              </a:ext>
            </a:extLst>
          </p:cNvPr>
          <p:cNvSpPr txBox="1">
            <a:spLocks noGrp="1"/>
          </p:cNvSpPr>
          <p:nvPr/>
        </p:nvSpPr>
        <p:spPr>
          <a:xfrm>
            <a:off x="1440022" y="1773367"/>
            <a:ext cx="10751977" cy="451089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20000"/>
              </a:lnSpc>
              <a:spcBef>
                <a:spcPts val="1000"/>
              </a:spcBef>
              <a:spcAft>
                <a:spcPts val="0"/>
              </a:spcAft>
              <a:buClr>
                <a:schemeClr val="lt1"/>
              </a:buClr>
              <a:buSzPts val="1800"/>
              <a:buFont typeface="Arial"/>
              <a:buChar char="•"/>
              <a:defRPr sz="2000" b="0" i="0" u="none" strike="noStrike" cap="none">
                <a:solidFill>
                  <a:schemeClr val="lt1"/>
                </a:solidFill>
                <a:latin typeface="Rockwell"/>
                <a:ea typeface="Rockwell"/>
                <a:cs typeface="Rockwell"/>
                <a:sym typeface="Rockwell"/>
              </a:defRPr>
            </a:lvl1pPr>
            <a:lvl2pPr marL="914400" marR="0" lvl="1" indent="-342900" algn="l" rtl="0">
              <a:lnSpc>
                <a:spcPct val="120000"/>
              </a:lnSpc>
              <a:spcBef>
                <a:spcPts val="500"/>
              </a:spcBef>
              <a:spcAft>
                <a:spcPts val="0"/>
              </a:spcAft>
              <a:buClr>
                <a:schemeClr val="lt1"/>
              </a:buClr>
              <a:buSzPts val="1800"/>
              <a:buFont typeface="Arial"/>
              <a:buChar char="•"/>
              <a:defRPr sz="1800" b="0" i="0" u="none" strike="noStrike" cap="none">
                <a:solidFill>
                  <a:schemeClr val="lt1"/>
                </a:solidFill>
                <a:latin typeface="Rockwell"/>
                <a:ea typeface="Rockwell"/>
                <a:cs typeface="Rockwell"/>
                <a:sym typeface="Rockwell"/>
              </a:defRPr>
            </a:lvl2pPr>
            <a:lvl3pPr marL="1371600" marR="0" lvl="2" indent="-342900" algn="l" rtl="0">
              <a:lnSpc>
                <a:spcPct val="120000"/>
              </a:lnSpc>
              <a:spcBef>
                <a:spcPts val="500"/>
              </a:spcBef>
              <a:spcAft>
                <a:spcPts val="0"/>
              </a:spcAft>
              <a:buClr>
                <a:schemeClr val="lt1"/>
              </a:buClr>
              <a:buSzPts val="1800"/>
              <a:buFont typeface="Arial"/>
              <a:buChar char="•"/>
              <a:defRPr sz="1600" b="0" i="0" u="none" strike="noStrike" cap="none">
                <a:solidFill>
                  <a:schemeClr val="lt1"/>
                </a:solidFill>
                <a:latin typeface="Rockwell"/>
                <a:ea typeface="Rockwell"/>
                <a:cs typeface="Rockwell"/>
                <a:sym typeface="Rockwell"/>
              </a:defRPr>
            </a:lvl3pPr>
            <a:lvl4pPr marL="1828800" marR="0" lvl="3" indent="-342900" algn="l" rtl="0">
              <a:lnSpc>
                <a:spcPct val="120000"/>
              </a:lnSpc>
              <a:spcBef>
                <a:spcPts val="500"/>
              </a:spcBef>
              <a:spcAft>
                <a:spcPts val="0"/>
              </a:spcAft>
              <a:buClr>
                <a:schemeClr val="lt1"/>
              </a:buClr>
              <a:buSzPts val="1800"/>
              <a:buFont typeface="Arial"/>
              <a:buChar char="•"/>
              <a:defRPr sz="1400" b="0" i="0" u="none" strike="noStrike" cap="none">
                <a:solidFill>
                  <a:schemeClr val="lt1"/>
                </a:solidFill>
                <a:latin typeface="Rockwell"/>
                <a:ea typeface="Rockwell"/>
                <a:cs typeface="Rockwell"/>
                <a:sym typeface="Rockwell"/>
              </a:defRPr>
            </a:lvl4pPr>
            <a:lvl5pPr marL="2286000" marR="0" lvl="4" indent="-342900" algn="l" rtl="0">
              <a:lnSpc>
                <a:spcPct val="120000"/>
              </a:lnSpc>
              <a:spcBef>
                <a:spcPts val="500"/>
              </a:spcBef>
              <a:spcAft>
                <a:spcPts val="0"/>
              </a:spcAft>
              <a:buClr>
                <a:schemeClr val="lt1"/>
              </a:buClr>
              <a:buSzPts val="1800"/>
              <a:buFont typeface="Arial"/>
              <a:buChar char="•"/>
              <a:defRPr sz="1200" b="0" i="0" u="none" strike="noStrike" cap="none">
                <a:solidFill>
                  <a:schemeClr val="lt1"/>
                </a:solidFill>
                <a:latin typeface="Rockwell"/>
                <a:ea typeface="Rockwell"/>
                <a:cs typeface="Rockwell"/>
                <a:sym typeface="Rockwell"/>
              </a:defRPr>
            </a:lvl5pPr>
            <a:lvl6pPr marL="2743200" marR="0" lvl="5" indent="-342900" algn="l" rtl="0">
              <a:lnSpc>
                <a:spcPct val="120000"/>
              </a:lnSpc>
              <a:spcBef>
                <a:spcPts val="500"/>
              </a:spcBef>
              <a:spcAft>
                <a:spcPts val="0"/>
              </a:spcAft>
              <a:buClr>
                <a:schemeClr val="lt1"/>
              </a:buClr>
              <a:buSzPts val="1800"/>
              <a:buFont typeface="Arial"/>
              <a:buChar char="•"/>
              <a:defRPr sz="1200" b="0" i="0" u="none" strike="noStrike" cap="none">
                <a:solidFill>
                  <a:schemeClr val="lt1"/>
                </a:solidFill>
                <a:latin typeface="Rockwell"/>
                <a:ea typeface="Rockwell"/>
                <a:cs typeface="Rockwell"/>
                <a:sym typeface="Rockwell"/>
              </a:defRPr>
            </a:lvl6pPr>
            <a:lvl7pPr marL="3200400" marR="0" lvl="6" indent="-342900" algn="l" rtl="0">
              <a:lnSpc>
                <a:spcPct val="120000"/>
              </a:lnSpc>
              <a:spcBef>
                <a:spcPts val="500"/>
              </a:spcBef>
              <a:spcAft>
                <a:spcPts val="0"/>
              </a:spcAft>
              <a:buClr>
                <a:schemeClr val="lt1"/>
              </a:buClr>
              <a:buSzPts val="1800"/>
              <a:buFont typeface="Arial"/>
              <a:buChar char="•"/>
              <a:defRPr sz="1200" b="0" i="0" u="none" strike="noStrike" cap="none">
                <a:solidFill>
                  <a:schemeClr val="lt1"/>
                </a:solidFill>
                <a:latin typeface="Rockwell"/>
                <a:ea typeface="Rockwell"/>
                <a:cs typeface="Rockwell"/>
                <a:sym typeface="Rockwell"/>
              </a:defRPr>
            </a:lvl7pPr>
            <a:lvl8pPr marL="3657600" marR="0" lvl="7" indent="-342900" algn="l" rtl="0">
              <a:lnSpc>
                <a:spcPct val="120000"/>
              </a:lnSpc>
              <a:spcBef>
                <a:spcPts val="500"/>
              </a:spcBef>
              <a:spcAft>
                <a:spcPts val="0"/>
              </a:spcAft>
              <a:buClr>
                <a:schemeClr val="lt1"/>
              </a:buClr>
              <a:buSzPts val="1800"/>
              <a:buFont typeface="Arial"/>
              <a:buChar char="•"/>
              <a:defRPr sz="1200" b="0" i="0" u="none" strike="noStrike" cap="none">
                <a:solidFill>
                  <a:schemeClr val="lt1"/>
                </a:solidFill>
                <a:latin typeface="Rockwell"/>
                <a:ea typeface="Rockwell"/>
                <a:cs typeface="Rockwell"/>
                <a:sym typeface="Rockwell"/>
              </a:defRPr>
            </a:lvl8pPr>
            <a:lvl9pPr marL="4114800" marR="0" lvl="8" indent="-342900" algn="l" rtl="0">
              <a:lnSpc>
                <a:spcPct val="120000"/>
              </a:lnSpc>
              <a:spcBef>
                <a:spcPts val="500"/>
              </a:spcBef>
              <a:spcAft>
                <a:spcPts val="0"/>
              </a:spcAft>
              <a:buClr>
                <a:schemeClr val="lt1"/>
              </a:buClr>
              <a:buSzPts val="1800"/>
              <a:buFont typeface="Arial"/>
              <a:buChar char="•"/>
              <a:defRPr sz="1200" b="0" i="0" u="none" strike="noStrike" cap="none">
                <a:solidFill>
                  <a:schemeClr val="lt1"/>
                </a:solidFill>
                <a:latin typeface="Rockwell"/>
                <a:ea typeface="Rockwell"/>
                <a:cs typeface="Rockwell"/>
                <a:sym typeface="Rockwell"/>
              </a:defRPr>
            </a:lvl9pPr>
          </a:lstStyle>
          <a:p>
            <a:pPr marL="228600" lvl="0" indent="-228600" algn="l" rtl="0">
              <a:lnSpc>
                <a:spcPct val="90000"/>
              </a:lnSpc>
              <a:spcBef>
                <a:spcPts val="0"/>
              </a:spcBef>
              <a:spcAft>
                <a:spcPts val="0"/>
              </a:spcAft>
              <a:buClr>
                <a:schemeClr val="lt1"/>
              </a:buClr>
              <a:buSzPts val="2800"/>
              <a:buChar char="•"/>
            </a:pPr>
            <a:r>
              <a:rPr lang="en-IN" sz="3200" dirty="0">
                <a:latin typeface="Rockwell" panose="02060603020205020403" pitchFamily="18" charset="0"/>
              </a:rPr>
              <a:t>Business Objective</a:t>
            </a:r>
            <a:endParaRPr sz="3200" dirty="0">
              <a:latin typeface="Rockwell" panose="02060603020205020403" pitchFamily="18" charset="0"/>
            </a:endParaRPr>
          </a:p>
          <a:p>
            <a:pPr marL="228600" lvl="0" indent="-228600" algn="l" rtl="0">
              <a:lnSpc>
                <a:spcPct val="90000"/>
              </a:lnSpc>
              <a:spcBef>
                <a:spcPts val="1000"/>
              </a:spcBef>
              <a:spcAft>
                <a:spcPts val="0"/>
              </a:spcAft>
              <a:buClr>
                <a:schemeClr val="lt1"/>
              </a:buClr>
              <a:buSzPts val="2800"/>
              <a:buChar char="•"/>
            </a:pPr>
            <a:r>
              <a:rPr lang="en-IN" sz="3200" dirty="0">
                <a:latin typeface="Rockwell" panose="02060603020205020403" pitchFamily="18" charset="0"/>
              </a:rPr>
              <a:t>Introductions</a:t>
            </a:r>
            <a:endParaRPr sz="3200" dirty="0">
              <a:latin typeface="Rockwell" panose="02060603020205020403" pitchFamily="18" charset="0"/>
            </a:endParaRPr>
          </a:p>
          <a:p>
            <a:pPr marL="228600" lvl="0" indent="-228600" algn="l" rtl="0">
              <a:lnSpc>
                <a:spcPct val="90000"/>
              </a:lnSpc>
              <a:spcBef>
                <a:spcPts val="1000"/>
              </a:spcBef>
              <a:spcAft>
                <a:spcPts val="0"/>
              </a:spcAft>
              <a:buClr>
                <a:schemeClr val="lt1"/>
              </a:buClr>
              <a:buSzPts val="2800"/>
              <a:buChar char="•"/>
            </a:pPr>
            <a:r>
              <a:rPr lang="en-IN" sz="3200" dirty="0">
                <a:latin typeface="Rockwell" panose="02060603020205020403" pitchFamily="18" charset="0"/>
              </a:rPr>
              <a:t>Project Architecture</a:t>
            </a:r>
            <a:endParaRPr sz="3200" dirty="0">
              <a:latin typeface="Rockwell" panose="02060603020205020403" pitchFamily="18" charset="0"/>
            </a:endParaRPr>
          </a:p>
          <a:p>
            <a:pPr marL="228600" lvl="0" indent="-228600" algn="l" rtl="0">
              <a:lnSpc>
                <a:spcPct val="90000"/>
              </a:lnSpc>
              <a:spcBef>
                <a:spcPts val="1000"/>
              </a:spcBef>
              <a:spcAft>
                <a:spcPts val="0"/>
              </a:spcAft>
              <a:buClr>
                <a:schemeClr val="lt1"/>
              </a:buClr>
              <a:buSzPts val="2800"/>
              <a:buChar char="•"/>
            </a:pPr>
            <a:r>
              <a:rPr lang="en-IN" sz="3200" dirty="0">
                <a:latin typeface="Rockwell" panose="02060603020205020403" pitchFamily="18" charset="0"/>
              </a:rPr>
              <a:t>Data Details</a:t>
            </a:r>
            <a:endParaRPr sz="3200" dirty="0">
              <a:latin typeface="Rockwell" panose="02060603020205020403" pitchFamily="18" charset="0"/>
            </a:endParaRPr>
          </a:p>
          <a:p>
            <a:pPr marL="228600" lvl="0" indent="-228600" algn="l" rtl="0">
              <a:lnSpc>
                <a:spcPct val="90000"/>
              </a:lnSpc>
              <a:spcBef>
                <a:spcPts val="1000"/>
              </a:spcBef>
              <a:spcAft>
                <a:spcPts val="0"/>
              </a:spcAft>
              <a:buClr>
                <a:schemeClr val="lt1"/>
              </a:buClr>
              <a:buSzPts val="2800"/>
              <a:buChar char="•"/>
            </a:pPr>
            <a:r>
              <a:rPr lang="en-IN" sz="3200" dirty="0">
                <a:latin typeface="Rockwell" panose="02060603020205020403" pitchFamily="18" charset="0"/>
              </a:rPr>
              <a:t>Visualization and EDA</a:t>
            </a:r>
            <a:endParaRPr sz="3200" dirty="0">
              <a:latin typeface="Rockwell" panose="02060603020205020403" pitchFamily="18" charset="0"/>
            </a:endParaRPr>
          </a:p>
          <a:p>
            <a:pPr marL="228600" lvl="0" indent="-228600" algn="l" rtl="0">
              <a:lnSpc>
                <a:spcPct val="90000"/>
              </a:lnSpc>
              <a:spcBef>
                <a:spcPts val="1000"/>
              </a:spcBef>
              <a:spcAft>
                <a:spcPts val="0"/>
              </a:spcAft>
              <a:buClr>
                <a:schemeClr val="lt1"/>
              </a:buClr>
              <a:buSzPts val="2800"/>
              <a:buChar char="•"/>
            </a:pPr>
            <a:r>
              <a:rPr lang="en-IN" sz="3200" dirty="0">
                <a:latin typeface="Rockwell" panose="02060603020205020403" pitchFamily="18" charset="0"/>
              </a:rPr>
              <a:t>Modelling Building</a:t>
            </a:r>
            <a:endParaRPr sz="3200" dirty="0">
              <a:latin typeface="Rockwell" panose="02060603020205020403" pitchFamily="18" charset="0"/>
            </a:endParaRPr>
          </a:p>
          <a:p>
            <a:pPr marL="228600" lvl="0" indent="-228600" algn="l" rtl="0">
              <a:lnSpc>
                <a:spcPct val="90000"/>
              </a:lnSpc>
              <a:spcBef>
                <a:spcPts val="1000"/>
              </a:spcBef>
              <a:spcAft>
                <a:spcPts val="0"/>
              </a:spcAft>
              <a:buClr>
                <a:schemeClr val="lt1"/>
              </a:buClr>
              <a:buSzPts val="2800"/>
              <a:buChar char="•"/>
            </a:pPr>
            <a:r>
              <a:rPr lang="en-IN" sz="3200" dirty="0">
                <a:latin typeface="Rockwell" panose="02060603020205020403" pitchFamily="18" charset="0"/>
              </a:rPr>
              <a:t>Evaluation</a:t>
            </a:r>
            <a:endParaRPr sz="3200" dirty="0">
              <a:latin typeface="Rockwell" panose="02060603020205020403" pitchFamily="18" charset="0"/>
            </a:endParaRPr>
          </a:p>
          <a:p>
            <a:pPr marL="228600" lvl="0" indent="-228600" algn="l" rtl="0">
              <a:lnSpc>
                <a:spcPct val="90000"/>
              </a:lnSpc>
              <a:spcBef>
                <a:spcPts val="1000"/>
              </a:spcBef>
              <a:spcAft>
                <a:spcPts val="0"/>
              </a:spcAft>
              <a:buClr>
                <a:schemeClr val="lt1"/>
              </a:buClr>
              <a:buSzPts val="2800"/>
              <a:buChar char="•"/>
            </a:pPr>
            <a:r>
              <a:rPr lang="en-IN" sz="3200" dirty="0">
                <a:latin typeface="Rockwell" panose="02060603020205020403" pitchFamily="18" charset="0"/>
              </a:rPr>
              <a:t>Deployment</a:t>
            </a:r>
            <a:endParaRPr sz="3200" dirty="0">
              <a:latin typeface="Rockwell" panose="02060603020205020403" pitchFamily="18" charset="0"/>
            </a:endParaRPr>
          </a:p>
        </p:txBody>
      </p:sp>
    </p:spTree>
    <p:extLst>
      <p:ext uri="{BB962C8B-B14F-4D97-AF65-F5344CB8AC3E}">
        <p14:creationId xmlns:p14="http://schemas.microsoft.com/office/powerpoint/2010/main" val="2986634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396A29-1670-58DB-4789-5C2F7E4B1B98}"/>
              </a:ext>
            </a:extLst>
          </p:cNvPr>
          <p:cNvSpPr>
            <a:spLocks noGrp="1"/>
          </p:cNvSpPr>
          <p:nvPr/>
        </p:nvSpPr>
        <p:spPr>
          <a:xfrm>
            <a:off x="0" y="377944"/>
            <a:ext cx="12191999" cy="132632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lt1"/>
              </a:buClr>
              <a:buSzPts val="1800"/>
              <a:buFont typeface="Bookman Old Style"/>
              <a:buNone/>
              <a:defRPr sz="3400" b="1" i="0" u="none" strike="noStrike" cap="none">
                <a:solidFill>
                  <a:schemeClr val="lt1"/>
                </a:solidFill>
                <a:latin typeface="Bookman Old Style"/>
                <a:ea typeface="Bookman Old Style"/>
                <a:cs typeface="Bookman Old Style"/>
                <a:sym typeface="Bookman Old Sty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5400" dirty="0">
                <a:solidFill>
                  <a:srgbClr val="FFFF00"/>
                </a:solidFill>
                <a:effectLst>
                  <a:outerShdw blurRad="38100" dist="38100" dir="2700000" algn="tl">
                    <a:srgbClr val="000000">
                      <a:alpha val="43137"/>
                    </a:srgbClr>
                  </a:outerShdw>
                </a:effectLst>
                <a:latin typeface="+mn-lt"/>
                <a:ea typeface="Calibri" panose="020F0502020204030204" pitchFamily="34" charset="0"/>
                <a:cs typeface="Calibri" panose="020F0502020204030204" pitchFamily="34" charset="0"/>
              </a:rPr>
              <a:t>ACKNOWLEDGEMENT</a:t>
            </a:r>
            <a:r>
              <a:rPr lang="en-IN" sz="5400" dirty="0">
                <a:solidFill>
                  <a:srgbClr val="FFFF00"/>
                </a:solidFill>
                <a:effectLst>
                  <a:outerShdw blurRad="38100" dist="38100" dir="2700000" algn="tl">
                    <a:srgbClr val="000000">
                      <a:alpha val="43137"/>
                    </a:srgbClr>
                  </a:outerShdw>
                </a:effectLst>
                <a:latin typeface="+mn-lt"/>
              </a:rPr>
              <a:t>	</a:t>
            </a:r>
          </a:p>
        </p:txBody>
      </p:sp>
      <p:sp>
        <p:nvSpPr>
          <p:cNvPr id="5" name="Text Placeholder 2">
            <a:extLst>
              <a:ext uri="{FF2B5EF4-FFF2-40B4-BE49-F238E27FC236}">
                <a16:creationId xmlns:a16="http://schemas.microsoft.com/office/drawing/2014/main" id="{A0E29BF8-4E27-626B-6EEA-2FE57BA6163A}"/>
              </a:ext>
            </a:extLst>
          </p:cNvPr>
          <p:cNvSpPr>
            <a:spLocks noGrp="1"/>
          </p:cNvSpPr>
          <p:nvPr/>
        </p:nvSpPr>
        <p:spPr>
          <a:xfrm>
            <a:off x="919118" y="2177717"/>
            <a:ext cx="10353762" cy="2070583"/>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120000"/>
              </a:lnSpc>
              <a:spcBef>
                <a:spcPts val="1000"/>
              </a:spcBef>
              <a:spcAft>
                <a:spcPts val="0"/>
              </a:spcAft>
              <a:buClr>
                <a:schemeClr val="lt1"/>
              </a:buClr>
              <a:buSzPts val="1800"/>
              <a:buFont typeface="Arial"/>
              <a:buChar char="•"/>
              <a:defRPr sz="2000" b="0" i="0" u="none" strike="noStrike" cap="none">
                <a:solidFill>
                  <a:schemeClr val="lt1"/>
                </a:solidFill>
                <a:latin typeface="Rockwell"/>
                <a:ea typeface="Rockwell"/>
                <a:cs typeface="Rockwell"/>
                <a:sym typeface="Rockwell"/>
              </a:defRPr>
            </a:lvl1pPr>
            <a:lvl2pPr marL="914400" marR="0" lvl="1" indent="-342900" algn="l" rtl="0">
              <a:lnSpc>
                <a:spcPct val="120000"/>
              </a:lnSpc>
              <a:spcBef>
                <a:spcPts val="500"/>
              </a:spcBef>
              <a:spcAft>
                <a:spcPts val="0"/>
              </a:spcAft>
              <a:buClr>
                <a:schemeClr val="lt1"/>
              </a:buClr>
              <a:buSzPts val="1800"/>
              <a:buFont typeface="Arial"/>
              <a:buChar char="•"/>
              <a:defRPr sz="1800" b="0" i="0" u="none" strike="noStrike" cap="none">
                <a:solidFill>
                  <a:schemeClr val="lt1"/>
                </a:solidFill>
                <a:latin typeface="Rockwell"/>
                <a:ea typeface="Rockwell"/>
                <a:cs typeface="Rockwell"/>
                <a:sym typeface="Rockwell"/>
              </a:defRPr>
            </a:lvl2pPr>
            <a:lvl3pPr marL="1371600" marR="0" lvl="2" indent="-342900" algn="l" rtl="0">
              <a:lnSpc>
                <a:spcPct val="120000"/>
              </a:lnSpc>
              <a:spcBef>
                <a:spcPts val="500"/>
              </a:spcBef>
              <a:spcAft>
                <a:spcPts val="0"/>
              </a:spcAft>
              <a:buClr>
                <a:schemeClr val="lt1"/>
              </a:buClr>
              <a:buSzPts val="1800"/>
              <a:buFont typeface="Arial"/>
              <a:buChar char="•"/>
              <a:defRPr sz="1600" b="0" i="0" u="none" strike="noStrike" cap="none">
                <a:solidFill>
                  <a:schemeClr val="lt1"/>
                </a:solidFill>
                <a:latin typeface="Rockwell"/>
                <a:ea typeface="Rockwell"/>
                <a:cs typeface="Rockwell"/>
                <a:sym typeface="Rockwell"/>
              </a:defRPr>
            </a:lvl3pPr>
            <a:lvl4pPr marL="1828800" marR="0" lvl="3" indent="-342900" algn="l" rtl="0">
              <a:lnSpc>
                <a:spcPct val="120000"/>
              </a:lnSpc>
              <a:spcBef>
                <a:spcPts val="500"/>
              </a:spcBef>
              <a:spcAft>
                <a:spcPts val="0"/>
              </a:spcAft>
              <a:buClr>
                <a:schemeClr val="lt1"/>
              </a:buClr>
              <a:buSzPts val="1800"/>
              <a:buFont typeface="Arial"/>
              <a:buChar char="•"/>
              <a:defRPr sz="1400" b="0" i="0" u="none" strike="noStrike" cap="none">
                <a:solidFill>
                  <a:schemeClr val="lt1"/>
                </a:solidFill>
                <a:latin typeface="Rockwell"/>
                <a:ea typeface="Rockwell"/>
                <a:cs typeface="Rockwell"/>
                <a:sym typeface="Rockwell"/>
              </a:defRPr>
            </a:lvl4pPr>
            <a:lvl5pPr marL="2286000" marR="0" lvl="4" indent="-342900" algn="l" rtl="0">
              <a:lnSpc>
                <a:spcPct val="120000"/>
              </a:lnSpc>
              <a:spcBef>
                <a:spcPts val="500"/>
              </a:spcBef>
              <a:spcAft>
                <a:spcPts val="0"/>
              </a:spcAft>
              <a:buClr>
                <a:schemeClr val="lt1"/>
              </a:buClr>
              <a:buSzPts val="1800"/>
              <a:buFont typeface="Arial"/>
              <a:buChar char="•"/>
              <a:defRPr sz="1200" b="0" i="0" u="none" strike="noStrike" cap="none">
                <a:solidFill>
                  <a:schemeClr val="lt1"/>
                </a:solidFill>
                <a:latin typeface="Rockwell"/>
                <a:ea typeface="Rockwell"/>
                <a:cs typeface="Rockwell"/>
                <a:sym typeface="Rockwell"/>
              </a:defRPr>
            </a:lvl5pPr>
            <a:lvl6pPr marL="2743200" marR="0" lvl="5" indent="-342900" algn="l" rtl="0">
              <a:lnSpc>
                <a:spcPct val="120000"/>
              </a:lnSpc>
              <a:spcBef>
                <a:spcPts val="500"/>
              </a:spcBef>
              <a:spcAft>
                <a:spcPts val="0"/>
              </a:spcAft>
              <a:buClr>
                <a:schemeClr val="lt1"/>
              </a:buClr>
              <a:buSzPts val="1800"/>
              <a:buFont typeface="Arial"/>
              <a:buChar char="•"/>
              <a:defRPr sz="1200" b="0" i="0" u="none" strike="noStrike" cap="none">
                <a:solidFill>
                  <a:schemeClr val="lt1"/>
                </a:solidFill>
                <a:latin typeface="Rockwell"/>
                <a:ea typeface="Rockwell"/>
                <a:cs typeface="Rockwell"/>
                <a:sym typeface="Rockwell"/>
              </a:defRPr>
            </a:lvl6pPr>
            <a:lvl7pPr marL="3200400" marR="0" lvl="6" indent="-342900" algn="l" rtl="0">
              <a:lnSpc>
                <a:spcPct val="120000"/>
              </a:lnSpc>
              <a:spcBef>
                <a:spcPts val="500"/>
              </a:spcBef>
              <a:spcAft>
                <a:spcPts val="0"/>
              </a:spcAft>
              <a:buClr>
                <a:schemeClr val="lt1"/>
              </a:buClr>
              <a:buSzPts val="1800"/>
              <a:buFont typeface="Arial"/>
              <a:buChar char="•"/>
              <a:defRPr sz="1200" b="0" i="0" u="none" strike="noStrike" cap="none">
                <a:solidFill>
                  <a:schemeClr val="lt1"/>
                </a:solidFill>
                <a:latin typeface="Rockwell"/>
                <a:ea typeface="Rockwell"/>
                <a:cs typeface="Rockwell"/>
                <a:sym typeface="Rockwell"/>
              </a:defRPr>
            </a:lvl7pPr>
            <a:lvl8pPr marL="3657600" marR="0" lvl="7" indent="-342900" algn="l" rtl="0">
              <a:lnSpc>
                <a:spcPct val="120000"/>
              </a:lnSpc>
              <a:spcBef>
                <a:spcPts val="500"/>
              </a:spcBef>
              <a:spcAft>
                <a:spcPts val="0"/>
              </a:spcAft>
              <a:buClr>
                <a:schemeClr val="lt1"/>
              </a:buClr>
              <a:buSzPts val="1800"/>
              <a:buFont typeface="Arial"/>
              <a:buChar char="•"/>
              <a:defRPr sz="1200" b="0" i="0" u="none" strike="noStrike" cap="none">
                <a:solidFill>
                  <a:schemeClr val="lt1"/>
                </a:solidFill>
                <a:latin typeface="Rockwell"/>
                <a:ea typeface="Rockwell"/>
                <a:cs typeface="Rockwell"/>
                <a:sym typeface="Rockwell"/>
              </a:defRPr>
            </a:lvl8pPr>
            <a:lvl9pPr marL="4114800" marR="0" lvl="8" indent="-342900" algn="l" rtl="0">
              <a:lnSpc>
                <a:spcPct val="120000"/>
              </a:lnSpc>
              <a:spcBef>
                <a:spcPts val="500"/>
              </a:spcBef>
              <a:spcAft>
                <a:spcPts val="0"/>
              </a:spcAft>
              <a:buClr>
                <a:schemeClr val="lt1"/>
              </a:buClr>
              <a:buSzPts val="1800"/>
              <a:buFont typeface="Arial"/>
              <a:buChar char="•"/>
              <a:defRPr sz="1200" b="0" i="0" u="none" strike="noStrike" cap="none">
                <a:solidFill>
                  <a:schemeClr val="lt1"/>
                </a:solidFill>
                <a:latin typeface="Rockwell"/>
                <a:ea typeface="Rockwell"/>
                <a:cs typeface="Rockwell"/>
                <a:sym typeface="Rockwell"/>
              </a:defRPr>
            </a:lvl9pPr>
          </a:lstStyle>
          <a:p>
            <a:pPr marL="114300" indent="0">
              <a:lnSpc>
                <a:spcPct val="200000"/>
              </a:lnSpc>
              <a:buNone/>
            </a:pPr>
            <a:r>
              <a:rPr lang="en-IN" dirty="0"/>
              <a:t>We would like to express our deepest gratitude to Ms. Bhanupriya Katrapally for their invaluable patience and feedback. Thank you for entrusting us with this opportunity.</a:t>
            </a:r>
          </a:p>
          <a:p>
            <a:pPr marL="114300" indent="0">
              <a:lnSpc>
                <a:spcPct val="200000"/>
              </a:lnSpc>
              <a:buNone/>
            </a:pPr>
            <a:r>
              <a:rPr lang="en-IN" dirty="0"/>
              <a:t>We could not have undertaken this journey without your guidance and expertise.</a:t>
            </a:r>
          </a:p>
        </p:txBody>
      </p:sp>
    </p:spTree>
    <p:extLst>
      <p:ext uri="{BB962C8B-B14F-4D97-AF65-F5344CB8AC3E}">
        <p14:creationId xmlns:p14="http://schemas.microsoft.com/office/powerpoint/2010/main" val="2594419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2;p3">
            <a:extLst>
              <a:ext uri="{FF2B5EF4-FFF2-40B4-BE49-F238E27FC236}">
                <a16:creationId xmlns:a16="http://schemas.microsoft.com/office/drawing/2014/main" id="{DBE2AE6D-F71A-E0F9-F358-D8765FE01C45}"/>
              </a:ext>
            </a:extLst>
          </p:cNvPr>
          <p:cNvSpPr txBox="1"/>
          <p:nvPr/>
        </p:nvSpPr>
        <p:spPr>
          <a:xfrm>
            <a:off x="0" y="125792"/>
            <a:ext cx="12192000" cy="923289"/>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5400" b="1" i="0" u="none" strike="noStrike" cap="none" dirty="0">
                <a:solidFill>
                  <a:srgbClr val="FFFF00"/>
                </a:solidFill>
                <a:effectLst>
                  <a:outerShdw blurRad="38100" dist="38100" dir="2700000" algn="tl">
                    <a:srgbClr val="000000">
                      <a:alpha val="43137"/>
                    </a:srgbClr>
                  </a:outerShdw>
                </a:effectLst>
                <a:latin typeface="+mn-lt"/>
                <a:ea typeface="Calibri"/>
                <a:cs typeface="Calibri"/>
                <a:sym typeface="Calibri"/>
              </a:rPr>
              <a:t>BU</a:t>
            </a:r>
            <a:r>
              <a:rPr lang="en-IN" sz="5400" b="1" dirty="0">
                <a:solidFill>
                  <a:srgbClr val="FFFF00"/>
                </a:solidFill>
                <a:effectLst>
                  <a:outerShdw blurRad="38100" dist="38100" dir="2700000" algn="tl">
                    <a:srgbClr val="000000">
                      <a:alpha val="43137"/>
                    </a:srgbClr>
                  </a:outerShdw>
                </a:effectLst>
                <a:latin typeface="+mn-lt"/>
                <a:ea typeface="Calibri"/>
                <a:cs typeface="Calibri"/>
                <a:sym typeface="Calibri"/>
              </a:rPr>
              <a:t>SINESS</a:t>
            </a:r>
            <a:r>
              <a:rPr lang="en-IN" sz="5400" b="1" i="0" u="none" strike="noStrike" cap="none" dirty="0">
                <a:solidFill>
                  <a:srgbClr val="FFFF00"/>
                </a:solidFill>
                <a:effectLst>
                  <a:outerShdw blurRad="38100" dist="38100" dir="2700000" algn="tl">
                    <a:srgbClr val="000000">
                      <a:alpha val="43137"/>
                    </a:srgbClr>
                  </a:outerShdw>
                </a:effectLst>
                <a:latin typeface="+mn-lt"/>
                <a:ea typeface="Calibri"/>
                <a:cs typeface="Calibri"/>
                <a:sym typeface="Calibri"/>
              </a:rPr>
              <a:t> OB</a:t>
            </a:r>
            <a:r>
              <a:rPr lang="en-IN" sz="5400" b="1" dirty="0">
                <a:solidFill>
                  <a:srgbClr val="FFFF00"/>
                </a:solidFill>
                <a:effectLst>
                  <a:outerShdw blurRad="38100" dist="38100" dir="2700000" algn="tl">
                    <a:srgbClr val="000000">
                      <a:alpha val="43137"/>
                    </a:srgbClr>
                  </a:outerShdw>
                </a:effectLst>
                <a:latin typeface="+mn-lt"/>
                <a:ea typeface="Calibri"/>
                <a:cs typeface="Calibri"/>
                <a:sym typeface="Calibri"/>
              </a:rPr>
              <a:t>JECTIVE</a:t>
            </a:r>
            <a:endParaRPr sz="5400" b="1" dirty="0">
              <a:solidFill>
                <a:srgbClr val="FFFF00"/>
              </a:solidFill>
              <a:effectLst>
                <a:outerShdw blurRad="38100" dist="38100" dir="2700000" algn="tl">
                  <a:srgbClr val="000000">
                    <a:alpha val="43137"/>
                  </a:srgbClr>
                </a:outerShdw>
              </a:effectLst>
              <a:latin typeface="+mn-lt"/>
              <a:ea typeface="Rockwell"/>
              <a:cs typeface="Rockwell"/>
              <a:sym typeface="Rockwell"/>
            </a:endParaRPr>
          </a:p>
        </p:txBody>
      </p:sp>
      <p:sp>
        <p:nvSpPr>
          <p:cNvPr id="5" name="Google Shape;153;p3">
            <a:extLst>
              <a:ext uri="{FF2B5EF4-FFF2-40B4-BE49-F238E27FC236}">
                <a16:creationId xmlns:a16="http://schemas.microsoft.com/office/drawing/2014/main" id="{34B4E8CB-7FC5-AD7A-C77E-CC33952E1DA1}"/>
              </a:ext>
            </a:extLst>
          </p:cNvPr>
          <p:cNvSpPr txBox="1"/>
          <p:nvPr/>
        </p:nvSpPr>
        <p:spPr>
          <a:xfrm>
            <a:off x="519953" y="1202653"/>
            <a:ext cx="11152094" cy="1754286"/>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IN" sz="1800" dirty="0">
                <a:solidFill>
                  <a:schemeClr val="tx1"/>
                </a:solidFill>
                <a:effectLst/>
                <a:latin typeface="Rockwell" panose="02060603020205020403" pitchFamily="18" charset="0"/>
                <a:ea typeface="Arial" panose="020B0604020202020204" pitchFamily="34" charset="0"/>
              </a:rPr>
              <a:t>This is a classification project, since the variable to predict is binary (bankruptcy or non-bankruptcy). The goal here is to model the probability that a business goes bankrupt from different features.</a:t>
            </a:r>
          </a:p>
          <a:p>
            <a:pPr>
              <a:lnSpc>
                <a:spcPct val="150000"/>
              </a:lnSpc>
            </a:pPr>
            <a:r>
              <a:rPr lang="en-IN" sz="1800" dirty="0">
                <a:solidFill>
                  <a:schemeClr val="tx1"/>
                </a:solidFill>
                <a:effectLst/>
                <a:latin typeface="Rockwell" panose="02060603020205020403" pitchFamily="18" charset="0"/>
                <a:ea typeface="Arial" panose="020B0604020202020204" pitchFamily="34" charset="0"/>
              </a:rPr>
              <a:t>The data file contains 7 features about 250 companies</a:t>
            </a:r>
          </a:p>
          <a:p>
            <a:pPr>
              <a:lnSpc>
                <a:spcPct val="150000"/>
              </a:lnSpc>
            </a:pPr>
            <a:r>
              <a:rPr lang="en-IN" sz="1800" dirty="0">
                <a:solidFill>
                  <a:schemeClr val="tx1"/>
                </a:solidFill>
                <a:effectLst/>
                <a:latin typeface="Rockwell" panose="02060603020205020403" pitchFamily="18" charset="0"/>
                <a:ea typeface="Arial" panose="020B0604020202020204" pitchFamily="34" charset="0"/>
              </a:rPr>
              <a:t>The data set includes the following variables:</a:t>
            </a:r>
          </a:p>
        </p:txBody>
      </p:sp>
      <p:sp>
        <p:nvSpPr>
          <p:cNvPr id="8" name="TextBox 7">
            <a:extLst>
              <a:ext uri="{FF2B5EF4-FFF2-40B4-BE49-F238E27FC236}">
                <a16:creationId xmlns:a16="http://schemas.microsoft.com/office/drawing/2014/main" id="{4702FFC7-AB88-5E0F-8CF0-E3F605C7B5B5}"/>
              </a:ext>
            </a:extLst>
          </p:cNvPr>
          <p:cNvSpPr txBox="1"/>
          <p:nvPr/>
        </p:nvSpPr>
        <p:spPr>
          <a:xfrm>
            <a:off x="634253" y="3110511"/>
            <a:ext cx="10923494" cy="2950872"/>
          </a:xfrm>
          <a:prstGeom prst="rect">
            <a:avLst/>
          </a:prstGeom>
          <a:noFill/>
        </p:spPr>
        <p:txBody>
          <a:bodyPr wrap="square">
            <a:spAutoFit/>
          </a:bodyPr>
          <a:lstStyle/>
          <a:p>
            <a:pPr marL="342900" lvl="0" indent="-342900">
              <a:lnSpc>
                <a:spcPct val="150000"/>
              </a:lnSpc>
              <a:buSzPts val="1000"/>
              <a:buFont typeface="+mj-lt"/>
              <a:buAutoNum type="arabicPeriod"/>
            </a:pPr>
            <a:r>
              <a:rPr lang="en-IN" sz="1800" b="1" dirty="0">
                <a:solidFill>
                  <a:srgbClr val="E1812C"/>
                </a:solidFill>
                <a:effectLst>
                  <a:outerShdw blurRad="38100" dist="38100" dir="2700000" algn="tl">
                    <a:srgbClr val="000000">
                      <a:alpha val="43137"/>
                    </a:srgbClr>
                  </a:outerShdw>
                </a:effectLst>
                <a:latin typeface="Rockwell" panose="02060603020205020403" pitchFamily="18" charset="0"/>
                <a:ea typeface="Arial" panose="020B0604020202020204" pitchFamily="34" charset="0"/>
              </a:rPr>
              <a:t>industrial_risk: </a:t>
            </a:r>
            <a:r>
              <a:rPr lang="en-IN" sz="1800" dirty="0">
                <a:effectLst/>
                <a:latin typeface="Rockwell" panose="02060603020205020403" pitchFamily="18" charset="0"/>
                <a:ea typeface="Arial" panose="020B0604020202020204" pitchFamily="34" charset="0"/>
              </a:rPr>
              <a:t>0=low risk, 0.5=medium risk, 1=high risk.</a:t>
            </a:r>
          </a:p>
          <a:p>
            <a:pPr marL="342900" lvl="0" indent="-342900">
              <a:lnSpc>
                <a:spcPct val="150000"/>
              </a:lnSpc>
              <a:buSzPts val="1000"/>
              <a:buFont typeface="+mj-lt"/>
              <a:buAutoNum type="arabicPeriod"/>
            </a:pPr>
            <a:r>
              <a:rPr lang="en-IN" sz="1800" b="1" dirty="0">
                <a:solidFill>
                  <a:srgbClr val="E1812C"/>
                </a:solidFill>
                <a:effectLst>
                  <a:outerShdw blurRad="38100" dist="38100" dir="2700000" algn="tl">
                    <a:srgbClr val="000000">
                      <a:alpha val="43137"/>
                    </a:srgbClr>
                  </a:outerShdw>
                </a:effectLst>
                <a:latin typeface="Rockwell" panose="02060603020205020403" pitchFamily="18" charset="0"/>
                <a:ea typeface="Arial" panose="020B0604020202020204" pitchFamily="34" charset="0"/>
              </a:rPr>
              <a:t>management_risk: </a:t>
            </a:r>
            <a:r>
              <a:rPr lang="en-IN" sz="1800" dirty="0">
                <a:effectLst/>
                <a:latin typeface="Rockwell" panose="02060603020205020403" pitchFamily="18" charset="0"/>
                <a:ea typeface="Arial" panose="020B0604020202020204" pitchFamily="34" charset="0"/>
              </a:rPr>
              <a:t>0=low risk, 0.5=medium risk, 1=high risk.</a:t>
            </a:r>
          </a:p>
          <a:p>
            <a:pPr marL="342900" lvl="0" indent="-342900">
              <a:lnSpc>
                <a:spcPct val="150000"/>
              </a:lnSpc>
              <a:buSzPts val="1000"/>
              <a:buFont typeface="+mj-lt"/>
              <a:buAutoNum type="arabicPeriod"/>
            </a:pPr>
            <a:r>
              <a:rPr lang="en-IN" sz="1800" b="1" dirty="0">
                <a:solidFill>
                  <a:srgbClr val="E1812C"/>
                </a:solidFill>
                <a:effectLst>
                  <a:outerShdw blurRad="38100" dist="38100" dir="2700000" algn="tl">
                    <a:srgbClr val="000000">
                      <a:alpha val="43137"/>
                    </a:srgbClr>
                  </a:outerShdw>
                </a:effectLst>
                <a:latin typeface="Rockwell" panose="02060603020205020403" pitchFamily="18" charset="0"/>
                <a:ea typeface="Arial" panose="020B0604020202020204" pitchFamily="34" charset="0"/>
              </a:rPr>
              <a:t>financial flexibility: </a:t>
            </a:r>
            <a:r>
              <a:rPr lang="en-IN" sz="1800" dirty="0">
                <a:effectLst/>
                <a:latin typeface="Rockwell" panose="02060603020205020403" pitchFamily="18" charset="0"/>
                <a:ea typeface="Arial" panose="020B0604020202020204" pitchFamily="34" charset="0"/>
              </a:rPr>
              <a:t>0=low flexibility, 0.5=medium flexibility, 1=high flexibility.</a:t>
            </a:r>
          </a:p>
          <a:p>
            <a:pPr marL="342900" lvl="0" indent="-342900">
              <a:lnSpc>
                <a:spcPct val="150000"/>
              </a:lnSpc>
              <a:buSzPts val="1000"/>
              <a:buFont typeface="+mj-lt"/>
              <a:buAutoNum type="arabicPeriod"/>
            </a:pPr>
            <a:r>
              <a:rPr lang="en-IN" sz="1800" b="1" dirty="0">
                <a:solidFill>
                  <a:srgbClr val="E1812C"/>
                </a:solidFill>
                <a:effectLst>
                  <a:outerShdw blurRad="38100" dist="38100" dir="2700000" algn="tl">
                    <a:srgbClr val="000000">
                      <a:alpha val="43137"/>
                    </a:srgbClr>
                  </a:outerShdw>
                </a:effectLst>
                <a:latin typeface="Rockwell" panose="02060603020205020403" pitchFamily="18" charset="0"/>
                <a:ea typeface="Arial" panose="020B0604020202020204" pitchFamily="34" charset="0"/>
              </a:rPr>
              <a:t>credibility: </a:t>
            </a:r>
            <a:r>
              <a:rPr lang="en-IN" sz="1800" dirty="0">
                <a:effectLst/>
                <a:latin typeface="Rockwell" panose="02060603020205020403" pitchFamily="18" charset="0"/>
                <a:ea typeface="Arial" panose="020B0604020202020204" pitchFamily="34" charset="0"/>
              </a:rPr>
              <a:t>0=low credibility, 0.5=medium credibility, 1=high credibility.</a:t>
            </a:r>
          </a:p>
          <a:p>
            <a:pPr marL="342900" lvl="0" indent="-342900">
              <a:lnSpc>
                <a:spcPct val="150000"/>
              </a:lnSpc>
              <a:buSzPts val="1000"/>
              <a:buFont typeface="+mj-lt"/>
              <a:buAutoNum type="arabicPeriod"/>
            </a:pPr>
            <a:r>
              <a:rPr lang="en-IN" sz="1800" b="1" dirty="0">
                <a:solidFill>
                  <a:srgbClr val="E1812C"/>
                </a:solidFill>
                <a:effectLst>
                  <a:outerShdw blurRad="38100" dist="38100" dir="2700000" algn="tl">
                    <a:srgbClr val="000000">
                      <a:alpha val="43137"/>
                    </a:srgbClr>
                  </a:outerShdw>
                </a:effectLst>
                <a:latin typeface="Rockwell" panose="02060603020205020403" pitchFamily="18" charset="0"/>
                <a:ea typeface="Arial" panose="020B0604020202020204" pitchFamily="34" charset="0"/>
              </a:rPr>
              <a:t>competitiveness:</a:t>
            </a:r>
            <a:r>
              <a:rPr lang="en-IN" sz="1800" b="1" dirty="0">
                <a:effectLst>
                  <a:outerShdw blurRad="38100" dist="38100" dir="2700000" algn="tl">
                    <a:srgbClr val="000000">
                      <a:alpha val="43137"/>
                    </a:srgbClr>
                  </a:outerShdw>
                </a:effectLst>
                <a:latin typeface="Rockwell" panose="02060603020205020403" pitchFamily="18" charset="0"/>
                <a:ea typeface="Arial" panose="020B0604020202020204" pitchFamily="34" charset="0"/>
              </a:rPr>
              <a:t> </a:t>
            </a:r>
            <a:r>
              <a:rPr lang="en-IN" sz="1800" dirty="0">
                <a:effectLst/>
                <a:latin typeface="Rockwell" panose="02060603020205020403" pitchFamily="18" charset="0"/>
                <a:ea typeface="Arial" panose="020B0604020202020204" pitchFamily="34" charset="0"/>
              </a:rPr>
              <a:t>0=low competitiveness, 0.5=medium competitiveness, 1=high competitiveness.</a:t>
            </a:r>
          </a:p>
          <a:p>
            <a:pPr marL="342900" lvl="0" indent="-342900">
              <a:lnSpc>
                <a:spcPct val="150000"/>
              </a:lnSpc>
              <a:buSzPts val="1000"/>
              <a:buFont typeface="+mj-lt"/>
              <a:buAutoNum type="arabicPeriod"/>
            </a:pPr>
            <a:r>
              <a:rPr lang="en-IN" sz="1800" b="1" dirty="0">
                <a:solidFill>
                  <a:srgbClr val="E1812C"/>
                </a:solidFill>
                <a:effectLst>
                  <a:outerShdw blurRad="38100" dist="38100" dir="2700000" algn="tl">
                    <a:srgbClr val="000000">
                      <a:alpha val="43137"/>
                    </a:srgbClr>
                  </a:outerShdw>
                </a:effectLst>
                <a:latin typeface="Rockwell" panose="02060603020205020403" pitchFamily="18" charset="0"/>
                <a:ea typeface="Arial" panose="020B0604020202020204" pitchFamily="34" charset="0"/>
              </a:rPr>
              <a:t>operating_risk: </a:t>
            </a:r>
            <a:r>
              <a:rPr lang="en-IN" sz="1800" dirty="0">
                <a:effectLst/>
                <a:latin typeface="Rockwell" panose="02060603020205020403" pitchFamily="18" charset="0"/>
                <a:ea typeface="Arial" panose="020B0604020202020204" pitchFamily="34" charset="0"/>
              </a:rPr>
              <a:t>0=low risk, 0.5=medium risk, 1=high risk.</a:t>
            </a:r>
          </a:p>
          <a:p>
            <a:pPr marL="342900" lvl="0" indent="-342900">
              <a:lnSpc>
                <a:spcPct val="150000"/>
              </a:lnSpc>
              <a:buSzPts val="1000"/>
              <a:buFont typeface="+mj-lt"/>
              <a:buAutoNum type="arabicPeriod"/>
            </a:pPr>
            <a:r>
              <a:rPr lang="en-IN" sz="1800" b="1" dirty="0">
                <a:solidFill>
                  <a:srgbClr val="E1812C"/>
                </a:solidFill>
                <a:effectLst>
                  <a:outerShdw blurRad="38100" dist="38100" dir="2700000" algn="tl">
                    <a:srgbClr val="000000">
                      <a:alpha val="43137"/>
                    </a:srgbClr>
                  </a:outerShdw>
                </a:effectLst>
                <a:latin typeface="Rockwell" panose="02060603020205020403" pitchFamily="18" charset="0"/>
                <a:ea typeface="Arial" panose="020B0604020202020204" pitchFamily="34" charset="0"/>
              </a:rPr>
              <a:t>class:</a:t>
            </a:r>
            <a:r>
              <a:rPr lang="en-IN" sz="1800" b="1" dirty="0">
                <a:effectLst>
                  <a:outerShdw blurRad="38100" dist="38100" dir="2700000" algn="tl">
                    <a:srgbClr val="000000">
                      <a:alpha val="43137"/>
                    </a:srgbClr>
                  </a:outerShdw>
                </a:effectLst>
                <a:latin typeface="Rockwell" panose="02060603020205020403" pitchFamily="18" charset="0"/>
                <a:ea typeface="Arial" panose="020B0604020202020204" pitchFamily="34" charset="0"/>
              </a:rPr>
              <a:t> </a:t>
            </a:r>
            <a:r>
              <a:rPr lang="en-IN" sz="1800" dirty="0">
                <a:effectLst/>
                <a:latin typeface="Rockwell" panose="02060603020205020403" pitchFamily="18" charset="0"/>
                <a:ea typeface="Arial" panose="020B0604020202020204" pitchFamily="34" charset="0"/>
              </a:rPr>
              <a:t>bankruptcy, non-bankruptcy (target variable).</a:t>
            </a:r>
          </a:p>
        </p:txBody>
      </p:sp>
    </p:spTree>
    <p:extLst>
      <p:ext uri="{BB962C8B-B14F-4D97-AF65-F5344CB8AC3E}">
        <p14:creationId xmlns:p14="http://schemas.microsoft.com/office/powerpoint/2010/main" val="3742496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D5AF08-3E9C-8025-F772-0F4579D9BC35}"/>
              </a:ext>
            </a:extLst>
          </p:cNvPr>
          <p:cNvSpPr txBox="1"/>
          <p:nvPr/>
        </p:nvSpPr>
        <p:spPr>
          <a:xfrm>
            <a:off x="1" y="242047"/>
            <a:ext cx="12191999" cy="923330"/>
          </a:xfrm>
          <a:prstGeom prst="rect">
            <a:avLst/>
          </a:prstGeom>
          <a:noFill/>
        </p:spPr>
        <p:txBody>
          <a:bodyPr wrap="square" rtlCol="0">
            <a:spAutoFit/>
          </a:bodyPr>
          <a:lstStyle/>
          <a:p>
            <a:pPr algn="ctr"/>
            <a:r>
              <a:rPr lang="en-IN" sz="5400" b="1" dirty="0">
                <a:solidFill>
                  <a:srgbClr val="FFFF00"/>
                </a:solidFill>
                <a:effectLst>
                  <a:outerShdw blurRad="38100" dist="38100" dir="2700000" algn="tl">
                    <a:srgbClr val="000000">
                      <a:alpha val="43137"/>
                    </a:srgbClr>
                  </a:outerShdw>
                </a:effectLst>
              </a:rPr>
              <a:t>INTRODUCTION</a:t>
            </a:r>
          </a:p>
        </p:txBody>
      </p:sp>
      <p:sp>
        <p:nvSpPr>
          <p:cNvPr id="2" name="TextBox 1">
            <a:extLst>
              <a:ext uri="{FF2B5EF4-FFF2-40B4-BE49-F238E27FC236}">
                <a16:creationId xmlns:a16="http://schemas.microsoft.com/office/drawing/2014/main" id="{7FBEEEAE-4D79-20BB-F388-C7A0FCE601BF}"/>
              </a:ext>
            </a:extLst>
          </p:cNvPr>
          <p:cNvSpPr txBox="1"/>
          <p:nvPr/>
        </p:nvSpPr>
        <p:spPr>
          <a:xfrm>
            <a:off x="1214717" y="1766046"/>
            <a:ext cx="9762565" cy="2777748"/>
          </a:xfrm>
          <a:prstGeom prst="rect">
            <a:avLst/>
          </a:prstGeom>
          <a:noFill/>
        </p:spPr>
        <p:txBody>
          <a:bodyPr wrap="square" rtlCol="0">
            <a:spAutoFit/>
          </a:bodyPr>
          <a:lstStyle/>
          <a:p>
            <a:pPr>
              <a:lnSpc>
                <a:spcPct val="200000"/>
              </a:lnSpc>
            </a:pPr>
            <a:r>
              <a:rPr lang="en-US" b="0" i="0" dirty="0">
                <a:solidFill>
                  <a:srgbClr val="ECECEC"/>
                </a:solidFill>
                <a:effectLst/>
                <a:latin typeface="Rockwell" panose="02060603020205020403" pitchFamily="18" charset="0"/>
              </a:rPr>
              <a:t>The primary objective of this project is to build a predictive model that can effectively classify companies as either bankrupt or non-bankrupt based on historical financial data and other relevant features. By employing state-of-the-art data science methodologies, we aim to develop a model that not only achieves high accuracy but also provides valuable insights into the underlying factors contributing to bankruptcy risk.</a:t>
            </a:r>
            <a:endParaRPr lang="en-IN" dirty="0">
              <a:latin typeface="Rockwell" panose="02060603020205020403" pitchFamily="18" charset="0"/>
            </a:endParaRPr>
          </a:p>
        </p:txBody>
      </p:sp>
    </p:spTree>
    <p:extLst>
      <p:ext uri="{BB962C8B-B14F-4D97-AF65-F5344CB8AC3E}">
        <p14:creationId xmlns:p14="http://schemas.microsoft.com/office/powerpoint/2010/main" val="3029079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6;p5">
            <a:extLst>
              <a:ext uri="{FF2B5EF4-FFF2-40B4-BE49-F238E27FC236}">
                <a16:creationId xmlns:a16="http://schemas.microsoft.com/office/drawing/2014/main" id="{FCA3528B-E68E-11B1-7E65-6E474ABC0660}"/>
              </a:ext>
            </a:extLst>
          </p:cNvPr>
          <p:cNvSpPr txBox="1">
            <a:spLocks noGrp="1"/>
          </p:cNvSpPr>
          <p:nvPr/>
        </p:nvSpPr>
        <p:spPr>
          <a:xfrm>
            <a:off x="0" y="187021"/>
            <a:ext cx="12192000" cy="85760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lt1"/>
              </a:buClr>
              <a:buSzPts val="1800"/>
              <a:buFont typeface="Bookman Old Style"/>
              <a:buNone/>
              <a:defRPr sz="3400" b="1" i="0" u="none" strike="noStrike" cap="none">
                <a:solidFill>
                  <a:schemeClr val="lt1"/>
                </a:solidFill>
                <a:latin typeface="Bookman Old Style"/>
                <a:ea typeface="Bookman Old Style"/>
                <a:cs typeface="Bookman Old Style"/>
                <a:sym typeface="Bookman Old Sty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ctr" rtl="0">
              <a:lnSpc>
                <a:spcPct val="90000"/>
              </a:lnSpc>
              <a:spcBef>
                <a:spcPts val="0"/>
              </a:spcBef>
              <a:spcAft>
                <a:spcPts val="0"/>
              </a:spcAft>
              <a:buClr>
                <a:schemeClr val="accent1"/>
              </a:buClr>
              <a:buSzPts val="3400"/>
              <a:buFont typeface="Bookman Old Style"/>
              <a:buNone/>
            </a:pPr>
            <a:r>
              <a:rPr lang="en-IN" b="1" dirty="0">
                <a:solidFill>
                  <a:srgbClr val="FFFF00"/>
                </a:solidFill>
                <a:effectLst>
                  <a:outerShdw blurRad="38100" dist="38100" dir="2700000" algn="tl">
                    <a:srgbClr val="000000">
                      <a:alpha val="43137"/>
                    </a:srgbClr>
                  </a:outerShdw>
                </a:effectLst>
                <a:latin typeface="+mn-lt"/>
              </a:rPr>
              <a:t>PROJECT ARCHITECTURE/ PROJECT FLOW</a:t>
            </a:r>
            <a:endParaRPr dirty="0">
              <a:solidFill>
                <a:srgbClr val="FFFF00"/>
              </a:solidFill>
              <a:effectLst>
                <a:outerShdw blurRad="38100" dist="38100" dir="2700000" algn="tl">
                  <a:srgbClr val="000000">
                    <a:alpha val="43137"/>
                  </a:srgbClr>
                </a:outerShdw>
              </a:effectLst>
              <a:latin typeface="+mn-lt"/>
            </a:endParaRPr>
          </a:p>
        </p:txBody>
      </p:sp>
      <p:grpSp>
        <p:nvGrpSpPr>
          <p:cNvPr id="5" name="Google Shape;167;p5">
            <a:extLst>
              <a:ext uri="{FF2B5EF4-FFF2-40B4-BE49-F238E27FC236}">
                <a16:creationId xmlns:a16="http://schemas.microsoft.com/office/drawing/2014/main" id="{5923520D-BC79-79E4-5522-5C201C261CDB}"/>
              </a:ext>
            </a:extLst>
          </p:cNvPr>
          <p:cNvGrpSpPr/>
          <p:nvPr/>
        </p:nvGrpSpPr>
        <p:grpSpPr>
          <a:xfrm>
            <a:off x="3038995" y="1673985"/>
            <a:ext cx="6114010" cy="4825489"/>
            <a:chOff x="3040873" y="1612"/>
            <a:chExt cx="4433853" cy="4348112"/>
          </a:xfrm>
        </p:grpSpPr>
        <p:sp>
          <p:nvSpPr>
            <p:cNvPr id="6" name="Google Shape;168;p5">
              <a:extLst>
                <a:ext uri="{FF2B5EF4-FFF2-40B4-BE49-F238E27FC236}">
                  <a16:creationId xmlns:a16="http://schemas.microsoft.com/office/drawing/2014/main" id="{6438BE20-DC9D-93B4-2293-C52196390A86}"/>
                </a:ext>
              </a:extLst>
            </p:cNvPr>
            <p:cNvSpPr/>
            <p:nvPr/>
          </p:nvSpPr>
          <p:spPr>
            <a:xfrm>
              <a:off x="4750761" y="1612"/>
              <a:ext cx="1014077" cy="1014077"/>
            </a:xfrm>
            <a:prstGeom prst="flowChartAlternateProcess">
              <a:avLst/>
            </a:prstGeom>
            <a:gradFill>
              <a:gsLst>
                <a:gs pos="0">
                  <a:srgbClr val="FFAA87"/>
                </a:gs>
                <a:gs pos="50000">
                  <a:srgbClr val="FFC9B5"/>
                </a:gs>
                <a:gs pos="100000">
                  <a:srgbClr val="FFE3DB"/>
                </a:gs>
              </a:gsLst>
              <a:lin ang="8100000" scaled="0"/>
            </a:gra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Clr>
                  <a:schemeClr val="lt1"/>
                </a:buClr>
                <a:buSzPts val="1800"/>
                <a:buFont typeface="Rockwell"/>
                <a:buNone/>
              </a:pPr>
              <a:endParaRPr sz="1800">
                <a:solidFill>
                  <a:schemeClr val="lt1"/>
                </a:solidFill>
                <a:latin typeface="Rockwell"/>
                <a:ea typeface="Rockwell"/>
                <a:cs typeface="Rockwell"/>
                <a:sym typeface="Rockwell"/>
              </a:endParaRPr>
            </a:p>
          </p:txBody>
        </p:sp>
        <p:sp>
          <p:nvSpPr>
            <p:cNvPr id="7" name="Google Shape;169;p5">
              <a:extLst>
                <a:ext uri="{FF2B5EF4-FFF2-40B4-BE49-F238E27FC236}">
                  <a16:creationId xmlns:a16="http://schemas.microsoft.com/office/drawing/2014/main" id="{A5EDCB2C-DAAA-B341-9B43-94C47F9B239E}"/>
                </a:ext>
              </a:extLst>
            </p:cNvPr>
            <p:cNvSpPr txBox="1"/>
            <p:nvPr/>
          </p:nvSpPr>
          <p:spPr>
            <a:xfrm>
              <a:off x="4800263" y="51114"/>
              <a:ext cx="915073" cy="915073"/>
            </a:xfrm>
            <a:prstGeom prst="rect">
              <a:avLst/>
            </a:prstGeom>
            <a:noFill/>
            <a:ln>
              <a:noFill/>
            </a:ln>
          </p:spPr>
          <p:txBody>
            <a:bodyPr spcFirstLastPara="1" wrap="square" lIns="13950" tIns="13950" rIns="13950" bIns="139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chemeClr val="dk1"/>
                </a:buClr>
                <a:buSzPts val="1100"/>
                <a:buFont typeface="Calibri"/>
                <a:buNone/>
              </a:pPr>
              <a:r>
                <a:rPr lang="en-IN" sz="1100" b="1" dirty="0">
                  <a:solidFill>
                    <a:schemeClr val="bg1"/>
                  </a:solidFill>
                  <a:latin typeface="Rockwell" panose="02060603020205020403" pitchFamily="18" charset="0"/>
                  <a:ea typeface="Calibri"/>
                  <a:cs typeface="Calibri"/>
                  <a:sym typeface="Calibri"/>
                </a:rPr>
                <a:t>Business Understanding</a:t>
              </a:r>
              <a:endParaRPr sz="1800" b="1" dirty="0">
                <a:solidFill>
                  <a:schemeClr val="bg1"/>
                </a:solidFill>
                <a:latin typeface="Rockwell" panose="02060603020205020403" pitchFamily="18" charset="0"/>
                <a:ea typeface="Rockwell"/>
                <a:cs typeface="Rockwell"/>
                <a:sym typeface="Rockwell"/>
              </a:endParaRPr>
            </a:p>
          </p:txBody>
        </p:sp>
        <p:sp>
          <p:nvSpPr>
            <p:cNvPr id="8" name="Google Shape;170;p5">
              <a:extLst>
                <a:ext uri="{FF2B5EF4-FFF2-40B4-BE49-F238E27FC236}">
                  <a16:creationId xmlns:a16="http://schemas.microsoft.com/office/drawing/2014/main" id="{30B90FCE-3732-340E-702E-F4BE38E66DC1}"/>
                </a:ext>
              </a:extLst>
            </p:cNvPr>
            <p:cNvSpPr/>
            <p:nvPr/>
          </p:nvSpPr>
          <p:spPr>
            <a:xfrm rot="1542857">
              <a:off x="5801963" y="664393"/>
              <a:ext cx="269168" cy="342251"/>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Clr>
                  <a:schemeClr val="lt1"/>
                </a:buClr>
                <a:buSzPts val="1800"/>
                <a:buFont typeface="Rockwell"/>
                <a:buNone/>
              </a:pPr>
              <a:endParaRPr sz="1800">
                <a:solidFill>
                  <a:schemeClr val="lt1"/>
                </a:solidFill>
                <a:latin typeface="Rockwell"/>
                <a:ea typeface="Rockwell"/>
                <a:cs typeface="Rockwell"/>
                <a:sym typeface="Rockwell"/>
              </a:endParaRPr>
            </a:p>
          </p:txBody>
        </p:sp>
        <p:sp>
          <p:nvSpPr>
            <p:cNvPr id="9" name="Google Shape;171;p5">
              <a:extLst>
                <a:ext uri="{FF2B5EF4-FFF2-40B4-BE49-F238E27FC236}">
                  <a16:creationId xmlns:a16="http://schemas.microsoft.com/office/drawing/2014/main" id="{1012D7B1-E39D-1F93-80E7-9CA89B14454B}"/>
                </a:ext>
              </a:extLst>
            </p:cNvPr>
            <p:cNvSpPr txBox="1"/>
            <p:nvPr/>
          </p:nvSpPr>
          <p:spPr>
            <a:xfrm rot="1542857">
              <a:off x="5805961" y="715325"/>
              <a:ext cx="188418" cy="20535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chemeClr val="dk1"/>
                </a:buClr>
                <a:buSzPts val="1100"/>
                <a:buFont typeface="Calibri"/>
                <a:buNone/>
              </a:pPr>
              <a:endParaRPr sz="1100">
                <a:solidFill>
                  <a:schemeClr val="lt1"/>
                </a:solidFill>
                <a:latin typeface="Calibri"/>
                <a:ea typeface="Calibri"/>
                <a:cs typeface="Calibri"/>
                <a:sym typeface="Calibri"/>
              </a:endParaRPr>
            </a:p>
          </p:txBody>
        </p:sp>
        <p:sp>
          <p:nvSpPr>
            <p:cNvPr id="10" name="Google Shape;172;p5">
              <a:extLst>
                <a:ext uri="{FF2B5EF4-FFF2-40B4-BE49-F238E27FC236}">
                  <a16:creationId xmlns:a16="http://schemas.microsoft.com/office/drawing/2014/main" id="{05959D7D-DE40-53C7-934B-AF601B036BC6}"/>
                </a:ext>
              </a:extLst>
            </p:cNvPr>
            <p:cNvSpPr/>
            <p:nvPr/>
          </p:nvSpPr>
          <p:spPr>
            <a:xfrm>
              <a:off x="6121984" y="661959"/>
              <a:ext cx="1014077" cy="1014077"/>
            </a:xfrm>
            <a:prstGeom prst="roundRect">
              <a:avLst>
                <a:gd name="adj" fmla="val 16667"/>
              </a:avLst>
            </a:prstGeom>
            <a:gradFill>
              <a:gsLst>
                <a:gs pos="0">
                  <a:srgbClr val="FFAA87"/>
                </a:gs>
                <a:gs pos="50000">
                  <a:srgbClr val="FFC9B5"/>
                </a:gs>
                <a:gs pos="100000">
                  <a:srgbClr val="FFE3DB"/>
                </a:gs>
              </a:gsLst>
              <a:lin ang="5400000" scaled="0"/>
            </a:gra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Clr>
                  <a:schemeClr val="lt1"/>
                </a:buClr>
                <a:buSzPts val="1800"/>
                <a:buFont typeface="Rockwell"/>
                <a:buNone/>
              </a:pPr>
              <a:endParaRPr sz="1800">
                <a:solidFill>
                  <a:schemeClr val="lt1"/>
                </a:solidFill>
                <a:latin typeface="Rockwell"/>
                <a:ea typeface="Rockwell"/>
                <a:cs typeface="Rockwell"/>
                <a:sym typeface="Rockwell"/>
              </a:endParaRPr>
            </a:p>
          </p:txBody>
        </p:sp>
        <p:sp>
          <p:nvSpPr>
            <p:cNvPr id="11" name="Google Shape;173;p5">
              <a:extLst>
                <a:ext uri="{FF2B5EF4-FFF2-40B4-BE49-F238E27FC236}">
                  <a16:creationId xmlns:a16="http://schemas.microsoft.com/office/drawing/2014/main" id="{09A4CAF8-EB89-0B1D-C64C-0A8564997864}"/>
                </a:ext>
              </a:extLst>
            </p:cNvPr>
            <p:cNvSpPr txBox="1"/>
            <p:nvPr/>
          </p:nvSpPr>
          <p:spPr>
            <a:xfrm>
              <a:off x="6171487" y="711462"/>
              <a:ext cx="915071" cy="915071"/>
            </a:xfrm>
            <a:prstGeom prst="rect">
              <a:avLst/>
            </a:prstGeom>
            <a:noFill/>
            <a:ln>
              <a:noFill/>
            </a:ln>
          </p:spPr>
          <p:txBody>
            <a:bodyPr spcFirstLastPara="1" wrap="square" lIns="17775" tIns="17775" rIns="17775" bIns="177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chemeClr val="dk1"/>
                </a:buClr>
                <a:buSzPts val="1400"/>
                <a:buFont typeface="Calibri"/>
                <a:buNone/>
              </a:pPr>
              <a:r>
                <a:rPr lang="en-IN" sz="1300" b="1" dirty="0">
                  <a:solidFill>
                    <a:schemeClr val="dk1"/>
                  </a:solidFill>
                  <a:latin typeface="Rockwell" panose="02060603020205020403" pitchFamily="18" charset="0"/>
                  <a:ea typeface="Calibri"/>
                  <a:cs typeface="Calibri"/>
                  <a:sym typeface="Calibri"/>
                </a:rPr>
                <a:t>Data Collection</a:t>
              </a:r>
              <a:endParaRPr sz="1300" b="1" dirty="0">
                <a:solidFill>
                  <a:schemeClr val="lt1"/>
                </a:solidFill>
                <a:latin typeface="Rockwell" panose="02060603020205020403" pitchFamily="18" charset="0"/>
                <a:ea typeface="Rockwell"/>
                <a:cs typeface="Rockwell"/>
                <a:sym typeface="Rockwell"/>
              </a:endParaRPr>
            </a:p>
          </p:txBody>
        </p:sp>
        <p:sp>
          <p:nvSpPr>
            <p:cNvPr id="12" name="Google Shape;174;p5">
              <a:extLst>
                <a:ext uri="{FF2B5EF4-FFF2-40B4-BE49-F238E27FC236}">
                  <a16:creationId xmlns:a16="http://schemas.microsoft.com/office/drawing/2014/main" id="{D7698736-9C68-7232-EAC5-8816E3246794}"/>
                </a:ext>
              </a:extLst>
            </p:cNvPr>
            <p:cNvSpPr/>
            <p:nvPr/>
          </p:nvSpPr>
          <p:spPr>
            <a:xfrm rot="4628571">
              <a:off x="6662076" y="1732337"/>
              <a:ext cx="269168" cy="342251"/>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Clr>
                  <a:schemeClr val="lt1"/>
                </a:buClr>
                <a:buSzPts val="1800"/>
                <a:buFont typeface="Rockwell"/>
                <a:buNone/>
              </a:pPr>
              <a:endParaRPr sz="1800">
                <a:solidFill>
                  <a:schemeClr val="lt1"/>
                </a:solidFill>
                <a:latin typeface="Rockwell"/>
                <a:ea typeface="Rockwell"/>
                <a:cs typeface="Rockwell"/>
                <a:sym typeface="Rockwell"/>
              </a:endParaRPr>
            </a:p>
          </p:txBody>
        </p:sp>
        <p:sp>
          <p:nvSpPr>
            <p:cNvPr id="13" name="Google Shape;175;p5">
              <a:extLst>
                <a:ext uri="{FF2B5EF4-FFF2-40B4-BE49-F238E27FC236}">
                  <a16:creationId xmlns:a16="http://schemas.microsoft.com/office/drawing/2014/main" id="{F606D15C-3459-58DE-83DF-A76CBE920E99}"/>
                </a:ext>
              </a:extLst>
            </p:cNvPr>
            <p:cNvSpPr txBox="1"/>
            <p:nvPr/>
          </p:nvSpPr>
          <p:spPr>
            <a:xfrm rot="4628571">
              <a:off x="6693467" y="1761424"/>
              <a:ext cx="188418" cy="20535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chemeClr val="dk1"/>
                </a:buClr>
                <a:buSzPts val="1100"/>
                <a:buFont typeface="Calibri"/>
                <a:buNone/>
              </a:pPr>
              <a:endParaRPr sz="1100">
                <a:solidFill>
                  <a:schemeClr val="lt1"/>
                </a:solidFill>
                <a:latin typeface="Calibri"/>
                <a:ea typeface="Calibri"/>
                <a:cs typeface="Calibri"/>
                <a:sym typeface="Calibri"/>
              </a:endParaRPr>
            </a:p>
          </p:txBody>
        </p:sp>
        <p:sp>
          <p:nvSpPr>
            <p:cNvPr id="14" name="Google Shape;176;p5">
              <a:extLst>
                <a:ext uri="{FF2B5EF4-FFF2-40B4-BE49-F238E27FC236}">
                  <a16:creationId xmlns:a16="http://schemas.microsoft.com/office/drawing/2014/main" id="{41CD8B6D-E05B-9329-D896-6D46FA4E13FD}"/>
                </a:ext>
              </a:extLst>
            </p:cNvPr>
            <p:cNvSpPr/>
            <p:nvPr/>
          </p:nvSpPr>
          <p:spPr>
            <a:xfrm>
              <a:off x="6460649" y="2145744"/>
              <a:ext cx="1014077" cy="1014077"/>
            </a:xfrm>
            <a:prstGeom prst="roundRect">
              <a:avLst>
                <a:gd name="adj" fmla="val 16667"/>
              </a:avLst>
            </a:prstGeom>
            <a:gradFill>
              <a:gsLst>
                <a:gs pos="0">
                  <a:srgbClr val="FFAA87"/>
                </a:gs>
                <a:gs pos="50000">
                  <a:srgbClr val="FFC9B5"/>
                </a:gs>
                <a:gs pos="100000">
                  <a:srgbClr val="FFE3DB"/>
                </a:gs>
              </a:gsLst>
              <a:lin ang="5400000" scaled="0"/>
            </a:gra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Clr>
                  <a:schemeClr val="lt1"/>
                </a:buClr>
                <a:buSzPts val="1800"/>
                <a:buFont typeface="Rockwell"/>
                <a:buNone/>
              </a:pPr>
              <a:endParaRPr sz="1800">
                <a:solidFill>
                  <a:schemeClr val="lt1"/>
                </a:solidFill>
                <a:latin typeface="Rockwell"/>
                <a:ea typeface="Rockwell"/>
                <a:cs typeface="Rockwell"/>
                <a:sym typeface="Rockwell"/>
              </a:endParaRPr>
            </a:p>
          </p:txBody>
        </p:sp>
        <p:sp>
          <p:nvSpPr>
            <p:cNvPr id="15" name="Google Shape;177;p5">
              <a:extLst>
                <a:ext uri="{FF2B5EF4-FFF2-40B4-BE49-F238E27FC236}">
                  <a16:creationId xmlns:a16="http://schemas.microsoft.com/office/drawing/2014/main" id="{2022DD05-2052-AEEA-8D91-9BC61F8362F4}"/>
                </a:ext>
              </a:extLst>
            </p:cNvPr>
            <p:cNvSpPr txBox="1"/>
            <p:nvPr/>
          </p:nvSpPr>
          <p:spPr>
            <a:xfrm>
              <a:off x="6510152" y="2195247"/>
              <a:ext cx="915071" cy="915071"/>
            </a:xfrm>
            <a:prstGeom prst="rect">
              <a:avLst/>
            </a:prstGeom>
            <a:noFill/>
            <a:ln>
              <a:noFill/>
            </a:ln>
          </p:spPr>
          <p:txBody>
            <a:bodyPr spcFirstLastPara="1" wrap="square" lIns="16500" tIns="16500" rIns="16500" bIns="165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chemeClr val="dk1"/>
                </a:buClr>
                <a:buSzPts val="1300"/>
                <a:buFont typeface="Calibri"/>
                <a:buNone/>
              </a:pPr>
              <a:r>
                <a:rPr lang="en-IN" sz="1300" b="1" dirty="0">
                  <a:solidFill>
                    <a:schemeClr val="dk1"/>
                  </a:solidFill>
                  <a:latin typeface="Rockwell" panose="02060603020205020403" pitchFamily="18" charset="0"/>
                  <a:ea typeface="Calibri"/>
                  <a:cs typeface="Calibri"/>
                  <a:sym typeface="Calibri"/>
                </a:rPr>
                <a:t>Data Preparation</a:t>
              </a:r>
              <a:endParaRPr sz="1800" b="1" dirty="0">
                <a:solidFill>
                  <a:schemeClr val="lt1"/>
                </a:solidFill>
                <a:latin typeface="Rockwell" panose="02060603020205020403" pitchFamily="18" charset="0"/>
                <a:ea typeface="Rockwell"/>
                <a:cs typeface="Rockwell"/>
                <a:sym typeface="Rockwell"/>
              </a:endParaRPr>
            </a:p>
          </p:txBody>
        </p:sp>
        <p:sp>
          <p:nvSpPr>
            <p:cNvPr id="16" name="Google Shape;178;p5">
              <a:extLst>
                <a:ext uri="{FF2B5EF4-FFF2-40B4-BE49-F238E27FC236}">
                  <a16:creationId xmlns:a16="http://schemas.microsoft.com/office/drawing/2014/main" id="{16BFCA3F-76B6-064B-17B2-B21FE7F7BDD5}"/>
                </a:ext>
              </a:extLst>
            </p:cNvPr>
            <p:cNvSpPr/>
            <p:nvPr/>
          </p:nvSpPr>
          <p:spPr>
            <a:xfrm rot="7714286">
              <a:off x="6363395" y="3070653"/>
              <a:ext cx="269168" cy="342251"/>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Clr>
                  <a:schemeClr val="lt1"/>
                </a:buClr>
                <a:buSzPts val="1800"/>
                <a:buFont typeface="Rockwell"/>
                <a:buNone/>
              </a:pPr>
              <a:endParaRPr sz="1800">
                <a:solidFill>
                  <a:schemeClr val="lt1"/>
                </a:solidFill>
                <a:latin typeface="Rockwell"/>
                <a:ea typeface="Rockwell"/>
                <a:cs typeface="Rockwell"/>
                <a:sym typeface="Rockwell"/>
              </a:endParaRPr>
            </a:p>
          </p:txBody>
        </p:sp>
        <p:sp>
          <p:nvSpPr>
            <p:cNvPr id="17" name="Google Shape;179;p5">
              <a:extLst>
                <a:ext uri="{FF2B5EF4-FFF2-40B4-BE49-F238E27FC236}">
                  <a16:creationId xmlns:a16="http://schemas.microsoft.com/office/drawing/2014/main" id="{466697E1-CB6A-2E0D-2C34-C0E54E290DF1}"/>
                </a:ext>
              </a:extLst>
            </p:cNvPr>
            <p:cNvSpPr txBox="1"/>
            <p:nvPr/>
          </p:nvSpPr>
          <p:spPr>
            <a:xfrm rot="-3085714">
              <a:off x="6428943" y="3107537"/>
              <a:ext cx="188418" cy="20535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chemeClr val="dk1"/>
                </a:buClr>
                <a:buSzPts val="1100"/>
                <a:buFont typeface="Calibri"/>
                <a:buNone/>
              </a:pPr>
              <a:endParaRPr sz="1100">
                <a:solidFill>
                  <a:schemeClr val="lt1"/>
                </a:solidFill>
                <a:latin typeface="Calibri"/>
                <a:ea typeface="Calibri"/>
                <a:cs typeface="Calibri"/>
                <a:sym typeface="Calibri"/>
              </a:endParaRPr>
            </a:p>
          </p:txBody>
        </p:sp>
        <p:sp>
          <p:nvSpPr>
            <p:cNvPr id="18" name="Google Shape;180;p5">
              <a:extLst>
                <a:ext uri="{FF2B5EF4-FFF2-40B4-BE49-F238E27FC236}">
                  <a16:creationId xmlns:a16="http://schemas.microsoft.com/office/drawing/2014/main" id="{68903B0A-5398-42F2-DE26-B2B01BF207A1}"/>
                </a:ext>
              </a:extLst>
            </p:cNvPr>
            <p:cNvSpPr/>
            <p:nvPr/>
          </p:nvSpPr>
          <p:spPr>
            <a:xfrm>
              <a:off x="5511732" y="3335647"/>
              <a:ext cx="1014077" cy="1014077"/>
            </a:xfrm>
            <a:prstGeom prst="roundRect">
              <a:avLst>
                <a:gd name="adj" fmla="val 16667"/>
              </a:avLst>
            </a:prstGeom>
            <a:gradFill>
              <a:gsLst>
                <a:gs pos="0">
                  <a:srgbClr val="FFAA87"/>
                </a:gs>
                <a:gs pos="50000">
                  <a:srgbClr val="FFC9B5"/>
                </a:gs>
                <a:gs pos="100000">
                  <a:srgbClr val="FFE3DB"/>
                </a:gs>
              </a:gsLst>
              <a:lin ang="8100000" scaled="0"/>
            </a:gra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Clr>
                  <a:schemeClr val="lt1"/>
                </a:buClr>
                <a:buSzPts val="1800"/>
                <a:buFont typeface="Rockwell"/>
                <a:buNone/>
              </a:pPr>
              <a:endParaRPr sz="1800">
                <a:solidFill>
                  <a:schemeClr val="lt1"/>
                </a:solidFill>
                <a:latin typeface="Rockwell"/>
                <a:ea typeface="Rockwell"/>
                <a:cs typeface="Rockwell"/>
                <a:sym typeface="Rockwell"/>
              </a:endParaRPr>
            </a:p>
          </p:txBody>
        </p:sp>
        <p:sp>
          <p:nvSpPr>
            <p:cNvPr id="19" name="Google Shape;181;p5">
              <a:extLst>
                <a:ext uri="{FF2B5EF4-FFF2-40B4-BE49-F238E27FC236}">
                  <a16:creationId xmlns:a16="http://schemas.microsoft.com/office/drawing/2014/main" id="{135B6545-DF17-9F1C-BEA0-5D9FEC8A29D5}"/>
                </a:ext>
              </a:extLst>
            </p:cNvPr>
            <p:cNvSpPr txBox="1"/>
            <p:nvPr/>
          </p:nvSpPr>
          <p:spPr>
            <a:xfrm>
              <a:off x="5561235" y="3385150"/>
              <a:ext cx="915071" cy="915071"/>
            </a:xfrm>
            <a:prstGeom prst="rect">
              <a:avLst/>
            </a:prstGeom>
            <a:noFill/>
            <a:ln>
              <a:noFill/>
            </a:ln>
          </p:spPr>
          <p:txBody>
            <a:bodyPr spcFirstLastPara="1" wrap="square" lIns="16500" tIns="16500" rIns="16500" bIns="165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chemeClr val="dk1"/>
                </a:buClr>
                <a:buSzPts val="1300"/>
                <a:buFont typeface="Calibri"/>
                <a:buNone/>
              </a:pPr>
              <a:r>
                <a:rPr lang="en-IN" sz="1300" b="1" dirty="0">
                  <a:solidFill>
                    <a:schemeClr val="dk1"/>
                  </a:solidFill>
                  <a:latin typeface="Rockwell" panose="02060603020205020403" pitchFamily="18" charset="0"/>
                  <a:ea typeface="Calibri"/>
                  <a:cs typeface="Calibri"/>
                  <a:sym typeface="Calibri"/>
                </a:rPr>
                <a:t>Exploratory Data Analysis</a:t>
              </a:r>
              <a:endParaRPr sz="1800" b="1" dirty="0">
                <a:solidFill>
                  <a:schemeClr val="lt1"/>
                </a:solidFill>
                <a:latin typeface="Rockwell" panose="02060603020205020403" pitchFamily="18" charset="0"/>
                <a:ea typeface="Rockwell"/>
                <a:cs typeface="Rockwell"/>
                <a:sym typeface="Rockwell"/>
              </a:endParaRPr>
            </a:p>
          </p:txBody>
        </p:sp>
        <p:sp>
          <p:nvSpPr>
            <p:cNvPr id="20" name="Google Shape;182;p5">
              <a:extLst>
                <a:ext uri="{FF2B5EF4-FFF2-40B4-BE49-F238E27FC236}">
                  <a16:creationId xmlns:a16="http://schemas.microsoft.com/office/drawing/2014/main" id="{CB2D5671-E9B4-78EC-23F9-889E904C3D27}"/>
                </a:ext>
              </a:extLst>
            </p:cNvPr>
            <p:cNvSpPr/>
            <p:nvPr/>
          </p:nvSpPr>
          <p:spPr>
            <a:xfrm rot="10800000">
              <a:off x="5130833" y="3671561"/>
              <a:ext cx="269168" cy="342251"/>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Clr>
                  <a:schemeClr val="lt1"/>
                </a:buClr>
                <a:buSzPts val="1800"/>
                <a:buFont typeface="Rockwell"/>
                <a:buNone/>
              </a:pPr>
              <a:endParaRPr sz="1800">
                <a:solidFill>
                  <a:schemeClr val="lt1"/>
                </a:solidFill>
                <a:latin typeface="Rockwell"/>
                <a:ea typeface="Rockwell"/>
                <a:cs typeface="Rockwell"/>
                <a:sym typeface="Rockwell"/>
              </a:endParaRPr>
            </a:p>
          </p:txBody>
        </p:sp>
        <p:sp>
          <p:nvSpPr>
            <p:cNvPr id="21" name="Google Shape;183;p5">
              <a:extLst>
                <a:ext uri="{FF2B5EF4-FFF2-40B4-BE49-F238E27FC236}">
                  <a16:creationId xmlns:a16="http://schemas.microsoft.com/office/drawing/2014/main" id="{F057586E-A601-00CA-1DB1-52A71B970D5F}"/>
                </a:ext>
              </a:extLst>
            </p:cNvPr>
            <p:cNvSpPr txBox="1"/>
            <p:nvPr/>
          </p:nvSpPr>
          <p:spPr>
            <a:xfrm>
              <a:off x="5211583" y="3740011"/>
              <a:ext cx="188418" cy="20535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chemeClr val="dk1"/>
                </a:buClr>
                <a:buSzPts val="1100"/>
                <a:buFont typeface="Calibri"/>
                <a:buNone/>
              </a:pPr>
              <a:endParaRPr sz="1100">
                <a:solidFill>
                  <a:schemeClr val="lt1"/>
                </a:solidFill>
                <a:latin typeface="Calibri"/>
                <a:ea typeface="Calibri"/>
                <a:cs typeface="Calibri"/>
                <a:sym typeface="Calibri"/>
              </a:endParaRPr>
            </a:p>
          </p:txBody>
        </p:sp>
        <p:sp>
          <p:nvSpPr>
            <p:cNvPr id="22" name="Google Shape;184;p5">
              <a:extLst>
                <a:ext uri="{FF2B5EF4-FFF2-40B4-BE49-F238E27FC236}">
                  <a16:creationId xmlns:a16="http://schemas.microsoft.com/office/drawing/2014/main" id="{E4F01ACC-F35B-50C4-A3A3-2E16E5E7E21F}"/>
                </a:ext>
              </a:extLst>
            </p:cNvPr>
            <p:cNvSpPr/>
            <p:nvPr/>
          </p:nvSpPr>
          <p:spPr>
            <a:xfrm>
              <a:off x="3989789" y="3335647"/>
              <a:ext cx="1014077" cy="1014077"/>
            </a:xfrm>
            <a:prstGeom prst="roundRect">
              <a:avLst>
                <a:gd name="adj" fmla="val 16667"/>
              </a:avLst>
            </a:prstGeom>
            <a:gradFill>
              <a:gsLst>
                <a:gs pos="0">
                  <a:srgbClr val="FFAA87"/>
                </a:gs>
                <a:gs pos="50000">
                  <a:srgbClr val="FFC9B5"/>
                </a:gs>
                <a:gs pos="100000">
                  <a:srgbClr val="FFE3DB"/>
                </a:gs>
              </a:gsLst>
              <a:lin ang="10800000" scaled="0"/>
            </a:gra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Clr>
                  <a:schemeClr val="lt1"/>
                </a:buClr>
                <a:buSzPts val="1800"/>
                <a:buFont typeface="Rockwell"/>
                <a:buNone/>
              </a:pPr>
              <a:endParaRPr sz="1800">
                <a:solidFill>
                  <a:schemeClr val="lt1"/>
                </a:solidFill>
                <a:latin typeface="Rockwell"/>
                <a:ea typeface="Rockwell"/>
                <a:cs typeface="Rockwell"/>
                <a:sym typeface="Rockwell"/>
              </a:endParaRPr>
            </a:p>
          </p:txBody>
        </p:sp>
        <p:sp>
          <p:nvSpPr>
            <p:cNvPr id="23" name="Google Shape;185;p5">
              <a:extLst>
                <a:ext uri="{FF2B5EF4-FFF2-40B4-BE49-F238E27FC236}">
                  <a16:creationId xmlns:a16="http://schemas.microsoft.com/office/drawing/2014/main" id="{318F394B-5333-D216-9A8B-8AA926D02877}"/>
                </a:ext>
              </a:extLst>
            </p:cNvPr>
            <p:cNvSpPr txBox="1"/>
            <p:nvPr/>
          </p:nvSpPr>
          <p:spPr>
            <a:xfrm>
              <a:off x="4039292" y="3385150"/>
              <a:ext cx="915071" cy="915071"/>
            </a:xfrm>
            <a:prstGeom prst="rect">
              <a:avLst/>
            </a:prstGeom>
            <a:noFill/>
            <a:ln>
              <a:noFill/>
            </a:ln>
          </p:spPr>
          <p:txBody>
            <a:bodyPr spcFirstLastPara="1" wrap="square" lIns="16500" tIns="16500" rIns="16500" bIns="165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chemeClr val="dk1"/>
                </a:buClr>
                <a:buSzPts val="1300"/>
                <a:buFont typeface="Calibri"/>
                <a:buNone/>
              </a:pPr>
              <a:r>
                <a:rPr lang="en-IN" sz="1300" b="1" dirty="0">
                  <a:solidFill>
                    <a:schemeClr val="dk1"/>
                  </a:solidFill>
                  <a:latin typeface="Rockwell" panose="02060603020205020403" pitchFamily="18" charset="0"/>
                  <a:ea typeface="Calibri"/>
                  <a:cs typeface="Calibri"/>
                  <a:sym typeface="Calibri"/>
                </a:rPr>
                <a:t>Visualization</a:t>
              </a:r>
              <a:endParaRPr sz="1800" b="1" dirty="0">
                <a:solidFill>
                  <a:schemeClr val="lt1"/>
                </a:solidFill>
                <a:latin typeface="Rockwell" panose="02060603020205020403" pitchFamily="18" charset="0"/>
                <a:ea typeface="Rockwell"/>
                <a:cs typeface="Rockwell"/>
                <a:sym typeface="Rockwell"/>
              </a:endParaRPr>
            </a:p>
          </p:txBody>
        </p:sp>
        <p:sp>
          <p:nvSpPr>
            <p:cNvPr id="24" name="Google Shape;186;p5">
              <a:extLst>
                <a:ext uri="{FF2B5EF4-FFF2-40B4-BE49-F238E27FC236}">
                  <a16:creationId xmlns:a16="http://schemas.microsoft.com/office/drawing/2014/main" id="{DB476662-EDAC-455A-F5E2-A227FD2186F1}"/>
                </a:ext>
              </a:extLst>
            </p:cNvPr>
            <p:cNvSpPr/>
            <p:nvPr/>
          </p:nvSpPr>
          <p:spPr>
            <a:xfrm rot="-7714286">
              <a:off x="3892535" y="3082565"/>
              <a:ext cx="269168" cy="342251"/>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Clr>
                  <a:schemeClr val="lt1"/>
                </a:buClr>
                <a:buSzPts val="1800"/>
                <a:buFont typeface="Rockwell"/>
                <a:buNone/>
              </a:pPr>
              <a:endParaRPr sz="1800">
                <a:solidFill>
                  <a:schemeClr val="lt1"/>
                </a:solidFill>
                <a:latin typeface="Rockwell"/>
                <a:ea typeface="Rockwell"/>
                <a:cs typeface="Rockwell"/>
                <a:sym typeface="Rockwell"/>
              </a:endParaRPr>
            </a:p>
          </p:txBody>
        </p:sp>
        <p:sp>
          <p:nvSpPr>
            <p:cNvPr id="25" name="Google Shape;187;p5">
              <a:extLst>
                <a:ext uri="{FF2B5EF4-FFF2-40B4-BE49-F238E27FC236}">
                  <a16:creationId xmlns:a16="http://schemas.microsoft.com/office/drawing/2014/main" id="{F4A111B5-BED5-18D1-A179-CEE740A85137}"/>
                </a:ext>
              </a:extLst>
            </p:cNvPr>
            <p:cNvSpPr txBox="1"/>
            <p:nvPr/>
          </p:nvSpPr>
          <p:spPr>
            <a:xfrm rot="3085714">
              <a:off x="3958083" y="3182581"/>
              <a:ext cx="188418" cy="20535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chemeClr val="dk1"/>
                </a:buClr>
                <a:buSzPts val="1100"/>
                <a:buFont typeface="Calibri"/>
                <a:buNone/>
              </a:pPr>
              <a:endParaRPr sz="1100">
                <a:solidFill>
                  <a:schemeClr val="lt1"/>
                </a:solidFill>
                <a:latin typeface="Calibri"/>
                <a:ea typeface="Calibri"/>
                <a:cs typeface="Calibri"/>
                <a:sym typeface="Calibri"/>
              </a:endParaRPr>
            </a:p>
          </p:txBody>
        </p:sp>
        <p:sp>
          <p:nvSpPr>
            <p:cNvPr id="26" name="Google Shape;188;p5">
              <a:extLst>
                <a:ext uri="{FF2B5EF4-FFF2-40B4-BE49-F238E27FC236}">
                  <a16:creationId xmlns:a16="http://schemas.microsoft.com/office/drawing/2014/main" id="{F38AB30D-93C2-4073-126D-152ED16755CF}"/>
                </a:ext>
              </a:extLst>
            </p:cNvPr>
            <p:cNvSpPr/>
            <p:nvPr/>
          </p:nvSpPr>
          <p:spPr>
            <a:xfrm>
              <a:off x="3040873" y="2145744"/>
              <a:ext cx="1014077" cy="1014077"/>
            </a:xfrm>
            <a:prstGeom prst="roundRect">
              <a:avLst>
                <a:gd name="adj" fmla="val 16667"/>
              </a:avLst>
            </a:prstGeom>
            <a:gradFill>
              <a:gsLst>
                <a:gs pos="0">
                  <a:srgbClr val="FFAA87"/>
                </a:gs>
                <a:gs pos="50000">
                  <a:srgbClr val="FFC9B5"/>
                </a:gs>
                <a:gs pos="100000">
                  <a:srgbClr val="FFE3DB"/>
                </a:gs>
              </a:gsLst>
              <a:lin ang="13500000" scaled="0"/>
            </a:gra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Clr>
                  <a:schemeClr val="lt1"/>
                </a:buClr>
                <a:buSzPts val="1800"/>
                <a:buFont typeface="Rockwell"/>
                <a:buNone/>
              </a:pPr>
              <a:endParaRPr sz="1800">
                <a:solidFill>
                  <a:schemeClr val="lt1"/>
                </a:solidFill>
                <a:latin typeface="Rockwell"/>
                <a:ea typeface="Rockwell"/>
                <a:cs typeface="Rockwell"/>
                <a:sym typeface="Rockwell"/>
              </a:endParaRPr>
            </a:p>
          </p:txBody>
        </p:sp>
        <p:sp>
          <p:nvSpPr>
            <p:cNvPr id="27" name="Google Shape;189;p5">
              <a:extLst>
                <a:ext uri="{FF2B5EF4-FFF2-40B4-BE49-F238E27FC236}">
                  <a16:creationId xmlns:a16="http://schemas.microsoft.com/office/drawing/2014/main" id="{FEB66C95-598D-6E83-65C9-34F0EC1753FA}"/>
                </a:ext>
              </a:extLst>
            </p:cNvPr>
            <p:cNvSpPr txBox="1"/>
            <p:nvPr/>
          </p:nvSpPr>
          <p:spPr>
            <a:xfrm>
              <a:off x="3090376" y="2195247"/>
              <a:ext cx="915071" cy="915071"/>
            </a:xfrm>
            <a:prstGeom prst="rect">
              <a:avLst/>
            </a:prstGeom>
            <a:noFill/>
            <a:ln>
              <a:noFill/>
            </a:ln>
          </p:spPr>
          <p:txBody>
            <a:bodyPr spcFirstLastPara="1" wrap="square" lIns="16500" tIns="16500" rIns="16500" bIns="165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chemeClr val="dk1"/>
                </a:buClr>
                <a:buSzPts val="1300"/>
                <a:buFont typeface="Calibri"/>
                <a:buNone/>
              </a:pPr>
              <a:r>
                <a:rPr lang="en-IN" sz="1300" b="1" dirty="0">
                  <a:solidFill>
                    <a:schemeClr val="dk1"/>
                  </a:solidFill>
                  <a:latin typeface="Rockwell" panose="02060603020205020403" pitchFamily="18" charset="0"/>
                  <a:ea typeface="Calibri"/>
                  <a:cs typeface="Calibri"/>
                  <a:sym typeface="Calibri"/>
                </a:rPr>
                <a:t>Model Evolution</a:t>
              </a:r>
              <a:endParaRPr sz="1800" b="1" dirty="0">
                <a:solidFill>
                  <a:schemeClr val="lt1"/>
                </a:solidFill>
                <a:latin typeface="Rockwell" panose="02060603020205020403" pitchFamily="18" charset="0"/>
                <a:ea typeface="Rockwell"/>
                <a:cs typeface="Rockwell"/>
                <a:sym typeface="Rockwell"/>
              </a:endParaRPr>
            </a:p>
          </p:txBody>
        </p:sp>
        <p:sp>
          <p:nvSpPr>
            <p:cNvPr id="28" name="Google Shape;190;p5">
              <a:extLst>
                <a:ext uri="{FF2B5EF4-FFF2-40B4-BE49-F238E27FC236}">
                  <a16:creationId xmlns:a16="http://schemas.microsoft.com/office/drawing/2014/main" id="{5C9CFCF3-7D22-8121-A452-C86C5B673BBA}"/>
                </a:ext>
              </a:extLst>
            </p:cNvPr>
            <p:cNvSpPr/>
            <p:nvPr/>
          </p:nvSpPr>
          <p:spPr>
            <a:xfrm rot="-4628571">
              <a:off x="3580964" y="1747191"/>
              <a:ext cx="269168" cy="342251"/>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Clr>
                  <a:schemeClr val="lt1"/>
                </a:buClr>
                <a:buSzPts val="1800"/>
                <a:buFont typeface="Rockwell"/>
                <a:buNone/>
              </a:pPr>
              <a:endParaRPr sz="1800">
                <a:solidFill>
                  <a:schemeClr val="lt1"/>
                </a:solidFill>
                <a:latin typeface="Rockwell"/>
                <a:ea typeface="Rockwell"/>
                <a:cs typeface="Rockwell"/>
                <a:sym typeface="Rockwell"/>
              </a:endParaRPr>
            </a:p>
          </p:txBody>
        </p:sp>
        <p:sp>
          <p:nvSpPr>
            <p:cNvPr id="29" name="Google Shape;191;p5">
              <a:extLst>
                <a:ext uri="{FF2B5EF4-FFF2-40B4-BE49-F238E27FC236}">
                  <a16:creationId xmlns:a16="http://schemas.microsoft.com/office/drawing/2014/main" id="{3A6AE875-2973-031C-E9F4-41371F9B910E}"/>
                </a:ext>
              </a:extLst>
            </p:cNvPr>
            <p:cNvSpPr txBox="1"/>
            <p:nvPr/>
          </p:nvSpPr>
          <p:spPr>
            <a:xfrm rot="-4628571">
              <a:off x="3612355" y="1855004"/>
              <a:ext cx="188418" cy="20535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chemeClr val="dk1"/>
                </a:buClr>
                <a:buSzPts val="1100"/>
                <a:buFont typeface="Calibri"/>
                <a:buNone/>
              </a:pPr>
              <a:endParaRPr sz="1100">
                <a:solidFill>
                  <a:schemeClr val="lt1"/>
                </a:solidFill>
                <a:latin typeface="Calibri"/>
                <a:ea typeface="Calibri"/>
                <a:cs typeface="Calibri"/>
                <a:sym typeface="Calibri"/>
              </a:endParaRPr>
            </a:p>
          </p:txBody>
        </p:sp>
        <p:sp>
          <p:nvSpPr>
            <p:cNvPr id="30" name="Google Shape;192;p5">
              <a:extLst>
                <a:ext uri="{FF2B5EF4-FFF2-40B4-BE49-F238E27FC236}">
                  <a16:creationId xmlns:a16="http://schemas.microsoft.com/office/drawing/2014/main" id="{00A5B756-A363-5891-386B-DB2F496651DB}"/>
                </a:ext>
              </a:extLst>
            </p:cNvPr>
            <p:cNvSpPr/>
            <p:nvPr/>
          </p:nvSpPr>
          <p:spPr>
            <a:xfrm>
              <a:off x="3379537" y="661959"/>
              <a:ext cx="1014077" cy="1014077"/>
            </a:xfrm>
            <a:prstGeom prst="roundRect">
              <a:avLst>
                <a:gd name="adj" fmla="val 16667"/>
              </a:avLst>
            </a:prstGeom>
            <a:gradFill>
              <a:gsLst>
                <a:gs pos="0">
                  <a:srgbClr val="FFAA87"/>
                </a:gs>
                <a:gs pos="50000">
                  <a:srgbClr val="FFC9B5"/>
                </a:gs>
                <a:gs pos="100000">
                  <a:srgbClr val="FFE3DB"/>
                </a:gs>
              </a:gsLst>
              <a:lin ang="16200000" scaled="0"/>
            </a:gra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Clr>
                  <a:schemeClr val="lt1"/>
                </a:buClr>
                <a:buSzPts val="1800"/>
                <a:buFont typeface="Rockwell"/>
                <a:buNone/>
              </a:pPr>
              <a:endParaRPr sz="1800">
                <a:solidFill>
                  <a:schemeClr val="lt1"/>
                </a:solidFill>
                <a:latin typeface="Rockwell"/>
                <a:ea typeface="Rockwell"/>
                <a:cs typeface="Rockwell"/>
                <a:sym typeface="Rockwell"/>
              </a:endParaRPr>
            </a:p>
          </p:txBody>
        </p:sp>
        <p:sp>
          <p:nvSpPr>
            <p:cNvPr id="31" name="Google Shape;193;p5">
              <a:extLst>
                <a:ext uri="{FF2B5EF4-FFF2-40B4-BE49-F238E27FC236}">
                  <a16:creationId xmlns:a16="http://schemas.microsoft.com/office/drawing/2014/main" id="{CCFFEC80-F8FC-FE48-E05D-710E36F5B528}"/>
                </a:ext>
              </a:extLst>
            </p:cNvPr>
            <p:cNvSpPr txBox="1"/>
            <p:nvPr/>
          </p:nvSpPr>
          <p:spPr>
            <a:xfrm>
              <a:off x="3429040" y="711462"/>
              <a:ext cx="915071" cy="915071"/>
            </a:xfrm>
            <a:prstGeom prst="rect">
              <a:avLst/>
            </a:prstGeom>
            <a:noFill/>
            <a:ln>
              <a:noFill/>
            </a:ln>
          </p:spPr>
          <p:txBody>
            <a:bodyPr spcFirstLastPara="1" wrap="square" lIns="16500" tIns="16500" rIns="16500" bIns="165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chemeClr val="dk1"/>
                </a:buClr>
                <a:buSzPts val="1300"/>
                <a:buFont typeface="Calibri"/>
                <a:buNone/>
              </a:pPr>
              <a:r>
                <a:rPr lang="en-IN" sz="1300" b="1" dirty="0">
                  <a:solidFill>
                    <a:schemeClr val="bg1"/>
                  </a:solidFill>
                  <a:latin typeface="Rockwell" panose="02060603020205020403" pitchFamily="18" charset="0"/>
                  <a:ea typeface="Calibri"/>
                  <a:cs typeface="Calibri"/>
                  <a:sym typeface="Calibri"/>
                </a:rPr>
                <a:t>Model Deployment</a:t>
              </a:r>
              <a:endParaRPr sz="1800" b="1" dirty="0">
                <a:solidFill>
                  <a:schemeClr val="bg1"/>
                </a:solidFill>
                <a:latin typeface="Rockwell" panose="02060603020205020403" pitchFamily="18" charset="0"/>
                <a:ea typeface="Rockwell"/>
                <a:cs typeface="Rockwell"/>
                <a:sym typeface="Rockwell"/>
              </a:endParaRPr>
            </a:p>
          </p:txBody>
        </p:sp>
        <p:sp>
          <p:nvSpPr>
            <p:cNvPr id="32" name="Google Shape;194;p5">
              <a:extLst>
                <a:ext uri="{FF2B5EF4-FFF2-40B4-BE49-F238E27FC236}">
                  <a16:creationId xmlns:a16="http://schemas.microsoft.com/office/drawing/2014/main" id="{28ADB3CD-2D69-7114-DF3E-E14026BA4915}"/>
                </a:ext>
              </a:extLst>
            </p:cNvPr>
            <p:cNvSpPr/>
            <p:nvPr/>
          </p:nvSpPr>
          <p:spPr>
            <a:xfrm rot="-1542857">
              <a:off x="4430740" y="671004"/>
              <a:ext cx="269168" cy="342251"/>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Clr>
                  <a:schemeClr val="lt1"/>
                </a:buClr>
                <a:buSzPts val="1800"/>
                <a:buFont typeface="Rockwell"/>
                <a:buNone/>
              </a:pPr>
              <a:endParaRPr sz="1800">
                <a:solidFill>
                  <a:schemeClr val="lt1"/>
                </a:solidFill>
                <a:latin typeface="Rockwell"/>
                <a:ea typeface="Rockwell"/>
                <a:cs typeface="Rockwell"/>
                <a:sym typeface="Rockwell"/>
              </a:endParaRPr>
            </a:p>
          </p:txBody>
        </p:sp>
        <p:sp>
          <p:nvSpPr>
            <p:cNvPr id="33" name="Google Shape;195;p5">
              <a:extLst>
                <a:ext uri="{FF2B5EF4-FFF2-40B4-BE49-F238E27FC236}">
                  <a16:creationId xmlns:a16="http://schemas.microsoft.com/office/drawing/2014/main" id="{B89795C6-E9C9-820C-F351-AAA0F6ACBE6F}"/>
                </a:ext>
              </a:extLst>
            </p:cNvPr>
            <p:cNvSpPr txBox="1"/>
            <p:nvPr/>
          </p:nvSpPr>
          <p:spPr>
            <a:xfrm rot="-1542857">
              <a:off x="4434738" y="756972"/>
              <a:ext cx="188418" cy="20535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chemeClr val="dk1"/>
                </a:buClr>
                <a:buSzPts val="1100"/>
                <a:buFont typeface="Calibri"/>
                <a:buNone/>
              </a:pPr>
              <a:endParaRPr sz="1100">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1698425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D492CD-2D07-8B28-5940-22F40F437D81}"/>
              </a:ext>
            </a:extLst>
          </p:cNvPr>
          <p:cNvSpPr txBox="1"/>
          <p:nvPr/>
        </p:nvSpPr>
        <p:spPr>
          <a:xfrm>
            <a:off x="1" y="286870"/>
            <a:ext cx="12191999" cy="769441"/>
          </a:xfrm>
          <a:prstGeom prst="rect">
            <a:avLst/>
          </a:prstGeom>
          <a:noFill/>
        </p:spPr>
        <p:txBody>
          <a:bodyPr wrap="square" rtlCol="0">
            <a:spAutoFit/>
          </a:bodyPr>
          <a:lstStyle/>
          <a:p>
            <a:pPr algn="ctr"/>
            <a:r>
              <a:rPr lang="en-IN" sz="4400" b="1" dirty="0">
                <a:solidFill>
                  <a:srgbClr val="FFFF00"/>
                </a:solidFill>
                <a:effectLst>
                  <a:outerShdw blurRad="38100" dist="38100" dir="2700000" algn="tl">
                    <a:srgbClr val="000000">
                      <a:alpha val="43137"/>
                    </a:srgbClr>
                  </a:outerShdw>
                </a:effectLst>
              </a:rPr>
              <a:t>DATASET and VISUALIZATION</a:t>
            </a:r>
          </a:p>
        </p:txBody>
      </p:sp>
      <p:pic>
        <p:nvPicPr>
          <p:cNvPr id="1026" name="Picture 2">
            <a:extLst>
              <a:ext uri="{FF2B5EF4-FFF2-40B4-BE49-F238E27FC236}">
                <a16:creationId xmlns:a16="http://schemas.microsoft.com/office/drawing/2014/main" id="{FC82FE90-BAC0-38D5-ED8E-563033F587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040" y="1217798"/>
            <a:ext cx="3895725" cy="37052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C0A5EBC-B6B7-6D2E-778B-43C982068E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4235" y="1217798"/>
            <a:ext cx="3895725" cy="37052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3E49E23-4B4F-0BC5-C4C3-EDE8531EDD52}"/>
              </a:ext>
            </a:extLst>
          </p:cNvPr>
          <p:cNvSpPr txBox="1"/>
          <p:nvPr/>
        </p:nvSpPr>
        <p:spPr>
          <a:xfrm>
            <a:off x="466165" y="5765271"/>
            <a:ext cx="11725835" cy="923330"/>
          </a:xfrm>
          <a:prstGeom prst="rect">
            <a:avLst/>
          </a:prstGeom>
          <a:noFill/>
        </p:spPr>
        <p:txBody>
          <a:bodyPr wrap="square" rtlCol="0">
            <a:spAutoFit/>
          </a:bodyPr>
          <a:lstStyle/>
          <a:p>
            <a:r>
              <a:rPr lang="en-US" i="0" dirty="0">
                <a:effectLst/>
                <a:latin typeface="Rockwell" panose="02060603020205020403" pitchFamily="18" charset="0"/>
              </a:rPr>
              <a:t>There are 143 instances labeled as 'non-bankruptcy' and 107 instances labeled as 'bankruptcy’.</a:t>
            </a:r>
          </a:p>
          <a:p>
            <a:r>
              <a:rPr lang="en-US" i="0" dirty="0">
                <a:effectLst/>
                <a:latin typeface="Rockwell" panose="02060603020205020403" pitchFamily="18" charset="0"/>
              </a:rPr>
              <a:t>The dataset seems to be somewhat balanced, but there is a slight class imbalance with more non-bankruptcy instances.</a:t>
            </a:r>
          </a:p>
        </p:txBody>
      </p:sp>
      <p:sp>
        <p:nvSpPr>
          <p:cNvPr id="6" name="TextBox 5">
            <a:extLst>
              <a:ext uri="{FF2B5EF4-FFF2-40B4-BE49-F238E27FC236}">
                <a16:creationId xmlns:a16="http://schemas.microsoft.com/office/drawing/2014/main" id="{D258D914-A7C2-7B16-92CD-248A232DA162}"/>
              </a:ext>
            </a:extLst>
          </p:cNvPr>
          <p:cNvSpPr txBox="1"/>
          <p:nvPr/>
        </p:nvSpPr>
        <p:spPr>
          <a:xfrm>
            <a:off x="466165" y="5395939"/>
            <a:ext cx="1820819" cy="369332"/>
          </a:xfrm>
          <a:prstGeom prst="rect">
            <a:avLst/>
          </a:prstGeom>
          <a:noFill/>
        </p:spPr>
        <p:txBody>
          <a:bodyPr wrap="none" rtlCol="0">
            <a:spAutoFit/>
          </a:bodyPr>
          <a:lstStyle/>
          <a:p>
            <a:r>
              <a:rPr lang="en-IN" b="1" dirty="0">
                <a:solidFill>
                  <a:srgbClr val="E1812C"/>
                </a:solidFill>
                <a:effectLst>
                  <a:outerShdw blurRad="38100" dist="38100" dir="2700000" algn="tl">
                    <a:srgbClr val="000000">
                      <a:alpha val="43137"/>
                    </a:srgbClr>
                  </a:outerShdw>
                </a:effectLst>
                <a:latin typeface="Rockwell" panose="02060603020205020403" pitchFamily="18" charset="0"/>
              </a:rPr>
              <a:t>Observation :-</a:t>
            </a:r>
          </a:p>
        </p:txBody>
      </p:sp>
    </p:spTree>
    <p:extLst>
      <p:ext uri="{BB962C8B-B14F-4D97-AF65-F5344CB8AC3E}">
        <p14:creationId xmlns:p14="http://schemas.microsoft.com/office/powerpoint/2010/main" val="1227596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599ACAF-5176-3D67-B47C-AC5E3B68A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587" y="1606923"/>
            <a:ext cx="9648825" cy="2819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8B2CE0B-CB9B-67EF-8FE8-9DD714327AAF}"/>
              </a:ext>
            </a:extLst>
          </p:cNvPr>
          <p:cNvSpPr txBox="1"/>
          <p:nvPr/>
        </p:nvSpPr>
        <p:spPr>
          <a:xfrm>
            <a:off x="1120588" y="5158836"/>
            <a:ext cx="1820819" cy="369332"/>
          </a:xfrm>
          <a:prstGeom prst="rect">
            <a:avLst/>
          </a:prstGeom>
          <a:noFill/>
        </p:spPr>
        <p:txBody>
          <a:bodyPr wrap="none" rtlCol="0">
            <a:spAutoFit/>
          </a:bodyPr>
          <a:lstStyle/>
          <a:p>
            <a:r>
              <a:rPr lang="en-IN" b="1" dirty="0">
                <a:solidFill>
                  <a:srgbClr val="E1812C"/>
                </a:solidFill>
                <a:effectLst>
                  <a:outerShdw blurRad="38100" dist="38100" dir="2700000" algn="tl">
                    <a:srgbClr val="000000">
                      <a:alpha val="43137"/>
                    </a:srgbClr>
                  </a:outerShdw>
                </a:effectLst>
                <a:latin typeface="Rockwell" panose="02060603020205020403" pitchFamily="18" charset="0"/>
              </a:rPr>
              <a:t>Observation :-</a:t>
            </a:r>
          </a:p>
        </p:txBody>
      </p:sp>
      <p:sp>
        <p:nvSpPr>
          <p:cNvPr id="5" name="TextBox 4">
            <a:extLst>
              <a:ext uri="{FF2B5EF4-FFF2-40B4-BE49-F238E27FC236}">
                <a16:creationId xmlns:a16="http://schemas.microsoft.com/office/drawing/2014/main" id="{CF2C6ED7-6CF5-886C-97DD-3464A8C21F9F}"/>
              </a:ext>
            </a:extLst>
          </p:cNvPr>
          <p:cNvSpPr txBox="1"/>
          <p:nvPr/>
        </p:nvSpPr>
        <p:spPr>
          <a:xfrm>
            <a:off x="1120588" y="5528168"/>
            <a:ext cx="11071412" cy="923330"/>
          </a:xfrm>
          <a:prstGeom prst="rect">
            <a:avLst/>
          </a:prstGeom>
          <a:noFill/>
        </p:spPr>
        <p:txBody>
          <a:bodyPr wrap="square" rtlCol="0">
            <a:spAutoFit/>
          </a:bodyPr>
          <a:lstStyle/>
          <a:p>
            <a:r>
              <a:rPr lang="en-IN" dirty="0">
                <a:latin typeface="Rockwell" panose="02060603020205020403" pitchFamily="18" charset="0"/>
              </a:rPr>
              <a:t>Correlation plot of class variable with other continuous features. We can see Financial Flexibility, Credibility and Competitiveness has negative correlated to the class other are having positive correlation with the class variable.</a:t>
            </a:r>
          </a:p>
        </p:txBody>
      </p:sp>
    </p:spTree>
    <p:extLst>
      <p:ext uri="{BB962C8B-B14F-4D97-AF65-F5344CB8AC3E}">
        <p14:creationId xmlns:p14="http://schemas.microsoft.com/office/powerpoint/2010/main" val="2552662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660045-BEAF-D32C-82E7-91A020DAEA30}"/>
              </a:ext>
            </a:extLst>
          </p:cNvPr>
          <p:cNvSpPr txBox="1"/>
          <p:nvPr/>
        </p:nvSpPr>
        <p:spPr>
          <a:xfrm>
            <a:off x="0" y="277906"/>
            <a:ext cx="12192000" cy="769441"/>
          </a:xfrm>
          <a:prstGeom prst="rect">
            <a:avLst/>
          </a:prstGeom>
          <a:noFill/>
        </p:spPr>
        <p:txBody>
          <a:bodyPr wrap="square" rtlCol="0">
            <a:spAutoFit/>
          </a:bodyPr>
          <a:lstStyle/>
          <a:p>
            <a:pPr algn="ctr"/>
            <a:r>
              <a:rPr lang="en-IN" sz="4400" b="1" dirty="0">
                <a:solidFill>
                  <a:srgbClr val="FFFF00"/>
                </a:solidFill>
                <a:effectLst>
                  <a:outerShdw blurRad="38100" dist="38100" dir="2700000" algn="tl">
                    <a:srgbClr val="000000">
                      <a:alpha val="43137"/>
                    </a:srgbClr>
                  </a:outerShdw>
                </a:effectLst>
              </a:rPr>
              <a:t>MODEL BUILDING</a:t>
            </a:r>
          </a:p>
        </p:txBody>
      </p:sp>
      <p:sp>
        <p:nvSpPr>
          <p:cNvPr id="5" name="TextBox 4">
            <a:extLst>
              <a:ext uri="{FF2B5EF4-FFF2-40B4-BE49-F238E27FC236}">
                <a16:creationId xmlns:a16="http://schemas.microsoft.com/office/drawing/2014/main" id="{1B844AD3-06CD-C03D-4B15-ADE380468639}"/>
              </a:ext>
            </a:extLst>
          </p:cNvPr>
          <p:cNvSpPr txBox="1"/>
          <p:nvPr/>
        </p:nvSpPr>
        <p:spPr>
          <a:xfrm>
            <a:off x="394446" y="1192306"/>
            <a:ext cx="11797553" cy="369332"/>
          </a:xfrm>
          <a:prstGeom prst="rect">
            <a:avLst/>
          </a:prstGeom>
          <a:noFill/>
        </p:spPr>
        <p:txBody>
          <a:bodyPr wrap="square" rtlCol="0">
            <a:spAutoFit/>
          </a:bodyPr>
          <a:lstStyle/>
          <a:p>
            <a:r>
              <a:rPr lang="en-IN" dirty="0">
                <a:latin typeface="Rockwell" panose="02060603020205020403" pitchFamily="18" charset="0"/>
              </a:rPr>
              <a:t>We have split the whole data into training and test set in the ratio of 80% to training set and 20% to test set.</a:t>
            </a:r>
          </a:p>
        </p:txBody>
      </p:sp>
      <p:graphicFrame>
        <p:nvGraphicFramePr>
          <p:cNvPr id="8" name="Table 7">
            <a:extLst>
              <a:ext uri="{FF2B5EF4-FFF2-40B4-BE49-F238E27FC236}">
                <a16:creationId xmlns:a16="http://schemas.microsoft.com/office/drawing/2014/main" id="{CD95787C-CF14-3C11-A1FF-5F8B564A991E}"/>
              </a:ext>
            </a:extLst>
          </p:cNvPr>
          <p:cNvGraphicFramePr>
            <a:graphicFrameLocks noGrp="1"/>
          </p:cNvGraphicFramePr>
          <p:nvPr>
            <p:extLst>
              <p:ext uri="{D42A27DB-BD31-4B8C-83A1-F6EECF244321}">
                <p14:modId xmlns:p14="http://schemas.microsoft.com/office/powerpoint/2010/main" val="1539878901"/>
              </p:ext>
            </p:extLst>
          </p:nvPr>
        </p:nvGraphicFramePr>
        <p:xfrm>
          <a:off x="1506070" y="2261596"/>
          <a:ext cx="9179860" cy="2590800"/>
        </p:xfrm>
        <a:graphic>
          <a:graphicData uri="http://schemas.openxmlformats.org/drawingml/2006/table">
            <a:tbl>
              <a:tblPr firstRow="1" bandRow="1">
                <a:tableStyleId>{5C22544A-7EE6-4342-B048-85BDC9FD1C3A}</a:tableStyleId>
              </a:tblPr>
              <a:tblGrid>
                <a:gridCol w="2281464">
                  <a:extLst>
                    <a:ext uri="{9D8B030D-6E8A-4147-A177-3AD203B41FA5}">
                      <a16:colId xmlns:a16="http://schemas.microsoft.com/office/drawing/2014/main" val="2436446980"/>
                    </a:ext>
                  </a:extLst>
                </a:gridCol>
                <a:gridCol w="1488353">
                  <a:extLst>
                    <a:ext uri="{9D8B030D-6E8A-4147-A177-3AD203B41FA5}">
                      <a16:colId xmlns:a16="http://schemas.microsoft.com/office/drawing/2014/main" val="3726831838"/>
                    </a:ext>
                  </a:extLst>
                </a:gridCol>
                <a:gridCol w="1447852">
                  <a:extLst>
                    <a:ext uri="{9D8B030D-6E8A-4147-A177-3AD203B41FA5}">
                      <a16:colId xmlns:a16="http://schemas.microsoft.com/office/drawing/2014/main" val="3754510474"/>
                    </a:ext>
                  </a:extLst>
                </a:gridCol>
                <a:gridCol w="1235232">
                  <a:extLst>
                    <a:ext uri="{9D8B030D-6E8A-4147-A177-3AD203B41FA5}">
                      <a16:colId xmlns:a16="http://schemas.microsoft.com/office/drawing/2014/main" val="825407048"/>
                    </a:ext>
                  </a:extLst>
                </a:gridCol>
                <a:gridCol w="1316229">
                  <a:extLst>
                    <a:ext uri="{9D8B030D-6E8A-4147-A177-3AD203B41FA5}">
                      <a16:colId xmlns:a16="http://schemas.microsoft.com/office/drawing/2014/main" val="2762732986"/>
                    </a:ext>
                  </a:extLst>
                </a:gridCol>
                <a:gridCol w="1410730">
                  <a:extLst>
                    <a:ext uri="{9D8B030D-6E8A-4147-A177-3AD203B41FA5}">
                      <a16:colId xmlns:a16="http://schemas.microsoft.com/office/drawing/2014/main" val="2948854198"/>
                    </a:ext>
                  </a:extLst>
                </a:gridCol>
              </a:tblGrid>
              <a:tr h="257188">
                <a:tc>
                  <a:txBody>
                    <a:bodyPr/>
                    <a:lstStyle/>
                    <a:p>
                      <a:r>
                        <a:rPr lang="en-IN" dirty="0"/>
                        <a:t>Name</a:t>
                      </a:r>
                    </a:p>
                  </a:txBody>
                  <a:tcPr/>
                </a:tc>
                <a:tc>
                  <a:txBody>
                    <a:bodyPr/>
                    <a:lstStyle/>
                    <a:p>
                      <a:r>
                        <a:rPr lang="en-IN" dirty="0"/>
                        <a:t>Accuracy</a:t>
                      </a:r>
                    </a:p>
                  </a:txBody>
                  <a:tcPr/>
                </a:tc>
                <a:tc>
                  <a:txBody>
                    <a:bodyPr/>
                    <a:lstStyle/>
                    <a:p>
                      <a:r>
                        <a:rPr lang="en-IN" dirty="0"/>
                        <a:t>Precision</a:t>
                      </a:r>
                    </a:p>
                  </a:txBody>
                  <a:tcPr/>
                </a:tc>
                <a:tc>
                  <a:txBody>
                    <a:bodyPr/>
                    <a:lstStyle/>
                    <a:p>
                      <a:r>
                        <a:rPr lang="en-IN" dirty="0"/>
                        <a:t>Recall</a:t>
                      </a:r>
                    </a:p>
                  </a:txBody>
                  <a:tcPr/>
                </a:tc>
                <a:tc>
                  <a:txBody>
                    <a:bodyPr/>
                    <a:lstStyle/>
                    <a:p>
                      <a:r>
                        <a:rPr lang="en-IN" dirty="0"/>
                        <a:t>F1-Score</a:t>
                      </a:r>
                    </a:p>
                  </a:txBody>
                  <a:tcPr/>
                </a:tc>
                <a:tc>
                  <a:txBody>
                    <a:bodyPr/>
                    <a:lstStyle/>
                    <a:p>
                      <a:r>
                        <a:rPr lang="en-IN" dirty="0"/>
                        <a:t>AUC</a:t>
                      </a:r>
                    </a:p>
                  </a:txBody>
                  <a:tcPr/>
                </a:tc>
                <a:extLst>
                  <a:ext uri="{0D108BD9-81ED-4DB2-BD59-A6C34878D82A}">
                    <a16:rowId xmlns:a16="http://schemas.microsoft.com/office/drawing/2014/main" val="1887083381"/>
                  </a:ext>
                </a:extLst>
              </a:tr>
              <a:tr h="370840">
                <a:tc>
                  <a:txBody>
                    <a:bodyPr/>
                    <a:lstStyle/>
                    <a:p>
                      <a:r>
                        <a:rPr lang="en-IN" dirty="0"/>
                        <a:t>Logistic Regression</a:t>
                      </a:r>
                    </a:p>
                  </a:txBody>
                  <a:tcPr/>
                </a:tc>
                <a:tc>
                  <a:txBody>
                    <a:bodyPr/>
                    <a:lstStyle/>
                    <a:p>
                      <a:r>
                        <a:rPr lang="en-IN" dirty="0"/>
                        <a:t>100</a:t>
                      </a:r>
                    </a:p>
                  </a:txBody>
                  <a:tcPr/>
                </a:tc>
                <a:tc>
                  <a:txBody>
                    <a:bodyPr/>
                    <a:lstStyle/>
                    <a:p>
                      <a:r>
                        <a:rPr lang="en-IN" dirty="0"/>
                        <a:t>100</a:t>
                      </a:r>
                    </a:p>
                  </a:txBody>
                  <a:tcPr/>
                </a:tc>
                <a:tc>
                  <a:txBody>
                    <a:bodyPr/>
                    <a:lstStyle/>
                    <a:p>
                      <a:r>
                        <a:rPr lang="en-IN" dirty="0"/>
                        <a:t>100</a:t>
                      </a:r>
                    </a:p>
                  </a:txBody>
                  <a:tcPr/>
                </a:tc>
                <a:tc>
                  <a:txBody>
                    <a:bodyPr/>
                    <a:lstStyle/>
                    <a:p>
                      <a:r>
                        <a:rPr lang="en-IN" dirty="0"/>
                        <a:t>100</a:t>
                      </a:r>
                    </a:p>
                  </a:txBody>
                  <a:tcPr/>
                </a:tc>
                <a:tc>
                  <a:txBody>
                    <a:bodyPr/>
                    <a:lstStyle/>
                    <a:p>
                      <a:r>
                        <a:rPr lang="en-IN" dirty="0"/>
                        <a:t>100</a:t>
                      </a:r>
                    </a:p>
                  </a:txBody>
                  <a:tcPr/>
                </a:tc>
                <a:extLst>
                  <a:ext uri="{0D108BD9-81ED-4DB2-BD59-A6C34878D82A}">
                    <a16:rowId xmlns:a16="http://schemas.microsoft.com/office/drawing/2014/main" val="1676031217"/>
                  </a:ext>
                </a:extLst>
              </a:tr>
              <a:tr h="370840">
                <a:tc>
                  <a:txBody>
                    <a:bodyPr/>
                    <a:lstStyle/>
                    <a:p>
                      <a:r>
                        <a:rPr lang="en-IN" dirty="0"/>
                        <a:t>KNN</a:t>
                      </a:r>
                    </a:p>
                  </a:txBody>
                  <a:tcPr/>
                </a:tc>
                <a:tc>
                  <a:txBody>
                    <a:bodyPr/>
                    <a:lstStyle/>
                    <a:p>
                      <a:r>
                        <a:rPr lang="en-IN" dirty="0"/>
                        <a:t>100</a:t>
                      </a:r>
                    </a:p>
                  </a:txBody>
                  <a:tcPr/>
                </a:tc>
                <a:tc>
                  <a:txBody>
                    <a:bodyPr/>
                    <a:lstStyle/>
                    <a:p>
                      <a:r>
                        <a:rPr lang="en-IN" dirty="0"/>
                        <a:t>100</a:t>
                      </a:r>
                    </a:p>
                  </a:txBody>
                  <a:tcPr/>
                </a:tc>
                <a:tc>
                  <a:txBody>
                    <a:bodyPr/>
                    <a:lstStyle/>
                    <a:p>
                      <a:r>
                        <a:rPr lang="en-IN" dirty="0"/>
                        <a:t>100</a:t>
                      </a:r>
                    </a:p>
                  </a:txBody>
                  <a:tcPr/>
                </a:tc>
                <a:tc>
                  <a:txBody>
                    <a:bodyPr/>
                    <a:lstStyle/>
                    <a:p>
                      <a:r>
                        <a:rPr lang="en-IN" dirty="0"/>
                        <a:t>100</a:t>
                      </a:r>
                    </a:p>
                  </a:txBody>
                  <a:tcPr/>
                </a:tc>
                <a:tc>
                  <a:txBody>
                    <a:bodyPr/>
                    <a:lstStyle/>
                    <a:p>
                      <a:r>
                        <a:rPr lang="en-IN" dirty="0"/>
                        <a:t>100</a:t>
                      </a:r>
                    </a:p>
                  </a:txBody>
                  <a:tcPr/>
                </a:tc>
                <a:extLst>
                  <a:ext uri="{0D108BD9-81ED-4DB2-BD59-A6C34878D82A}">
                    <a16:rowId xmlns:a16="http://schemas.microsoft.com/office/drawing/2014/main" val="3680383705"/>
                  </a:ext>
                </a:extLst>
              </a:tr>
              <a:tr h="370840">
                <a:tc>
                  <a:txBody>
                    <a:bodyPr/>
                    <a:lstStyle/>
                    <a:p>
                      <a:r>
                        <a:rPr lang="en-IN" dirty="0"/>
                        <a:t>SVM</a:t>
                      </a:r>
                    </a:p>
                  </a:txBody>
                  <a:tcPr/>
                </a:tc>
                <a:tc>
                  <a:txBody>
                    <a:bodyPr/>
                    <a:lstStyle/>
                    <a:p>
                      <a:r>
                        <a:rPr lang="en-IN" dirty="0"/>
                        <a:t>100</a:t>
                      </a:r>
                    </a:p>
                  </a:txBody>
                  <a:tcPr/>
                </a:tc>
                <a:tc>
                  <a:txBody>
                    <a:bodyPr/>
                    <a:lstStyle/>
                    <a:p>
                      <a:r>
                        <a:rPr lang="en-IN" dirty="0"/>
                        <a:t>100</a:t>
                      </a:r>
                    </a:p>
                  </a:txBody>
                  <a:tcPr/>
                </a:tc>
                <a:tc>
                  <a:txBody>
                    <a:bodyPr/>
                    <a:lstStyle/>
                    <a:p>
                      <a:r>
                        <a:rPr lang="en-IN" dirty="0"/>
                        <a:t>100</a:t>
                      </a:r>
                    </a:p>
                  </a:txBody>
                  <a:tcPr/>
                </a:tc>
                <a:tc>
                  <a:txBody>
                    <a:bodyPr/>
                    <a:lstStyle/>
                    <a:p>
                      <a:r>
                        <a:rPr lang="en-IN" dirty="0"/>
                        <a:t>100</a:t>
                      </a:r>
                    </a:p>
                  </a:txBody>
                  <a:tcPr/>
                </a:tc>
                <a:tc>
                  <a:txBody>
                    <a:bodyPr/>
                    <a:lstStyle/>
                    <a:p>
                      <a:r>
                        <a:rPr lang="en-IN" dirty="0"/>
                        <a:t>100</a:t>
                      </a:r>
                    </a:p>
                  </a:txBody>
                  <a:tcPr/>
                </a:tc>
                <a:extLst>
                  <a:ext uri="{0D108BD9-81ED-4DB2-BD59-A6C34878D82A}">
                    <a16:rowId xmlns:a16="http://schemas.microsoft.com/office/drawing/2014/main" val="2714023213"/>
                  </a:ext>
                </a:extLst>
              </a:tr>
              <a:tr h="370840">
                <a:tc>
                  <a:txBody>
                    <a:bodyPr/>
                    <a:lstStyle/>
                    <a:p>
                      <a:r>
                        <a:rPr lang="en-IN" dirty="0"/>
                        <a:t>Decision Tree</a:t>
                      </a:r>
                    </a:p>
                  </a:txBody>
                  <a:tcPr/>
                </a:tc>
                <a:tc>
                  <a:txBody>
                    <a:bodyPr/>
                    <a:lstStyle/>
                    <a:p>
                      <a:r>
                        <a:rPr lang="en-IN" dirty="0"/>
                        <a:t>100</a:t>
                      </a:r>
                    </a:p>
                  </a:txBody>
                  <a:tcPr/>
                </a:tc>
                <a:tc>
                  <a:txBody>
                    <a:bodyPr/>
                    <a:lstStyle/>
                    <a:p>
                      <a:r>
                        <a:rPr lang="en-IN" dirty="0"/>
                        <a:t>100</a:t>
                      </a:r>
                    </a:p>
                  </a:txBody>
                  <a:tcPr/>
                </a:tc>
                <a:tc>
                  <a:txBody>
                    <a:bodyPr/>
                    <a:lstStyle/>
                    <a:p>
                      <a:r>
                        <a:rPr lang="en-IN" dirty="0"/>
                        <a:t>100</a:t>
                      </a:r>
                    </a:p>
                  </a:txBody>
                  <a:tcPr/>
                </a:tc>
                <a:tc>
                  <a:txBody>
                    <a:bodyPr/>
                    <a:lstStyle/>
                    <a:p>
                      <a:r>
                        <a:rPr lang="en-IN" dirty="0"/>
                        <a:t>100</a:t>
                      </a:r>
                    </a:p>
                  </a:txBody>
                  <a:tcPr/>
                </a:tc>
                <a:tc>
                  <a:txBody>
                    <a:bodyPr/>
                    <a:lstStyle/>
                    <a:p>
                      <a:r>
                        <a:rPr lang="en-IN" dirty="0"/>
                        <a:t>100</a:t>
                      </a:r>
                    </a:p>
                  </a:txBody>
                  <a:tcPr/>
                </a:tc>
                <a:extLst>
                  <a:ext uri="{0D108BD9-81ED-4DB2-BD59-A6C34878D82A}">
                    <a16:rowId xmlns:a16="http://schemas.microsoft.com/office/drawing/2014/main" val="4219633965"/>
                  </a:ext>
                </a:extLst>
              </a:tr>
              <a:tr h="370840">
                <a:tc>
                  <a:txBody>
                    <a:bodyPr/>
                    <a:lstStyle/>
                    <a:p>
                      <a:r>
                        <a:rPr lang="en-IN" dirty="0"/>
                        <a:t>Random Forest</a:t>
                      </a:r>
                    </a:p>
                  </a:txBody>
                  <a:tcPr/>
                </a:tc>
                <a:tc>
                  <a:txBody>
                    <a:bodyPr/>
                    <a:lstStyle/>
                    <a:p>
                      <a:r>
                        <a:rPr lang="en-IN" dirty="0"/>
                        <a:t>100</a:t>
                      </a:r>
                    </a:p>
                  </a:txBody>
                  <a:tcPr/>
                </a:tc>
                <a:tc>
                  <a:txBody>
                    <a:bodyPr/>
                    <a:lstStyle/>
                    <a:p>
                      <a:r>
                        <a:rPr lang="en-IN" dirty="0"/>
                        <a:t>100</a:t>
                      </a:r>
                    </a:p>
                  </a:txBody>
                  <a:tcPr/>
                </a:tc>
                <a:tc>
                  <a:txBody>
                    <a:bodyPr/>
                    <a:lstStyle/>
                    <a:p>
                      <a:r>
                        <a:rPr lang="en-IN" dirty="0"/>
                        <a:t>100</a:t>
                      </a:r>
                    </a:p>
                  </a:txBody>
                  <a:tcPr/>
                </a:tc>
                <a:tc>
                  <a:txBody>
                    <a:bodyPr/>
                    <a:lstStyle/>
                    <a:p>
                      <a:r>
                        <a:rPr lang="en-IN" dirty="0"/>
                        <a:t>100</a:t>
                      </a:r>
                    </a:p>
                  </a:txBody>
                  <a:tcPr/>
                </a:tc>
                <a:tc>
                  <a:txBody>
                    <a:bodyPr/>
                    <a:lstStyle/>
                    <a:p>
                      <a:r>
                        <a:rPr lang="en-IN" dirty="0"/>
                        <a:t>100</a:t>
                      </a:r>
                    </a:p>
                  </a:txBody>
                  <a:tcPr/>
                </a:tc>
                <a:extLst>
                  <a:ext uri="{0D108BD9-81ED-4DB2-BD59-A6C34878D82A}">
                    <a16:rowId xmlns:a16="http://schemas.microsoft.com/office/drawing/2014/main" val="3066162368"/>
                  </a:ext>
                </a:extLst>
              </a:tr>
              <a:tr h="370840">
                <a:tc>
                  <a:txBody>
                    <a:bodyPr/>
                    <a:lstStyle/>
                    <a:p>
                      <a:r>
                        <a:rPr lang="en-IN" dirty="0"/>
                        <a:t>Naïve Bayes</a:t>
                      </a:r>
                    </a:p>
                  </a:txBody>
                  <a:tcPr/>
                </a:tc>
                <a:tc>
                  <a:txBody>
                    <a:bodyPr/>
                    <a:lstStyle/>
                    <a:p>
                      <a:r>
                        <a:rPr lang="en-IN" dirty="0"/>
                        <a:t>98</a:t>
                      </a:r>
                    </a:p>
                  </a:txBody>
                  <a:tcPr/>
                </a:tc>
                <a:tc>
                  <a:txBody>
                    <a:bodyPr/>
                    <a:lstStyle/>
                    <a:p>
                      <a:r>
                        <a:rPr lang="en-IN" dirty="0"/>
                        <a:t>100</a:t>
                      </a:r>
                    </a:p>
                  </a:txBody>
                  <a:tcPr/>
                </a:tc>
                <a:tc>
                  <a:txBody>
                    <a:bodyPr/>
                    <a:lstStyle/>
                    <a:p>
                      <a:r>
                        <a:rPr lang="en-IN" dirty="0"/>
                        <a:t>94.74</a:t>
                      </a:r>
                    </a:p>
                  </a:txBody>
                  <a:tcPr/>
                </a:tc>
                <a:tc>
                  <a:txBody>
                    <a:bodyPr/>
                    <a:lstStyle/>
                    <a:p>
                      <a:r>
                        <a:rPr lang="en-IN" dirty="0"/>
                        <a:t>97.30</a:t>
                      </a:r>
                    </a:p>
                  </a:txBody>
                  <a:tcPr/>
                </a:tc>
                <a:tc>
                  <a:txBody>
                    <a:bodyPr/>
                    <a:lstStyle/>
                    <a:p>
                      <a:r>
                        <a:rPr lang="en-IN" dirty="0"/>
                        <a:t>97.37</a:t>
                      </a:r>
                    </a:p>
                  </a:txBody>
                  <a:tcPr/>
                </a:tc>
                <a:extLst>
                  <a:ext uri="{0D108BD9-81ED-4DB2-BD59-A6C34878D82A}">
                    <a16:rowId xmlns:a16="http://schemas.microsoft.com/office/drawing/2014/main" val="1661077045"/>
                  </a:ext>
                </a:extLst>
              </a:tr>
            </a:tbl>
          </a:graphicData>
        </a:graphic>
      </p:graphicFrame>
      <p:sp>
        <p:nvSpPr>
          <p:cNvPr id="9" name="TextBox 8">
            <a:extLst>
              <a:ext uri="{FF2B5EF4-FFF2-40B4-BE49-F238E27FC236}">
                <a16:creationId xmlns:a16="http://schemas.microsoft.com/office/drawing/2014/main" id="{A78DF09E-3A3F-580D-D262-242DDA061ADE}"/>
              </a:ext>
            </a:extLst>
          </p:cNvPr>
          <p:cNvSpPr txBox="1"/>
          <p:nvPr/>
        </p:nvSpPr>
        <p:spPr>
          <a:xfrm>
            <a:off x="1425387" y="4852396"/>
            <a:ext cx="1680268" cy="400110"/>
          </a:xfrm>
          <a:prstGeom prst="rect">
            <a:avLst/>
          </a:prstGeom>
          <a:noFill/>
        </p:spPr>
        <p:txBody>
          <a:bodyPr wrap="none" rtlCol="0">
            <a:spAutoFit/>
          </a:bodyPr>
          <a:lstStyle/>
          <a:p>
            <a:r>
              <a:rPr lang="en-IN" sz="1000" b="1" dirty="0">
                <a:solidFill>
                  <a:srgbClr val="E1812C"/>
                </a:solidFill>
                <a:effectLst>
                  <a:outerShdw blurRad="38100" dist="38100" dir="2700000" algn="tl">
                    <a:srgbClr val="000000">
                      <a:alpha val="43137"/>
                    </a:srgbClr>
                  </a:outerShdw>
                </a:effectLst>
                <a:latin typeface="Rockwell" panose="02060603020205020403" pitchFamily="18" charset="0"/>
              </a:rPr>
              <a:t>Note:</a:t>
            </a:r>
          </a:p>
          <a:p>
            <a:r>
              <a:rPr lang="en-IN" sz="1000" dirty="0">
                <a:latin typeface="Rockwell" panose="02060603020205020403" pitchFamily="18" charset="0"/>
              </a:rPr>
              <a:t>All values are in percent</a:t>
            </a:r>
          </a:p>
        </p:txBody>
      </p:sp>
    </p:spTree>
    <p:extLst>
      <p:ext uri="{BB962C8B-B14F-4D97-AF65-F5344CB8AC3E}">
        <p14:creationId xmlns:p14="http://schemas.microsoft.com/office/powerpoint/2010/main" val="35574312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530</TotalTime>
  <Words>523</Words>
  <Application>Microsoft Office PowerPoint</Application>
  <PresentationFormat>Widescreen</PresentationFormat>
  <Paragraphs>97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Bookman Old Style</vt:lpstr>
      <vt:lpstr>Calibri</vt:lpstr>
      <vt:lpstr>Century Gothic</vt:lpstr>
      <vt:lpstr>Rockwell</vt:lpstr>
      <vt:lpstr>Wingdings 3</vt:lpstr>
      <vt:lpstr>Ion</vt:lpstr>
      <vt:lpstr>P-357- BANKRUPTCY PREVENTION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Yash</dc:creator>
  <cp:lastModifiedBy>Yash Kumar</cp:lastModifiedBy>
  <cp:revision>32</cp:revision>
  <dcterms:created xsi:type="dcterms:W3CDTF">2024-02-22T06:51:12Z</dcterms:created>
  <dcterms:modified xsi:type="dcterms:W3CDTF">2024-03-06T10:38:43Z</dcterms:modified>
</cp:coreProperties>
</file>