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theme/theme1.xml" ContentType="application/vnd.openxmlformats-officedocument.theme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34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5956E8-DB9C-43DF-B0F5-B4CA818A6D5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8088C13-81A8-4602-BB4C-18B9F5F380C7}">
      <dgm:prSet phldrT="[Texto]"/>
      <dgm:spPr/>
      <dgm:t>
        <a:bodyPr/>
        <a:lstStyle/>
        <a:p>
          <a:r>
            <a:rPr lang="es-ES" dirty="0" smtClean="0"/>
            <a:t>Plataforma empresarial</a:t>
          </a:r>
          <a:endParaRPr lang="es-ES" dirty="0"/>
        </a:p>
      </dgm:t>
    </dgm:pt>
    <dgm:pt modelId="{3760941C-A208-4C88-9E59-F502F198C2DD}" type="parTrans" cxnId="{45D72FC0-308D-439D-8178-CE78449EF46E}">
      <dgm:prSet/>
      <dgm:spPr/>
      <dgm:t>
        <a:bodyPr/>
        <a:lstStyle/>
        <a:p>
          <a:endParaRPr lang="es-ES"/>
        </a:p>
      </dgm:t>
    </dgm:pt>
    <dgm:pt modelId="{7D3DB249-28E5-4D3C-AA47-E5ED3B02D49B}" type="sibTrans" cxnId="{45D72FC0-308D-439D-8178-CE78449EF46E}">
      <dgm:prSet/>
      <dgm:spPr/>
      <dgm:t>
        <a:bodyPr/>
        <a:lstStyle/>
        <a:p>
          <a:endParaRPr lang="es-ES"/>
        </a:p>
      </dgm:t>
    </dgm:pt>
    <dgm:pt modelId="{D6DF6566-34D8-461E-B0F7-39749034D073}">
      <dgm:prSet phldrT="[Texto]"/>
      <dgm:spPr/>
      <dgm:t>
        <a:bodyPr/>
        <a:lstStyle/>
        <a:p>
          <a:r>
            <a:rPr lang="es-ES" dirty="0" smtClean="0"/>
            <a:t>Datos</a:t>
          </a:r>
          <a:endParaRPr lang="es-ES" dirty="0"/>
        </a:p>
      </dgm:t>
    </dgm:pt>
    <dgm:pt modelId="{3CE340A1-8840-468F-ADE4-AEF9FDDB4F7D}" type="parTrans" cxnId="{834043D8-9791-44C0-9DFE-E3DD669755AB}">
      <dgm:prSet/>
      <dgm:spPr/>
      <dgm:t>
        <a:bodyPr/>
        <a:lstStyle/>
        <a:p>
          <a:endParaRPr lang="es-ES"/>
        </a:p>
      </dgm:t>
    </dgm:pt>
    <dgm:pt modelId="{9496CA4B-C41A-4A59-901B-F2D281A283BD}" type="sibTrans" cxnId="{834043D8-9791-44C0-9DFE-E3DD669755AB}">
      <dgm:prSet/>
      <dgm:spPr/>
      <dgm:t>
        <a:bodyPr/>
        <a:lstStyle/>
        <a:p>
          <a:endParaRPr lang="es-ES"/>
        </a:p>
      </dgm:t>
    </dgm:pt>
    <dgm:pt modelId="{07DD4E0C-BB39-4C8E-9EEB-911AC8582FE7}">
      <dgm:prSet phldrT="[Texto]"/>
      <dgm:spPr/>
      <dgm:t>
        <a:bodyPr/>
        <a:lstStyle/>
        <a:p>
          <a:r>
            <a:rPr lang="es-ES" dirty="0" smtClean="0"/>
            <a:t>Indicadores</a:t>
          </a:r>
          <a:endParaRPr lang="es-ES" dirty="0"/>
        </a:p>
      </dgm:t>
    </dgm:pt>
    <dgm:pt modelId="{C00029C5-81E8-4955-AFC5-D3B593C45967}" type="parTrans" cxnId="{0CD18820-5F93-4100-9007-9EF9879498A5}">
      <dgm:prSet/>
      <dgm:spPr/>
      <dgm:t>
        <a:bodyPr/>
        <a:lstStyle/>
        <a:p>
          <a:endParaRPr lang="es-ES"/>
        </a:p>
      </dgm:t>
    </dgm:pt>
    <dgm:pt modelId="{FB28DA11-CFED-4A69-B45E-7EA50A077C97}" type="sibTrans" cxnId="{0CD18820-5F93-4100-9007-9EF9879498A5}">
      <dgm:prSet/>
      <dgm:spPr/>
      <dgm:t>
        <a:bodyPr/>
        <a:lstStyle/>
        <a:p>
          <a:endParaRPr lang="es-ES"/>
        </a:p>
      </dgm:t>
    </dgm:pt>
    <dgm:pt modelId="{58A7385B-F823-4E68-99AB-3C45CFA76D04}">
      <dgm:prSet phldrT="[Texto]"/>
      <dgm:spPr/>
      <dgm:t>
        <a:bodyPr/>
        <a:lstStyle/>
        <a:p>
          <a:r>
            <a:rPr lang="es-ES" dirty="0" smtClean="0"/>
            <a:t>Números </a:t>
          </a:r>
          <a:endParaRPr lang="es-ES" dirty="0"/>
        </a:p>
      </dgm:t>
    </dgm:pt>
    <dgm:pt modelId="{8D4EDD07-4454-4DCD-88A5-EFE48901D866}" type="parTrans" cxnId="{916BDF82-1A53-424F-8161-4D91A6404EC4}">
      <dgm:prSet/>
      <dgm:spPr/>
      <dgm:t>
        <a:bodyPr/>
        <a:lstStyle/>
        <a:p>
          <a:endParaRPr lang="es-ES"/>
        </a:p>
      </dgm:t>
    </dgm:pt>
    <dgm:pt modelId="{0FDAE844-ED06-41B0-A7B7-D5310122ECBD}" type="sibTrans" cxnId="{916BDF82-1A53-424F-8161-4D91A6404EC4}">
      <dgm:prSet/>
      <dgm:spPr/>
      <dgm:t>
        <a:bodyPr/>
        <a:lstStyle/>
        <a:p>
          <a:endParaRPr lang="es-ES"/>
        </a:p>
      </dgm:t>
    </dgm:pt>
    <dgm:pt modelId="{97D7653B-0DB1-471C-ABBA-6E4F7C94A901}">
      <dgm:prSet phldrT="[Texto]"/>
      <dgm:spPr/>
      <dgm:t>
        <a:bodyPr/>
        <a:lstStyle/>
        <a:p>
          <a:r>
            <a:rPr lang="es-ES" dirty="0" smtClean="0"/>
            <a:t>Información y conocimiento</a:t>
          </a:r>
          <a:endParaRPr lang="es-ES" dirty="0"/>
        </a:p>
      </dgm:t>
    </dgm:pt>
    <dgm:pt modelId="{77E74BA4-E058-4225-8066-C1D5A6B38F35}" type="parTrans" cxnId="{D778CCA4-A391-4818-8793-29B7B43948FC}">
      <dgm:prSet/>
      <dgm:spPr/>
      <dgm:t>
        <a:bodyPr/>
        <a:lstStyle/>
        <a:p>
          <a:endParaRPr lang="es-ES"/>
        </a:p>
      </dgm:t>
    </dgm:pt>
    <dgm:pt modelId="{C029E182-64DC-4DA0-9078-6DFFF9D85A25}" type="sibTrans" cxnId="{D778CCA4-A391-4818-8793-29B7B43948FC}">
      <dgm:prSet/>
      <dgm:spPr/>
      <dgm:t>
        <a:bodyPr/>
        <a:lstStyle/>
        <a:p>
          <a:endParaRPr lang="es-ES"/>
        </a:p>
      </dgm:t>
    </dgm:pt>
    <dgm:pt modelId="{EC580218-5192-46FD-BEF4-CF6C05710104}">
      <dgm:prSet phldrT="[Texto]"/>
      <dgm:spPr/>
      <dgm:t>
        <a:bodyPr/>
        <a:lstStyle/>
        <a:p>
          <a:r>
            <a:rPr lang="es-ES" dirty="0" smtClean="0"/>
            <a:t>Alertas o toma decisiones</a:t>
          </a:r>
          <a:endParaRPr lang="es-ES" dirty="0"/>
        </a:p>
      </dgm:t>
    </dgm:pt>
    <dgm:pt modelId="{041BECF1-398D-4A4A-B202-52C2845CCF5E}" type="parTrans" cxnId="{329A38C2-5039-4F3C-ACA6-C8C3539ED0FA}">
      <dgm:prSet/>
      <dgm:spPr/>
      <dgm:t>
        <a:bodyPr/>
        <a:lstStyle/>
        <a:p>
          <a:endParaRPr lang="es-ES"/>
        </a:p>
      </dgm:t>
    </dgm:pt>
    <dgm:pt modelId="{BA243A48-2C4E-4A51-9AB0-B7487DA581B0}" type="sibTrans" cxnId="{329A38C2-5039-4F3C-ACA6-C8C3539ED0FA}">
      <dgm:prSet/>
      <dgm:spPr/>
      <dgm:t>
        <a:bodyPr/>
        <a:lstStyle/>
        <a:p>
          <a:endParaRPr lang="es-ES"/>
        </a:p>
      </dgm:t>
    </dgm:pt>
    <dgm:pt modelId="{DBE5BBD4-B1C4-4077-9DA9-A70683547EBF}">
      <dgm:prSet phldrT="[Texto]"/>
      <dgm:spPr/>
      <dgm:t>
        <a:bodyPr/>
        <a:lstStyle/>
        <a:p>
          <a:r>
            <a:rPr lang="es-ES" dirty="0" smtClean="0"/>
            <a:t>Información</a:t>
          </a:r>
          <a:endParaRPr lang="es-ES" dirty="0"/>
        </a:p>
      </dgm:t>
    </dgm:pt>
    <dgm:pt modelId="{D4A77BF4-9EA4-478A-BF46-0B873B36B286}" type="parTrans" cxnId="{570DB04A-1F27-486D-9F55-4167923ADB87}">
      <dgm:prSet/>
      <dgm:spPr/>
      <dgm:t>
        <a:bodyPr/>
        <a:lstStyle/>
        <a:p>
          <a:endParaRPr lang="es-ES"/>
        </a:p>
      </dgm:t>
    </dgm:pt>
    <dgm:pt modelId="{3A75D99B-8B85-4FB0-8DD2-D76B9A97AD8A}" type="sibTrans" cxnId="{570DB04A-1F27-486D-9F55-4167923ADB87}">
      <dgm:prSet/>
      <dgm:spPr/>
    </dgm:pt>
    <dgm:pt modelId="{E12626AE-D02D-4E78-B48A-510568D965DA}">
      <dgm:prSet phldrT="[Texto]"/>
      <dgm:spPr/>
      <dgm:t>
        <a:bodyPr/>
        <a:lstStyle/>
        <a:p>
          <a:r>
            <a:rPr lang="es-ES" dirty="0" smtClean="0"/>
            <a:t>Ventas o clientes </a:t>
          </a:r>
          <a:r>
            <a:rPr lang="es-ES" dirty="0" err="1" smtClean="0"/>
            <a:t>etc</a:t>
          </a:r>
          <a:endParaRPr lang="es-ES" dirty="0"/>
        </a:p>
      </dgm:t>
    </dgm:pt>
    <dgm:pt modelId="{B1DA22E7-47BC-48C2-93AE-5D72B8CB3941}" type="parTrans" cxnId="{C840AF75-2C64-43A8-8A13-4E6038904343}">
      <dgm:prSet/>
      <dgm:spPr/>
      <dgm:t>
        <a:bodyPr/>
        <a:lstStyle/>
        <a:p>
          <a:endParaRPr lang="es-ES"/>
        </a:p>
      </dgm:t>
    </dgm:pt>
    <dgm:pt modelId="{D653E740-7653-4553-9F7D-160DD18D337E}" type="sibTrans" cxnId="{C840AF75-2C64-43A8-8A13-4E6038904343}">
      <dgm:prSet/>
      <dgm:spPr/>
    </dgm:pt>
    <dgm:pt modelId="{7063D304-9466-4381-8B68-EDE06C3ADB79}">
      <dgm:prSet phldrT="[Texto]"/>
      <dgm:spPr/>
      <dgm:t>
        <a:bodyPr/>
        <a:lstStyle/>
        <a:p>
          <a:r>
            <a:rPr lang="es-ES" dirty="0" smtClean="0"/>
            <a:t> Caída de ventas</a:t>
          </a:r>
          <a:endParaRPr lang="es-ES" dirty="0"/>
        </a:p>
      </dgm:t>
    </dgm:pt>
    <dgm:pt modelId="{F4B72DDB-A655-4B3F-B2B9-3D7EAB83929C}" type="parTrans" cxnId="{56E5B17D-AD56-40BD-ADB5-C8ABDCEF1095}">
      <dgm:prSet/>
      <dgm:spPr/>
      <dgm:t>
        <a:bodyPr/>
        <a:lstStyle/>
        <a:p>
          <a:endParaRPr lang="es-ES"/>
        </a:p>
      </dgm:t>
    </dgm:pt>
    <dgm:pt modelId="{4BE731FF-29DA-491B-959B-17B31C8F19C0}" type="sibTrans" cxnId="{56E5B17D-AD56-40BD-ADB5-C8ABDCEF1095}">
      <dgm:prSet/>
      <dgm:spPr/>
    </dgm:pt>
    <dgm:pt modelId="{DB3E1786-2CA3-451D-A8D4-AA328F5EEFDC}">
      <dgm:prSet phldrT="[Texto]"/>
      <dgm:spPr/>
      <dgm:t>
        <a:bodyPr/>
        <a:lstStyle/>
        <a:p>
          <a:r>
            <a:rPr lang="es-ES" dirty="0" smtClean="0"/>
            <a:t>Ventas</a:t>
          </a:r>
          <a:endParaRPr lang="es-ES" dirty="0"/>
        </a:p>
      </dgm:t>
    </dgm:pt>
    <dgm:pt modelId="{20B25C8B-D70D-45BD-8F22-290153CCF63D}" type="parTrans" cxnId="{B3852D2F-9894-49D9-B2A5-0312EBB8984F}">
      <dgm:prSet/>
      <dgm:spPr/>
      <dgm:t>
        <a:bodyPr/>
        <a:lstStyle/>
        <a:p>
          <a:endParaRPr lang="es-ES"/>
        </a:p>
      </dgm:t>
    </dgm:pt>
    <dgm:pt modelId="{A5F8D550-5C4B-4474-9B69-BE1717D68969}" type="sibTrans" cxnId="{B3852D2F-9894-49D9-B2A5-0312EBB8984F}">
      <dgm:prSet/>
      <dgm:spPr/>
    </dgm:pt>
    <dgm:pt modelId="{56F10548-7247-4149-B682-FE8BB8A413C2}" type="pres">
      <dgm:prSet presAssocID="{D05956E8-DB9C-43DF-B0F5-B4CA818A6D5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E1632F0-9D02-4B17-88F9-C72AE188F5AF}" type="pres">
      <dgm:prSet presAssocID="{18088C13-81A8-4602-BB4C-18B9F5F380C7}" presName="root1" presStyleCnt="0"/>
      <dgm:spPr/>
    </dgm:pt>
    <dgm:pt modelId="{BE30C19B-D635-4F7C-A18E-0EE843DE053B}" type="pres">
      <dgm:prSet presAssocID="{18088C13-81A8-4602-BB4C-18B9F5F380C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4B8AB14-1AA5-4E21-91BF-D46FF3C5115A}" type="pres">
      <dgm:prSet presAssocID="{18088C13-81A8-4602-BB4C-18B9F5F380C7}" presName="level2hierChild" presStyleCnt="0"/>
      <dgm:spPr/>
    </dgm:pt>
    <dgm:pt modelId="{D763A731-1897-46CB-8908-F1EEA829DDF1}" type="pres">
      <dgm:prSet presAssocID="{3CE340A1-8840-468F-ADE4-AEF9FDDB4F7D}" presName="conn2-1" presStyleLbl="parChTrans1D2" presStyleIdx="0" presStyleCnt="2"/>
      <dgm:spPr/>
      <dgm:t>
        <a:bodyPr/>
        <a:lstStyle/>
        <a:p>
          <a:endParaRPr lang="es-ES"/>
        </a:p>
      </dgm:t>
    </dgm:pt>
    <dgm:pt modelId="{FC483278-C8D1-4CE1-95DE-7B15F3AD9B85}" type="pres">
      <dgm:prSet presAssocID="{3CE340A1-8840-468F-ADE4-AEF9FDDB4F7D}" presName="connTx" presStyleLbl="parChTrans1D2" presStyleIdx="0" presStyleCnt="2"/>
      <dgm:spPr/>
      <dgm:t>
        <a:bodyPr/>
        <a:lstStyle/>
        <a:p>
          <a:endParaRPr lang="es-ES"/>
        </a:p>
      </dgm:t>
    </dgm:pt>
    <dgm:pt modelId="{FF1CEB8C-91A9-476A-A2E3-8336E158772E}" type="pres">
      <dgm:prSet presAssocID="{D6DF6566-34D8-461E-B0F7-39749034D073}" presName="root2" presStyleCnt="0"/>
      <dgm:spPr/>
    </dgm:pt>
    <dgm:pt modelId="{A0A6EB62-FA4C-4141-A221-26CC801AC5DE}" type="pres">
      <dgm:prSet presAssocID="{D6DF6566-34D8-461E-B0F7-39749034D073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2BAE257-C902-4A8B-A0DC-718F0A1BF707}" type="pres">
      <dgm:prSet presAssocID="{D6DF6566-34D8-461E-B0F7-39749034D073}" presName="level3hierChild" presStyleCnt="0"/>
      <dgm:spPr/>
    </dgm:pt>
    <dgm:pt modelId="{1EBFE9C9-3F18-445D-8DB7-33218ADBB298}" type="pres">
      <dgm:prSet presAssocID="{C00029C5-81E8-4955-AFC5-D3B593C45967}" presName="conn2-1" presStyleLbl="parChTrans1D3" presStyleIdx="0" presStyleCnt="3"/>
      <dgm:spPr/>
      <dgm:t>
        <a:bodyPr/>
        <a:lstStyle/>
        <a:p>
          <a:endParaRPr lang="es-ES"/>
        </a:p>
      </dgm:t>
    </dgm:pt>
    <dgm:pt modelId="{E1A0FDBB-669B-4426-AA45-B01B6FF6085E}" type="pres">
      <dgm:prSet presAssocID="{C00029C5-81E8-4955-AFC5-D3B593C45967}" presName="connTx" presStyleLbl="parChTrans1D3" presStyleIdx="0" presStyleCnt="3"/>
      <dgm:spPr/>
      <dgm:t>
        <a:bodyPr/>
        <a:lstStyle/>
        <a:p>
          <a:endParaRPr lang="es-ES"/>
        </a:p>
      </dgm:t>
    </dgm:pt>
    <dgm:pt modelId="{A8EE0353-361D-4EF1-BA7D-53EF58470138}" type="pres">
      <dgm:prSet presAssocID="{07DD4E0C-BB39-4C8E-9EEB-911AC8582FE7}" presName="root2" presStyleCnt="0"/>
      <dgm:spPr/>
    </dgm:pt>
    <dgm:pt modelId="{B455B402-A523-4AC8-A066-92FD4FC5E754}" type="pres">
      <dgm:prSet presAssocID="{07DD4E0C-BB39-4C8E-9EEB-911AC8582FE7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1CA14B0-0B8B-4E51-A797-C612B193F369}" type="pres">
      <dgm:prSet presAssocID="{07DD4E0C-BB39-4C8E-9EEB-911AC8582FE7}" presName="level3hierChild" presStyleCnt="0"/>
      <dgm:spPr/>
    </dgm:pt>
    <dgm:pt modelId="{5E0222C9-FEC0-4880-B82C-3801B8416F55}" type="pres">
      <dgm:prSet presAssocID="{D4A77BF4-9EA4-478A-BF46-0B873B36B286}" presName="conn2-1" presStyleLbl="parChTrans1D4" presStyleIdx="0" presStyleCnt="4"/>
      <dgm:spPr/>
      <dgm:t>
        <a:bodyPr/>
        <a:lstStyle/>
        <a:p>
          <a:endParaRPr lang="es-ES"/>
        </a:p>
      </dgm:t>
    </dgm:pt>
    <dgm:pt modelId="{9A79EFF2-DC5F-452D-8177-8DBE4D389122}" type="pres">
      <dgm:prSet presAssocID="{D4A77BF4-9EA4-478A-BF46-0B873B36B286}" presName="connTx" presStyleLbl="parChTrans1D4" presStyleIdx="0" presStyleCnt="4"/>
      <dgm:spPr/>
      <dgm:t>
        <a:bodyPr/>
        <a:lstStyle/>
        <a:p>
          <a:endParaRPr lang="es-ES"/>
        </a:p>
      </dgm:t>
    </dgm:pt>
    <dgm:pt modelId="{5F9969DE-48F7-485A-96B0-171B758DF201}" type="pres">
      <dgm:prSet presAssocID="{DBE5BBD4-B1C4-4077-9DA9-A70683547EBF}" presName="root2" presStyleCnt="0"/>
      <dgm:spPr/>
    </dgm:pt>
    <dgm:pt modelId="{11104CD6-6ACE-4D02-A2D7-49121D6EBB39}" type="pres">
      <dgm:prSet presAssocID="{DBE5BBD4-B1C4-4077-9DA9-A70683547EBF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D026D12-2E9C-40C8-AA78-A54420F42DE9}" type="pres">
      <dgm:prSet presAssocID="{DBE5BBD4-B1C4-4077-9DA9-A70683547EBF}" presName="level3hierChild" presStyleCnt="0"/>
      <dgm:spPr/>
    </dgm:pt>
    <dgm:pt modelId="{190188A7-E0C3-40A1-88BC-41CA5CE5500F}" type="pres">
      <dgm:prSet presAssocID="{8D4EDD07-4454-4DCD-88A5-EFE48901D866}" presName="conn2-1" presStyleLbl="parChTrans1D3" presStyleIdx="1" presStyleCnt="3"/>
      <dgm:spPr/>
      <dgm:t>
        <a:bodyPr/>
        <a:lstStyle/>
        <a:p>
          <a:endParaRPr lang="es-ES"/>
        </a:p>
      </dgm:t>
    </dgm:pt>
    <dgm:pt modelId="{12A31AFB-C9DF-4547-8AAD-EA69D075C3ED}" type="pres">
      <dgm:prSet presAssocID="{8D4EDD07-4454-4DCD-88A5-EFE48901D866}" presName="connTx" presStyleLbl="parChTrans1D3" presStyleIdx="1" presStyleCnt="3"/>
      <dgm:spPr/>
      <dgm:t>
        <a:bodyPr/>
        <a:lstStyle/>
        <a:p>
          <a:endParaRPr lang="es-ES"/>
        </a:p>
      </dgm:t>
    </dgm:pt>
    <dgm:pt modelId="{4CEFE55D-874A-4512-8F9B-135D38480B00}" type="pres">
      <dgm:prSet presAssocID="{58A7385B-F823-4E68-99AB-3C45CFA76D04}" presName="root2" presStyleCnt="0"/>
      <dgm:spPr/>
    </dgm:pt>
    <dgm:pt modelId="{2755D522-EE0F-4B2B-AD2A-F9D1007B8810}" type="pres">
      <dgm:prSet presAssocID="{58A7385B-F823-4E68-99AB-3C45CFA76D04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32D65C1-1512-4A03-A4BB-B2EA37EDCAD6}" type="pres">
      <dgm:prSet presAssocID="{58A7385B-F823-4E68-99AB-3C45CFA76D04}" presName="level3hierChild" presStyleCnt="0"/>
      <dgm:spPr/>
    </dgm:pt>
    <dgm:pt modelId="{1AAF864F-D1AF-4B7B-ADFB-411ACDDAFAB1}" type="pres">
      <dgm:prSet presAssocID="{B1DA22E7-47BC-48C2-93AE-5D72B8CB3941}" presName="conn2-1" presStyleLbl="parChTrans1D4" presStyleIdx="1" presStyleCnt="4"/>
      <dgm:spPr/>
      <dgm:t>
        <a:bodyPr/>
        <a:lstStyle/>
        <a:p>
          <a:endParaRPr lang="es-ES"/>
        </a:p>
      </dgm:t>
    </dgm:pt>
    <dgm:pt modelId="{6B22F30A-38AD-41CA-B657-4A1B71588BC9}" type="pres">
      <dgm:prSet presAssocID="{B1DA22E7-47BC-48C2-93AE-5D72B8CB3941}" presName="connTx" presStyleLbl="parChTrans1D4" presStyleIdx="1" presStyleCnt="4"/>
      <dgm:spPr/>
      <dgm:t>
        <a:bodyPr/>
        <a:lstStyle/>
        <a:p>
          <a:endParaRPr lang="es-ES"/>
        </a:p>
      </dgm:t>
    </dgm:pt>
    <dgm:pt modelId="{472085FC-F4D2-4E59-B221-DBD190E2D5FE}" type="pres">
      <dgm:prSet presAssocID="{E12626AE-D02D-4E78-B48A-510568D965DA}" presName="root2" presStyleCnt="0"/>
      <dgm:spPr/>
    </dgm:pt>
    <dgm:pt modelId="{ADC8AB3E-367E-4478-AC58-069A215D51F7}" type="pres">
      <dgm:prSet presAssocID="{E12626AE-D02D-4E78-B48A-510568D965DA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B06A2E3-4ADB-46D2-923B-7ECFC1772FA7}" type="pres">
      <dgm:prSet presAssocID="{E12626AE-D02D-4E78-B48A-510568D965DA}" presName="level3hierChild" presStyleCnt="0"/>
      <dgm:spPr/>
    </dgm:pt>
    <dgm:pt modelId="{FADD1A24-AE19-471E-86FB-CC83CCCD9DA2}" type="pres">
      <dgm:prSet presAssocID="{77E74BA4-E058-4225-8066-C1D5A6B38F35}" presName="conn2-1" presStyleLbl="parChTrans1D2" presStyleIdx="1" presStyleCnt="2"/>
      <dgm:spPr/>
      <dgm:t>
        <a:bodyPr/>
        <a:lstStyle/>
        <a:p>
          <a:endParaRPr lang="es-ES"/>
        </a:p>
      </dgm:t>
    </dgm:pt>
    <dgm:pt modelId="{5EB1E8A0-35C6-4628-8C07-FEB68421B523}" type="pres">
      <dgm:prSet presAssocID="{77E74BA4-E058-4225-8066-C1D5A6B38F35}" presName="connTx" presStyleLbl="parChTrans1D2" presStyleIdx="1" presStyleCnt="2"/>
      <dgm:spPr/>
      <dgm:t>
        <a:bodyPr/>
        <a:lstStyle/>
        <a:p>
          <a:endParaRPr lang="es-ES"/>
        </a:p>
      </dgm:t>
    </dgm:pt>
    <dgm:pt modelId="{9A8D8C45-4E5F-4DF1-8711-B493B68B8CAD}" type="pres">
      <dgm:prSet presAssocID="{97D7653B-0DB1-471C-ABBA-6E4F7C94A901}" presName="root2" presStyleCnt="0"/>
      <dgm:spPr/>
    </dgm:pt>
    <dgm:pt modelId="{07F257C7-FB06-404F-8AD9-DCE1D5B1F7C0}" type="pres">
      <dgm:prSet presAssocID="{97D7653B-0DB1-471C-ABBA-6E4F7C94A901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4179737-14F7-4D97-880B-D3EC9DAD7373}" type="pres">
      <dgm:prSet presAssocID="{97D7653B-0DB1-471C-ABBA-6E4F7C94A901}" presName="level3hierChild" presStyleCnt="0"/>
      <dgm:spPr/>
    </dgm:pt>
    <dgm:pt modelId="{05430E9D-4410-4FF0-9119-DCC1B5AF7B0A}" type="pres">
      <dgm:prSet presAssocID="{041BECF1-398D-4A4A-B202-52C2845CCF5E}" presName="conn2-1" presStyleLbl="parChTrans1D3" presStyleIdx="2" presStyleCnt="3"/>
      <dgm:spPr/>
      <dgm:t>
        <a:bodyPr/>
        <a:lstStyle/>
        <a:p>
          <a:endParaRPr lang="es-ES"/>
        </a:p>
      </dgm:t>
    </dgm:pt>
    <dgm:pt modelId="{D8975AF5-4236-483E-B18F-2C82257ABEE0}" type="pres">
      <dgm:prSet presAssocID="{041BECF1-398D-4A4A-B202-52C2845CCF5E}" presName="connTx" presStyleLbl="parChTrans1D3" presStyleIdx="2" presStyleCnt="3"/>
      <dgm:spPr/>
      <dgm:t>
        <a:bodyPr/>
        <a:lstStyle/>
        <a:p>
          <a:endParaRPr lang="es-ES"/>
        </a:p>
      </dgm:t>
    </dgm:pt>
    <dgm:pt modelId="{4F0B83F7-D904-481C-B52C-8EDED00E37D7}" type="pres">
      <dgm:prSet presAssocID="{EC580218-5192-46FD-BEF4-CF6C05710104}" presName="root2" presStyleCnt="0"/>
      <dgm:spPr/>
    </dgm:pt>
    <dgm:pt modelId="{11562AF7-9767-48F5-B2E7-840E53521B19}" type="pres">
      <dgm:prSet presAssocID="{EC580218-5192-46FD-BEF4-CF6C05710104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A4C0BA2-B46F-440F-8914-2B0C6BFC3EC4}" type="pres">
      <dgm:prSet presAssocID="{EC580218-5192-46FD-BEF4-CF6C05710104}" presName="level3hierChild" presStyleCnt="0"/>
      <dgm:spPr/>
    </dgm:pt>
    <dgm:pt modelId="{2853ABF6-4B76-471A-9E44-F5AFCB898311}" type="pres">
      <dgm:prSet presAssocID="{20B25C8B-D70D-45BD-8F22-290153CCF63D}" presName="conn2-1" presStyleLbl="parChTrans1D4" presStyleIdx="2" presStyleCnt="4"/>
      <dgm:spPr/>
      <dgm:t>
        <a:bodyPr/>
        <a:lstStyle/>
        <a:p>
          <a:endParaRPr lang="es-ES"/>
        </a:p>
      </dgm:t>
    </dgm:pt>
    <dgm:pt modelId="{DC0F712F-68F0-4D3F-8C3A-E0CE291A6418}" type="pres">
      <dgm:prSet presAssocID="{20B25C8B-D70D-45BD-8F22-290153CCF63D}" presName="connTx" presStyleLbl="parChTrans1D4" presStyleIdx="2" presStyleCnt="4"/>
      <dgm:spPr/>
      <dgm:t>
        <a:bodyPr/>
        <a:lstStyle/>
        <a:p>
          <a:endParaRPr lang="es-ES"/>
        </a:p>
      </dgm:t>
    </dgm:pt>
    <dgm:pt modelId="{C9F2B2FF-8362-4D23-90B8-1AFCE3E0DBB1}" type="pres">
      <dgm:prSet presAssocID="{DB3E1786-2CA3-451D-A8D4-AA328F5EEFDC}" presName="root2" presStyleCnt="0"/>
      <dgm:spPr/>
    </dgm:pt>
    <dgm:pt modelId="{2A89CF09-4B88-41C6-8A67-F4A3C6D4AC2E}" type="pres">
      <dgm:prSet presAssocID="{DB3E1786-2CA3-451D-A8D4-AA328F5EEFDC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D0975E1-CD99-4DD2-AD26-404DD32D6544}" type="pres">
      <dgm:prSet presAssocID="{DB3E1786-2CA3-451D-A8D4-AA328F5EEFDC}" presName="level3hierChild" presStyleCnt="0"/>
      <dgm:spPr/>
    </dgm:pt>
    <dgm:pt modelId="{89A39259-BBB1-4D94-AF7E-0F287A99B7BD}" type="pres">
      <dgm:prSet presAssocID="{F4B72DDB-A655-4B3F-B2B9-3D7EAB83929C}" presName="conn2-1" presStyleLbl="parChTrans1D4" presStyleIdx="3" presStyleCnt="4"/>
      <dgm:spPr/>
      <dgm:t>
        <a:bodyPr/>
        <a:lstStyle/>
        <a:p>
          <a:endParaRPr lang="es-ES"/>
        </a:p>
      </dgm:t>
    </dgm:pt>
    <dgm:pt modelId="{23BE471F-FE81-4ADC-BF0C-2F564BA3C488}" type="pres">
      <dgm:prSet presAssocID="{F4B72DDB-A655-4B3F-B2B9-3D7EAB83929C}" presName="connTx" presStyleLbl="parChTrans1D4" presStyleIdx="3" presStyleCnt="4"/>
      <dgm:spPr/>
      <dgm:t>
        <a:bodyPr/>
        <a:lstStyle/>
        <a:p>
          <a:endParaRPr lang="es-ES"/>
        </a:p>
      </dgm:t>
    </dgm:pt>
    <dgm:pt modelId="{FCD4A83A-EC70-4DF0-ACA5-F96899A1D9F8}" type="pres">
      <dgm:prSet presAssocID="{7063D304-9466-4381-8B68-EDE06C3ADB79}" presName="root2" presStyleCnt="0"/>
      <dgm:spPr/>
    </dgm:pt>
    <dgm:pt modelId="{F03120CC-8002-4CCE-BBDB-6218DF87EF2C}" type="pres">
      <dgm:prSet presAssocID="{7063D304-9466-4381-8B68-EDE06C3ADB79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BE7B309-6B8B-47DF-9EEC-B073468306FA}" type="pres">
      <dgm:prSet presAssocID="{7063D304-9466-4381-8B68-EDE06C3ADB79}" presName="level3hierChild" presStyleCnt="0"/>
      <dgm:spPr/>
    </dgm:pt>
  </dgm:ptLst>
  <dgm:cxnLst>
    <dgm:cxn modelId="{4A821EB0-7831-42B8-A8E6-44A0C242AB86}" type="presOf" srcId="{77E74BA4-E058-4225-8066-C1D5A6B38F35}" destId="{FADD1A24-AE19-471E-86FB-CC83CCCD9DA2}" srcOrd="0" destOrd="0" presId="urn:microsoft.com/office/officeart/2005/8/layout/hierarchy2"/>
    <dgm:cxn modelId="{68F1007B-C317-4CA1-A86F-A3053AF0E24B}" type="presOf" srcId="{20B25C8B-D70D-45BD-8F22-290153CCF63D}" destId="{2853ABF6-4B76-471A-9E44-F5AFCB898311}" srcOrd="0" destOrd="0" presId="urn:microsoft.com/office/officeart/2005/8/layout/hierarchy2"/>
    <dgm:cxn modelId="{0911C695-3C9F-4153-92B3-1BDDD94C0C4D}" type="presOf" srcId="{EC580218-5192-46FD-BEF4-CF6C05710104}" destId="{11562AF7-9767-48F5-B2E7-840E53521B19}" srcOrd="0" destOrd="0" presId="urn:microsoft.com/office/officeart/2005/8/layout/hierarchy2"/>
    <dgm:cxn modelId="{45D72FC0-308D-439D-8178-CE78449EF46E}" srcId="{D05956E8-DB9C-43DF-B0F5-B4CA818A6D53}" destId="{18088C13-81A8-4602-BB4C-18B9F5F380C7}" srcOrd="0" destOrd="0" parTransId="{3760941C-A208-4C88-9E59-F502F198C2DD}" sibTransId="{7D3DB249-28E5-4D3C-AA47-E5ED3B02D49B}"/>
    <dgm:cxn modelId="{F9BA0815-CF6F-4EEB-A592-EF57A2279BA4}" type="presOf" srcId="{97D7653B-0DB1-471C-ABBA-6E4F7C94A901}" destId="{07F257C7-FB06-404F-8AD9-DCE1D5B1F7C0}" srcOrd="0" destOrd="0" presId="urn:microsoft.com/office/officeart/2005/8/layout/hierarchy2"/>
    <dgm:cxn modelId="{C840AF75-2C64-43A8-8A13-4E6038904343}" srcId="{58A7385B-F823-4E68-99AB-3C45CFA76D04}" destId="{E12626AE-D02D-4E78-B48A-510568D965DA}" srcOrd="0" destOrd="0" parTransId="{B1DA22E7-47BC-48C2-93AE-5D72B8CB3941}" sibTransId="{D653E740-7653-4553-9F7D-160DD18D337E}"/>
    <dgm:cxn modelId="{45EAE57D-EF76-4C76-973D-47B3C5C0117E}" type="presOf" srcId="{8D4EDD07-4454-4DCD-88A5-EFE48901D866}" destId="{12A31AFB-C9DF-4547-8AAD-EA69D075C3ED}" srcOrd="1" destOrd="0" presId="urn:microsoft.com/office/officeart/2005/8/layout/hierarchy2"/>
    <dgm:cxn modelId="{0CD18820-5F93-4100-9007-9EF9879498A5}" srcId="{D6DF6566-34D8-461E-B0F7-39749034D073}" destId="{07DD4E0C-BB39-4C8E-9EEB-911AC8582FE7}" srcOrd="0" destOrd="0" parTransId="{C00029C5-81E8-4955-AFC5-D3B593C45967}" sibTransId="{FB28DA11-CFED-4A69-B45E-7EA50A077C97}"/>
    <dgm:cxn modelId="{329A38C2-5039-4F3C-ACA6-C8C3539ED0FA}" srcId="{97D7653B-0DB1-471C-ABBA-6E4F7C94A901}" destId="{EC580218-5192-46FD-BEF4-CF6C05710104}" srcOrd="0" destOrd="0" parTransId="{041BECF1-398D-4A4A-B202-52C2845CCF5E}" sibTransId="{BA243A48-2C4E-4A51-9AB0-B7487DA581B0}"/>
    <dgm:cxn modelId="{E399129C-156C-4EB8-958E-00CCE44EB85B}" type="presOf" srcId="{DBE5BBD4-B1C4-4077-9DA9-A70683547EBF}" destId="{11104CD6-6ACE-4D02-A2D7-49121D6EBB39}" srcOrd="0" destOrd="0" presId="urn:microsoft.com/office/officeart/2005/8/layout/hierarchy2"/>
    <dgm:cxn modelId="{423145EE-A1C2-4881-854B-BAAB1772566C}" type="presOf" srcId="{D6DF6566-34D8-461E-B0F7-39749034D073}" destId="{A0A6EB62-FA4C-4141-A221-26CC801AC5DE}" srcOrd="0" destOrd="0" presId="urn:microsoft.com/office/officeart/2005/8/layout/hierarchy2"/>
    <dgm:cxn modelId="{834043D8-9791-44C0-9DFE-E3DD669755AB}" srcId="{18088C13-81A8-4602-BB4C-18B9F5F380C7}" destId="{D6DF6566-34D8-461E-B0F7-39749034D073}" srcOrd="0" destOrd="0" parTransId="{3CE340A1-8840-468F-ADE4-AEF9FDDB4F7D}" sibTransId="{9496CA4B-C41A-4A59-901B-F2D281A283BD}"/>
    <dgm:cxn modelId="{56E5B17D-AD56-40BD-ADB5-C8ABDCEF1095}" srcId="{EC580218-5192-46FD-BEF4-CF6C05710104}" destId="{7063D304-9466-4381-8B68-EDE06C3ADB79}" srcOrd="1" destOrd="0" parTransId="{F4B72DDB-A655-4B3F-B2B9-3D7EAB83929C}" sibTransId="{4BE731FF-29DA-491B-959B-17B31C8F19C0}"/>
    <dgm:cxn modelId="{49AD05F4-0B75-4A3F-9073-A12368E1F89B}" type="presOf" srcId="{041BECF1-398D-4A4A-B202-52C2845CCF5E}" destId="{05430E9D-4410-4FF0-9119-DCC1B5AF7B0A}" srcOrd="0" destOrd="0" presId="urn:microsoft.com/office/officeart/2005/8/layout/hierarchy2"/>
    <dgm:cxn modelId="{D778CCA4-A391-4818-8793-29B7B43948FC}" srcId="{18088C13-81A8-4602-BB4C-18B9F5F380C7}" destId="{97D7653B-0DB1-471C-ABBA-6E4F7C94A901}" srcOrd="1" destOrd="0" parTransId="{77E74BA4-E058-4225-8066-C1D5A6B38F35}" sibTransId="{C029E182-64DC-4DA0-9078-6DFFF9D85A25}"/>
    <dgm:cxn modelId="{B3852D2F-9894-49D9-B2A5-0312EBB8984F}" srcId="{EC580218-5192-46FD-BEF4-CF6C05710104}" destId="{DB3E1786-2CA3-451D-A8D4-AA328F5EEFDC}" srcOrd="0" destOrd="0" parTransId="{20B25C8B-D70D-45BD-8F22-290153CCF63D}" sibTransId="{A5F8D550-5C4B-4474-9B69-BE1717D68969}"/>
    <dgm:cxn modelId="{4F482EC4-C450-402F-AB88-217970D65EC1}" type="presOf" srcId="{20B25C8B-D70D-45BD-8F22-290153CCF63D}" destId="{DC0F712F-68F0-4D3F-8C3A-E0CE291A6418}" srcOrd="1" destOrd="0" presId="urn:microsoft.com/office/officeart/2005/8/layout/hierarchy2"/>
    <dgm:cxn modelId="{FC3337FD-4C32-492E-B192-487D3A2225C2}" type="presOf" srcId="{E12626AE-D02D-4E78-B48A-510568D965DA}" destId="{ADC8AB3E-367E-4478-AC58-069A215D51F7}" srcOrd="0" destOrd="0" presId="urn:microsoft.com/office/officeart/2005/8/layout/hierarchy2"/>
    <dgm:cxn modelId="{916BDF82-1A53-424F-8161-4D91A6404EC4}" srcId="{D6DF6566-34D8-461E-B0F7-39749034D073}" destId="{58A7385B-F823-4E68-99AB-3C45CFA76D04}" srcOrd="1" destOrd="0" parTransId="{8D4EDD07-4454-4DCD-88A5-EFE48901D866}" sibTransId="{0FDAE844-ED06-41B0-A7B7-D5310122ECBD}"/>
    <dgm:cxn modelId="{7B923FE8-A631-4547-8792-EC331CDE2077}" type="presOf" srcId="{8D4EDD07-4454-4DCD-88A5-EFE48901D866}" destId="{190188A7-E0C3-40A1-88BC-41CA5CE5500F}" srcOrd="0" destOrd="0" presId="urn:microsoft.com/office/officeart/2005/8/layout/hierarchy2"/>
    <dgm:cxn modelId="{6FFB0772-56C6-41FE-A9EF-626E7A1CEBC4}" type="presOf" srcId="{041BECF1-398D-4A4A-B202-52C2845CCF5E}" destId="{D8975AF5-4236-483E-B18F-2C82257ABEE0}" srcOrd="1" destOrd="0" presId="urn:microsoft.com/office/officeart/2005/8/layout/hierarchy2"/>
    <dgm:cxn modelId="{E89928D7-D1EC-4002-BEDD-A089D6FBB754}" type="presOf" srcId="{07DD4E0C-BB39-4C8E-9EEB-911AC8582FE7}" destId="{B455B402-A523-4AC8-A066-92FD4FC5E754}" srcOrd="0" destOrd="0" presId="urn:microsoft.com/office/officeart/2005/8/layout/hierarchy2"/>
    <dgm:cxn modelId="{9FCAF0B7-D676-4B29-8D37-DD823683943B}" type="presOf" srcId="{77E74BA4-E058-4225-8066-C1D5A6B38F35}" destId="{5EB1E8A0-35C6-4628-8C07-FEB68421B523}" srcOrd="1" destOrd="0" presId="urn:microsoft.com/office/officeart/2005/8/layout/hierarchy2"/>
    <dgm:cxn modelId="{B9242C46-3E6C-4CB0-A98B-E5ED0FAAD016}" type="presOf" srcId="{7063D304-9466-4381-8B68-EDE06C3ADB79}" destId="{F03120CC-8002-4CCE-BBDB-6218DF87EF2C}" srcOrd="0" destOrd="0" presId="urn:microsoft.com/office/officeart/2005/8/layout/hierarchy2"/>
    <dgm:cxn modelId="{705886DF-AD6E-4C2B-BBFD-ECDB633C3A0A}" type="presOf" srcId="{C00029C5-81E8-4955-AFC5-D3B593C45967}" destId="{E1A0FDBB-669B-4426-AA45-B01B6FF6085E}" srcOrd="1" destOrd="0" presId="urn:microsoft.com/office/officeart/2005/8/layout/hierarchy2"/>
    <dgm:cxn modelId="{EF4E06D9-9906-491C-B8D1-11004110117C}" type="presOf" srcId="{D4A77BF4-9EA4-478A-BF46-0B873B36B286}" destId="{9A79EFF2-DC5F-452D-8177-8DBE4D389122}" srcOrd="1" destOrd="0" presId="urn:microsoft.com/office/officeart/2005/8/layout/hierarchy2"/>
    <dgm:cxn modelId="{19CF2F85-8835-4C2F-A879-A484B12A1F8E}" type="presOf" srcId="{C00029C5-81E8-4955-AFC5-D3B593C45967}" destId="{1EBFE9C9-3F18-445D-8DB7-33218ADBB298}" srcOrd="0" destOrd="0" presId="urn:microsoft.com/office/officeart/2005/8/layout/hierarchy2"/>
    <dgm:cxn modelId="{CCD37870-0EF8-483B-910D-92CC894849D2}" type="presOf" srcId="{58A7385B-F823-4E68-99AB-3C45CFA76D04}" destId="{2755D522-EE0F-4B2B-AD2A-F9D1007B8810}" srcOrd="0" destOrd="0" presId="urn:microsoft.com/office/officeart/2005/8/layout/hierarchy2"/>
    <dgm:cxn modelId="{76A60B12-86FE-4CC8-8009-3D2D62BE9E9C}" type="presOf" srcId="{B1DA22E7-47BC-48C2-93AE-5D72B8CB3941}" destId="{6B22F30A-38AD-41CA-B657-4A1B71588BC9}" srcOrd="1" destOrd="0" presId="urn:microsoft.com/office/officeart/2005/8/layout/hierarchy2"/>
    <dgm:cxn modelId="{5A5E1C6B-2A06-4FDF-ADB8-DE996A379AAE}" type="presOf" srcId="{B1DA22E7-47BC-48C2-93AE-5D72B8CB3941}" destId="{1AAF864F-D1AF-4B7B-ADFB-411ACDDAFAB1}" srcOrd="0" destOrd="0" presId="urn:microsoft.com/office/officeart/2005/8/layout/hierarchy2"/>
    <dgm:cxn modelId="{4DE71D2A-C53F-4FBF-A717-C52FCDB38E38}" type="presOf" srcId="{18088C13-81A8-4602-BB4C-18B9F5F380C7}" destId="{BE30C19B-D635-4F7C-A18E-0EE843DE053B}" srcOrd="0" destOrd="0" presId="urn:microsoft.com/office/officeart/2005/8/layout/hierarchy2"/>
    <dgm:cxn modelId="{16BDD07E-D154-4A6C-8EDE-E8B6A6492CF9}" type="presOf" srcId="{F4B72DDB-A655-4B3F-B2B9-3D7EAB83929C}" destId="{23BE471F-FE81-4ADC-BF0C-2F564BA3C488}" srcOrd="1" destOrd="0" presId="urn:microsoft.com/office/officeart/2005/8/layout/hierarchy2"/>
    <dgm:cxn modelId="{65B4D57E-B868-470B-AF28-946B3951FF34}" type="presOf" srcId="{3CE340A1-8840-468F-ADE4-AEF9FDDB4F7D}" destId="{FC483278-C8D1-4CE1-95DE-7B15F3AD9B85}" srcOrd="1" destOrd="0" presId="urn:microsoft.com/office/officeart/2005/8/layout/hierarchy2"/>
    <dgm:cxn modelId="{46A8BF96-057A-4F9D-AD8A-C9B476DE2B69}" type="presOf" srcId="{D4A77BF4-9EA4-478A-BF46-0B873B36B286}" destId="{5E0222C9-FEC0-4880-B82C-3801B8416F55}" srcOrd="0" destOrd="0" presId="urn:microsoft.com/office/officeart/2005/8/layout/hierarchy2"/>
    <dgm:cxn modelId="{6D7B9DAB-2D4B-4E13-B53E-2A310D1D97A4}" type="presOf" srcId="{DB3E1786-2CA3-451D-A8D4-AA328F5EEFDC}" destId="{2A89CF09-4B88-41C6-8A67-F4A3C6D4AC2E}" srcOrd="0" destOrd="0" presId="urn:microsoft.com/office/officeart/2005/8/layout/hierarchy2"/>
    <dgm:cxn modelId="{469C26F8-34A8-4106-B2A3-881C0198D323}" type="presOf" srcId="{F4B72DDB-A655-4B3F-B2B9-3D7EAB83929C}" destId="{89A39259-BBB1-4D94-AF7E-0F287A99B7BD}" srcOrd="0" destOrd="0" presId="urn:microsoft.com/office/officeart/2005/8/layout/hierarchy2"/>
    <dgm:cxn modelId="{570DB04A-1F27-486D-9F55-4167923ADB87}" srcId="{07DD4E0C-BB39-4C8E-9EEB-911AC8582FE7}" destId="{DBE5BBD4-B1C4-4077-9DA9-A70683547EBF}" srcOrd="0" destOrd="0" parTransId="{D4A77BF4-9EA4-478A-BF46-0B873B36B286}" sibTransId="{3A75D99B-8B85-4FB0-8DD2-D76B9A97AD8A}"/>
    <dgm:cxn modelId="{BA450CEA-814B-4F0E-8D25-995C1D8B4962}" type="presOf" srcId="{D05956E8-DB9C-43DF-B0F5-B4CA818A6D53}" destId="{56F10548-7247-4149-B682-FE8BB8A413C2}" srcOrd="0" destOrd="0" presId="urn:microsoft.com/office/officeart/2005/8/layout/hierarchy2"/>
    <dgm:cxn modelId="{2AEFFEC0-42A5-47A7-99F1-A0F99A5FC84B}" type="presOf" srcId="{3CE340A1-8840-468F-ADE4-AEF9FDDB4F7D}" destId="{D763A731-1897-46CB-8908-F1EEA829DDF1}" srcOrd="0" destOrd="0" presId="urn:microsoft.com/office/officeart/2005/8/layout/hierarchy2"/>
    <dgm:cxn modelId="{43BF9D3A-7D7F-4F41-AE47-7EED981675E8}" type="presParOf" srcId="{56F10548-7247-4149-B682-FE8BB8A413C2}" destId="{9E1632F0-9D02-4B17-88F9-C72AE188F5AF}" srcOrd="0" destOrd="0" presId="urn:microsoft.com/office/officeart/2005/8/layout/hierarchy2"/>
    <dgm:cxn modelId="{EC1A4792-9729-4987-8084-A6D8F65FD090}" type="presParOf" srcId="{9E1632F0-9D02-4B17-88F9-C72AE188F5AF}" destId="{BE30C19B-D635-4F7C-A18E-0EE843DE053B}" srcOrd="0" destOrd="0" presId="urn:microsoft.com/office/officeart/2005/8/layout/hierarchy2"/>
    <dgm:cxn modelId="{C400F00E-20EC-45D0-8F40-0CF367847153}" type="presParOf" srcId="{9E1632F0-9D02-4B17-88F9-C72AE188F5AF}" destId="{54B8AB14-1AA5-4E21-91BF-D46FF3C5115A}" srcOrd="1" destOrd="0" presId="urn:microsoft.com/office/officeart/2005/8/layout/hierarchy2"/>
    <dgm:cxn modelId="{7CC4BBB9-9BC5-4AD0-A2A3-F86BD92FD937}" type="presParOf" srcId="{54B8AB14-1AA5-4E21-91BF-D46FF3C5115A}" destId="{D763A731-1897-46CB-8908-F1EEA829DDF1}" srcOrd="0" destOrd="0" presId="urn:microsoft.com/office/officeart/2005/8/layout/hierarchy2"/>
    <dgm:cxn modelId="{E0E44B9A-5A62-4441-A517-3371B9628047}" type="presParOf" srcId="{D763A731-1897-46CB-8908-F1EEA829DDF1}" destId="{FC483278-C8D1-4CE1-95DE-7B15F3AD9B85}" srcOrd="0" destOrd="0" presId="urn:microsoft.com/office/officeart/2005/8/layout/hierarchy2"/>
    <dgm:cxn modelId="{62F4EE66-4FFF-4370-859E-A505382176EF}" type="presParOf" srcId="{54B8AB14-1AA5-4E21-91BF-D46FF3C5115A}" destId="{FF1CEB8C-91A9-476A-A2E3-8336E158772E}" srcOrd="1" destOrd="0" presId="urn:microsoft.com/office/officeart/2005/8/layout/hierarchy2"/>
    <dgm:cxn modelId="{EB6D67CC-DE25-43D6-831E-716ACA2E7E98}" type="presParOf" srcId="{FF1CEB8C-91A9-476A-A2E3-8336E158772E}" destId="{A0A6EB62-FA4C-4141-A221-26CC801AC5DE}" srcOrd="0" destOrd="0" presId="urn:microsoft.com/office/officeart/2005/8/layout/hierarchy2"/>
    <dgm:cxn modelId="{552DABC6-FEDC-4972-8BBC-A11E8E434635}" type="presParOf" srcId="{FF1CEB8C-91A9-476A-A2E3-8336E158772E}" destId="{42BAE257-C902-4A8B-A0DC-718F0A1BF707}" srcOrd="1" destOrd="0" presId="urn:microsoft.com/office/officeart/2005/8/layout/hierarchy2"/>
    <dgm:cxn modelId="{49793D31-49EE-4EEE-A52B-7B08AB782D3C}" type="presParOf" srcId="{42BAE257-C902-4A8B-A0DC-718F0A1BF707}" destId="{1EBFE9C9-3F18-445D-8DB7-33218ADBB298}" srcOrd="0" destOrd="0" presId="urn:microsoft.com/office/officeart/2005/8/layout/hierarchy2"/>
    <dgm:cxn modelId="{96D982C5-656C-442F-B36F-62CF6DA7D242}" type="presParOf" srcId="{1EBFE9C9-3F18-445D-8DB7-33218ADBB298}" destId="{E1A0FDBB-669B-4426-AA45-B01B6FF6085E}" srcOrd="0" destOrd="0" presId="urn:microsoft.com/office/officeart/2005/8/layout/hierarchy2"/>
    <dgm:cxn modelId="{C5EE75FA-34E4-400B-B14F-218B0130A142}" type="presParOf" srcId="{42BAE257-C902-4A8B-A0DC-718F0A1BF707}" destId="{A8EE0353-361D-4EF1-BA7D-53EF58470138}" srcOrd="1" destOrd="0" presId="urn:microsoft.com/office/officeart/2005/8/layout/hierarchy2"/>
    <dgm:cxn modelId="{C0B7AC3F-BFDD-45B3-BBC5-0AC92C57BD47}" type="presParOf" srcId="{A8EE0353-361D-4EF1-BA7D-53EF58470138}" destId="{B455B402-A523-4AC8-A066-92FD4FC5E754}" srcOrd="0" destOrd="0" presId="urn:microsoft.com/office/officeart/2005/8/layout/hierarchy2"/>
    <dgm:cxn modelId="{952FA0BE-A76C-41E8-9DC2-9F627A282A1A}" type="presParOf" srcId="{A8EE0353-361D-4EF1-BA7D-53EF58470138}" destId="{81CA14B0-0B8B-4E51-A797-C612B193F369}" srcOrd="1" destOrd="0" presId="urn:microsoft.com/office/officeart/2005/8/layout/hierarchy2"/>
    <dgm:cxn modelId="{380F246D-26D9-4C41-9F48-380C7CAB4E72}" type="presParOf" srcId="{81CA14B0-0B8B-4E51-A797-C612B193F369}" destId="{5E0222C9-FEC0-4880-B82C-3801B8416F55}" srcOrd="0" destOrd="0" presId="urn:microsoft.com/office/officeart/2005/8/layout/hierarchy2"/>
    <dgm:cxn modelId="{7D64A692-AE76-459D-95AD-0A31C68AC536}" type="presParOf" srcId="{5E0222C9-FEC0-4880-B82C-3801B8416F55}" destId="{9A79EFF2-DC5F-452D-8177-8DBE4D389122}" srcOrd="0" destOrd="0" presId="urn:microsoft.com/office/officeart/2005/8/layout/hierarchy2"/>
    <dgm:cxn modelId="{3BF12F69-D217-4325-B58B-3E655B6EE312}" type="presParOf" srcId="{81CA14B0-0B8B-4E51-A797-C612B193F369}" destId="{5F9969DE-48F7-485A-96B0-171B758DF201}" srcOrd="1" destOrd="0" presId="urn:microsoft.com/office/officeart/2005/8/layout/hierarchy2"/>
    <dgm:cxn modelId="{F16F877B-5A31-4A0E-8F29-12EB992271E2}" type="presParOf" srcId="{5F9969DE-48F7-485A-96B0-171B758DF201}" destId="{11104CD6-6ACE-4D02-A2D7-49121D6EBB39}" srcOrd="0" destOrd="0" presId="urn:microsoft.com/office/officeart/2005/8/layout/hierarchy2"/>
    <dgm:cxn modelId="{EA2FB5A1-AC75-46F7-B22D-F5457047B42C}" type="presParOf" srcId="{5F9969DE-48F7-485A-96B0-171B758DF201}" destId="{ED026D12-2E9C-40C8-AA78-A54420F42DE9}" srcOrd="1" destOrd="0" presId="urn:microsoft.com/office/officeart/2005/8/layout/hierarchy2"/>
    <dgm:cxn modelId="{99E41920-8C30-4778-AC35-BBD6B36B1F2A}" type="presParOf" srcId="{42BAE257-C902-4A8B-A0DC-718F0A1BF707}" destId="{190188A7-E0C3-40A1-88BC-41CA5CE5500F}" srcOrd="2" destOrd="0" presId="urn:microsoft.com/office/officeart/2005/8/layout/hierarchy2"/>
    <dgm:cxn modelId="{485B7454-8130-4E26-A838-1A98CE65D86D}" type="presParOf" srcId="{190188A7-E0C3-40A1-88BC-41CA5CE5500F}" destId="{12A31AFB-C9DF-4547-8AAD-EA69D075C3ED}" srcOrd="0" destOrd="0" presId="urn:microsoft.com/office/officeart/2005/8/layout/hierarchy2"/>
    <dgm:cxn modelId="{C597662E-FF13-425E-86BE-9C5EADE0A808}" type="presParOf" srcId="{42BAE257-C902-4A8B-A0DC-718F0A1BF707}" destId="{4CEFE55D-874A-4512-8F9B-135D38480B00}" srcOrd="3" destOrd="0" presId="urn:microsoft.com/office/officeart/2005/8/layout/hierarchy2"/>
    <dgm:cxn modelId="{AA7322AB-711C-431A-9922-E0289D303994}" type="presParOf" srcId="{4CEFE55D-874A-4512-8F9B-135D38480B00}" destId="{2755D522-EE0F-4B2B-AD2A-F9D1007B8810}" srcOrd="0" destOrd="0" presId="urn:microsoft.com/office/officeart/2005/8/layout/hierarchy2"/>
    <dgm:cxn modelId="{D29C4D1B-85AF-4B3D-A332-2EF5340DBA2B}" type="presParOf" srcId="{4CEFE55D-874A-4512-8F9B-135D38480B00}" destId="{132D65C1-1512-4A03-A4BB-B2EA37EDCAD6}" srcOrd="1" destOrd="0" presId="urn:microsoft.com/office/officeart/2005/8/layout/hierarchy2"/>
    <dgm:cxn modelId="{F92139B3-02E8-4262-B2DD-F8A68CB672D4}" type="presParOf" srcId="{132D65C1-1512-4A03-A4BB-B2EA37EDCAD6}" destId="{1AAF864F-D1AF-4B7B-ADFB-411ACDDAFAB1}" srcOrd="0" destOrd="0" presId="urn:microsoft.com/office/officeart/2005/8/layout/hierarchy2"/>
    <dgm:cxn modelId="{AE5F9709-E9A5-4FFE-9658-D5968B90A1ED}" type="presParOf" srcId="{1AAF864F-D1AF-4B7B-ADFB-411ACDDAFAB1}" destId="{6B22F30A-38AD-41CA-B657-4A1B71588BC9}" srcOrd="0" destOrd="0" presId="urn:microsoft.com/office/officeart/2005/8/layout/hierarchy2"/>
    <dgm:cxn modelId="{91EBC2A0-65AD-40C7-8D22-3B71D97C976C}" type="presParOf" srcId="{132D65C1-1512-4A03-A4BB-B2EA37EDCAD6}" destId="{472085FC-F4D2-4E59-B221-DBD190E2D5FE}" srcOrd="1" destOrd="0" presId="urn:microsoft.com/office/officeart/2005/8/layout/hierarchy2"/>
    <dgm:cxn modelId="{E0AF8CC2-DFD8-43CB-935E-1E5349616F57}" type="presParOf" srcId="{472085FC-F4D2-4E59-B221-DBD190E2D5FE}" destId="{ADC8AB3E-367E-4478-AC58-069A215D51F7}" srcOrd="0" destOrd="0" presId="urn:microsoft.com/office/officeart/2005/8/layout/hierarchy2"/>
    <dgm:cxn modelId="{7937A998-B03D-4AF8-8980-8C3B31CCB261}" type="presParOf" srcId="{472085FC-F4D2-4E59-B221-DBD190E2D5FE}" destId="{DB06A2E3-4ADB-46D2-923B-7ECFC1772FA7}" srcOrd="1" destOrd="0" presId="urn:microsoft.com/office/officeart/2005/8/layout/hierarchy2"/>
    <dgm:cxn modelId="{998296B4-181F-466D-ACF7-CEC6531B24CA}" type="presParOf" srcId="{54B8AB14-1AA5-4E21-91BF-D46FF3C5115A}" destId="{FADD1A24-AE19-471E-86FB-CC83CCCD9DA2}" srcOrd="2" destOrd="0" presId="urn:microsoft.com/office/officeart/2005/8/layout/hierarchy2"/>
    <dgm:cxn modelId="{0400997D-5B87-44BA-B071-021C0137D70B}" type="presParOf" srcId="{FADD1A24-AE19-471E-86FB-CC83CCCD9DA2}" destId="{5EB1E8A0-35C6-4628-8C07-FEB68421B523}" srcOrd="0" destOrd="0" presId="urn:microsoft.com/office/officeart/2005/8/layout/hierarchy2"/>
    <dgm:cxn modelId="{0E7FBD2F-583C-4119-9C6A-BC2347280D4A}" type="presParOf" srcId="{54B8AB14-1AA5-4E21-91BF-D46FF3C5115A}" destId="{9A8D8C45-4E5F-4DF1-8711-B493B68B8CAD}" srcOrd="3" destOrd="0" presId="urn:microsoft.com/office/officeart/2005/8/layout/hierarchy2"/>
    <dgm:cxn modelId="{1112FC71-A0C8-44BC-94C2-DC27A2F7B65E}" type="presParOf" srcId="{9A8D8C45-4E5F-4DF1-8711-B493B68B8CAD}" destId="{07F257C7-FB06-404F-8AD9-DCE1D5B1F7C0}" srcOrd="0" destOrd="0" presId="urn:microsoft.com/office/officeart/2005/8/layout/hierarchy2"/>
    <dgm:cxn modelId="{D265B216-810E-4B99-83EE-0524F3357178}" type="presParOf" srcId="{9A8D8C45-4E5F-4DF1-8711-B493B68B8CAD}" destId="{D4179737-14F7-4D97-880B-D3EC9DAD7373}" srcOrd="1" destOrd="0" presId="urn:microsoft.com/office/officeart/2005/8/layout/hierarchy2"/>
    <dgm:cxn modelId="{F128F536-BC80-49CE-808E-DFE8B21196A8}" type="presParOf" srcId="{D4179737-14F7-4D97-880B-D3EC9DAD7373}" destId="{05430E9D-4410-4FF0-9119-DCC1B5AF7B0A}" srcOrd="0" destOrd="0" presId="urn:microsoft.com/office/officeart/2005/8/layout/hierarchy2"/>
    <dgm:cxn modelId="{0F0363CF-E2B4-47D8-99C2-2496F766DF1A}" type="presParOf" srcId="{05430E9D-4410-4FF0-9119-DCC1B5AF7B0A}" destId="{D8975AF5-4236-483E-B18F-2C82257ABEE0}" srcOrd="0" destOrd="0" presId="urn:microsoft.com/office/officeart/2005/8/layout/hierarchy2"/>
    <dgm:cxn modelId="{511C852A-9982-4D94-AD3A-0A603618BC28}" type="presParOf" srcId="{D4179737-14F7-4D97-880B-D3EC9DAD7373}" destId="{4F0B83F7-D904-481C-B52C-8EDED00E37D7}" srcOrd="1" destOrd="0" presId="urn:microsoft.com/office/officeart/2005/8/layout/hierarchy2"/>
    <dgm:cxn modelId="{035D5741-6508-4AEE-B43D-F70580A06046}" type="presParOf" srcId="{4F0B83F7-D904-481C-B52C-8EDED00E37D7}" destId="{11562AF7-9767-48F5-B2E7-840E53521B19}" srcOrd="0" destOrd="0" presId="urn:microsoft.com/office/officeart/2005/8/layout/hierarchy2"/>
    <dgm:cxn modelId="{8105B53A-E6DF-418E-9BC7-72286EE90E4C}" type="presParOf" srcId="{4F0B83F7-D904-481C-B52C-8EDED00E37D7}" destId="{BA4C0BA2-B46F-440F-8914-2B0C6BFC3EC4}" srcOrd="1" destOrd="0" presId="urn:microsoft.com/office/officeart/2005/8/layout/hierarchy2"/>
    <dgm:cxn modelId="{36BFA102-EE2F-4881-8304-81D1365A1D67}" type="presParOf" srcId="{BA4C0BA2-B46F-440F-8914-2B0C6BFC3EC4}" destId="{2853ABF6-4B76-471A-9E44-F5AFCB898311}" srcOrd="0" destOrd="0" presId="urn:microsoft.com/office/officeart/2005/8/layout/hierarchy2"/>
    <dgm:cxn modelId="{417E5364-0D43-4D8B-8A1D-A387838B2F8C}" type="presParOf" srcId="{2853ABF6-4B76-471A-9E44-F5AFCB898311}" destId="{DC0F712F-68F0-4D3F-8C3A-E0CE291A6418}" srcOrd="0" destOrd="0" presId="urn:microsoft.com/office/officeart/2005/8/layout/hierarchy2"/>
    <dgm:cxn modelId="{072795A4-A67E-473A-957F-F2FDBF9DD6E9}" type="presParOf" srcId="{BA4C0BA2-B46F-440F-8914-2B0C6BFC3EC4}" destId="{C9F2B2FF-8362-4D23-90B8-1AFCE3E0DBB1}" srcOrd="1" destOrd="0" presId="urn:microsoft.com/office/officeart/2005/8/layout/hierarchy2"/>
    <dgm:cxn modelId="{3285EEDE-DDA1-4198-BBCA-25727FFE73DB}" type="presParOf" srcId="{C9F2B2FF-8362-4D23-90B8-1AFCE3E0DBB1}" destId="{2A89CF09-4B88-41C6-8A67-F4A3C6D4AC2E}" srcOrd="0" destOrd="0" presId="urn:microsoft.com/office/officeart/2005/8/layout/hierarchy2"/>
    <dgm:cxn modelId="{95C38A25-0CCA-4454-9B7D-FBD1AADE37AF}" type="presParOf" srcId="{C9F2B2FF-8362-4D23-90B8-1AFCE3E0DBB1}" destId="{0D0975E1-CD99-4DD2-AD26-404DD32D6544}" srcOrd="1" destOrd="0" presId="urn:microsoft.com/office/officeart/2005/8/layout/hierarchy2"/>
    <dgm:cxn modelId="{C6577C48-BF04-4966-8E13-16D2F63E063F}" type="presParOf" srcId="{BA4C0BA2-B46F-440F-8914-2B0C6BFC3EC4}" destId="{89A39259-BBB1-4D94-AF7E-0F287A99B7BD}" srcOrd="2" destOrd="0" presId="urn:microsoft.com/office/officeart/2005/8/layout/hierarchy2"/>
    <dgm:cxn modelId="{D089E349-7271-41F1-B53C-AEA842051584}" type="presParOf" srcId="{89A39259-BBB1-4D94-AF7E-0F287A99B7BD}" destId="{23BE471F-FE81-4ADC-BF0C-2F564BA3C488}" srcOrd="0" destOrd="0" presId="urn:microsoft.com/office/officeart/2005/8/layout/hierarchy2"/>
    <dgm:cxn modelId="{338E5AC4-EE83-4F28-9A6C-558104B60A48}" type="presParOf" srcId="{BA4C0BA2-B46F-440F-8914-2B0C6BFC3EC4}" destId="{FCD4A83A-EC70-4DF0-ACA5-F96899A1D9F8}" srcOrd="3" destOrd="0" presId="urn:microsoft.com/office/officeart/2005/8/layout/hierarchy2"/>
    <dgm:cxn modelId="{5C8476FC-BFC0-496C-B5C5-F193033B500A}" type="presParOf" srcId="{FCD4A83A-EC70-4DF0-ACA5-F96899A1D9F8}" destId="{F03120CC-8002-4CCE-BBDB-6218DF87EF2C}" srcOrd="0" destOrd="0" presId="urn:microsoft.com/office/officeart/2005/8/layout/hierarchy2"/>
    <dgm:cxn modelId="{3DFC4FE3-5D47-4793-8C7D-76132BEAFD7D}" type="presParOf" srcId="{FCD4A83A-EC70-4DF0-ACA5-F96899A1D9F8}" destId="{ABE7B309-6B8B-47DF-9EEC-B073468306F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30C19B-D635-4F7C-A18E-0EE843DE053B}">
      <dsp:nvSpPr>
        <dsp:cNvPr id="0" name=""/>
        <dsp:cNvSpPr/>
      </dsp:nvSpPr>
      <dsp:spPr>
        <a:xfrm>
          <a:off x="816391" y="1373105"/>
          <a:ext cx="1591003" cy="795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Plataforma empresarial</a:t>
          </a:r>
          <a:endParaRPr lang="es-ES" sz="2000" kern="1200" dirty="0"/>
        </a:p>
      </dsp:txBody>
      <dsp:txXfrm>
        <a:off x="839690" y="1396404"/>
        <a:ext cx="1544405" cy="748903"/>
      </dsp:txXfrm>
    </dsp:sp>
    <dsp:sp modelId="{D763A731-1897-46CB-8908-F1EEA829DDF1}">
      <dsp:nvSpPr>
        <dsp:cNvPr id="0" name=""/>
        <dsp:cNvSpPr/>
      </dsp:nvSpPr>
      <dsp:spPr>
        <a:xfrm rot="18289469">
          <a:off x="2168388" y="1293227"/>
          <a:ext cx="111441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14412" y="2021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2697734" y="1285582"/>
        <a:ext cx="55720" cy="55720"/>
      </dsp:txXfrm>
    </dsp:sp>
    <dsp:sp modelId="{A0A6EB62-FA4C-4141-A221-26CC801AC5DE}">
      <dsp:nvSpPr>
        <dsp:cNvPr id="0" name=""/>
        <dsp:cNvSpPr/>
      </dsp:nvSpPr>
      <dsp:spPr>
        <a:xfrm>
          <a:off x="3043795" y="458278"/>
          <a:ext cx="1591003" cy="795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Datos</a:t>
          </a:r>
          <a:endParaRPr lang="es-ES" sz="2000" kern="1200" dirty="0"/>
        </a:p>
      </dsp:txBody>
      <dsp:txXfrm>
        <a:off x="3067094" y="481577"/>
        <a:ext cx="1544405" cy="748903"/>
      </dsp:txXfrm>
    </dsp:sp>
    <dsp:sp modelId="{1EBFE9C9-3F18-445D-8DB7-33218ADBB298}">
      <dsp:nvSpPr>
        <dsp:cNvPr id="0" name=""/>
        <dsp:cNvSpPr/>
      </dsp:nvSpPr>
      <dsp:spPr>
        <a:xfrm rot="19457599">
          <a:off x="4561134" y="607107"/>
          <a:ext cx="78373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83730" y="2021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4933406" y="607729"/>
        <a:ext cx="39186" cy="39186"/>
      </dsp:txXfrm>
    </dsp:sp>
    <dsp:sp modelId="{B455B402-A523-4AC8-A066-92FD4FC5E754}">
      <dsp:nvSpPr>
        <dsp:cNvPr id="0" name=""/>
        <dsp:cNvSpPr/>
      </dsp:nvSpPr>
      <dsp:spPr>
        <a:xfrm>
          <a:off x="5271200" y="864"/>
          <a:ext cx="1591003" cy="795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Indicadores</a:t>
          </a:r>
          <a:endParaRPr lang="es-ES" sz="2000" kern="1200" dirty="0"/>
        </a:p>
      </dsp:txBody>
      <dsp:txXfrm>
        <a:off x="5294499" y="24163"/>
        <a:ext cx="1544405" cy="748903"/>
      </dsp:txXfrm>
    </dsp:sp>
    <dsp:sp modelId="{5E0222C9-FEC0-4880-B82C-3801B8416F55}">
      <dsp:nvSpPr>
        <dsp:cNvPr id="0" name=""/>
        <dsp:cNvSpPr/>
      </dsp:nvSpPr>
      <dsp:spPr>
        <a:xfrm>
          <a:off x="6862204" y="378400"/>
          <a:ext cx="63640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36401" y="2021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7164494" y="382705"/>
        <a:ext cx="31820" cy="31820"/>
      </dsp:txXfrm>
    </dsp:sp>
    <dsp:sp modelId="{11104CD6-6ACE-4D02-A2D7-49121D6EBB39}">
      <dsp:nvSpPr>
        <dsp:cNvPr id="0" name=""/>
        <dsp:cNvSpPr/>
      </dsp:nvSpPr>
      <dsp:spPr>
        <a:xfrm>
          <a:off x="7498605" y="864"/>
          <a:ext cx="1591003" cy="795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Información</a:t>
          </a:r>
          <a:endParaRPr lang="es-ES" sz="2000" kern="1200" dirty="0"/>
        </a:p>
      </dsp:txBody>
      <dsp:txXfrm>
        <a:off x="7521904" y="24163"/>
        <a:ext cx="1544405" cy="748903"/>
      </dsp:txXfrm>
    </dsp:sp>
    <dsp:sp modelId="{190188A7-E0C3-40A1-88BC-41CA5CE5500F}">
      <dsp:nvSpPr>
        <dsp:cNvPr id="0" name=""/>
        <dsp:cNvSpPr/>
      </dsp:nvSpPr>
      <dsp:spPr>
        <a:xfrm rot="2142401">
          <a:off x="4561134" y="1064520"/>
          <a:ext cx="78373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83730" y="2021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4933406" y="1065142"/>
        <a:ext cx="39186" cy="39186"/>
      </dsp:txXfrm>
    </dsp:sp>
    <dsp:sp modelId="{2755D522-EE0F-4B2B-AD2A-F9D1007B8810}">
      <dsp:nvSpPr>
        <dsp:cNvPr id="0" name=""/>
        <dsp:cNvSpPr/>
      </dsp:nvSpPr>
      <dsp:spPr>
        <a:xfrm>
          <a:off x="5271200" y="915691"/>
          <a:ext cx="1591003" cy="795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Números </a:t>
          </a:r>
          <a:endParaRPr lang="es-ES" sz="2000" kern="1200" dirty="0"/>
        </a:p>
      </dsp:txBody>
      <dsp:txXfrm>
        <a:off x="5294499" y="938990"/>
        <a:ext cx="1544405" cy="748903"/>
      </dsp:txXfrm>
    </dsp:sp>
    <dsp:sp modelId="{1AAF864F-D1AF-4B7B-ADFB-411ACDDAFAB1}">
      <dsp:nvSpPr>
        <dsp:cNvPr id="0" name=""/>
        <dsp:cNvSpPr/>
      </dsp:nvSpPr>
      <dsp:spPr>
        <a:xfrm>
          <a:off x="6862204" y="1293227"/>
          <a:ext cx="63640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36401" y="2021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7164494" y="1297532"/>
        <a:ext cx="31820" cy="31820"/>
      </dsp:txXfrm>
    </dsp:sp>
    <dsp:sp modelId="{ADC8AB3E-367E-4478-AC58-069A215D51F7}">
      <dsp:nvSpPr>
        <dsp:cNvPr id="0" name=""/>
        <dsp:cNvSpPr/>
      </dsp:nvSpPr>
      <dsp:spPr>
        <a:xfrm>
          <a:off x="7498605" y="915691"/>
          <a:ext cx="1591003" cy="795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Ventas o clientes </a:t>
          </a:r>
          <a:r>
            <a:rPr lang="es-ES" sz="2000" kern="1200" dirty="0" err="1" smtClean="0"/>
            <a:t>etc</a:t>
          </a:r>
          <a:endParaRPr lang="es-ES" sz="2000" kern="1200" dirty="0"/>
        </a:p>
      </dsp:txBody>
      <dsp:txXfrm>
        <a:off x="7521904" y="938990"/>
        <a:ext cx="1544405" cy="748903"/>
      </dsp:txXfrm>
    </dsp:sp>
    <dsp:sp modelId="{FADD1A24-AE19-471E-86FB-CC83CCCD9DA2}">
      <dsp:nvSpPr>
        <dsp:cNvPr id="0" name=""/>
        <dsp:cNvSpPr/>
      </dsp:nvSpPr>
      <dsp:spPr>
        <a:xfrm rot="3310531">
          <a:off x="2168388" y="2208054"/>
          <a:ext cx="111441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14412" y="2021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2697734" y="2200409"/>
        <a:ext cx="55720" cy="55720"/>
      </dsp:txXfrm>
    </dsp:sp>
    <dsp:sp modelId="{07F257C7-FB06-404F-8AD9-DCE1D5B1F7C0}">
      <dsp:nvSpPr>
        <dsp:cNvPr id="0" name=""/>
        <dsp:cNvSpPr/>
      </dsp:nvSpPr>
      <dsp:spPr>
        <a:xfrm>
          <a:off x="3043795" y="2287932"/>
          <a:ext cx="1591003" cy="795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Información y conocimiento</a:t>
          </a:r>
          <a:endParaRPr lang="es-ES" sz="2000" kern="1200" dirty="0"/>
        </a:p>
      </dsp:txBody>
      <dsp:txXfrm>
        <a:off x="3067094" y="2311231"/>
        <a:ext cx="1544405" cy="748903"/>
      </dsp:txXfrm>
    </dsp:sp>
    <dsp:sp modelId="{05430E9D-4410-4FF0-9119-DCC1B5AF7B0A}">
      <dsp:nvSpPr>
        <dsp:cNvPr id="0" name=""/>
        <dsp:cNvSpPr/>
      </dsp:nvSpPr>
      <dsp:spPr>
        <a:xfrm>
          <a:off x="4634799" y="2665468"/>
          <a:ext cx="63640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36401" y="2021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4937089" y="2669772"/>
        <a:ext cx="31820" cy="31820"/>
      </dsp:txXfrm>
    </dsp:sp>
    <dsp:sp modelId="{11562AF7-9767-48F5-B2E7-840E53521B19}">
      <dsp:nvSpPr>
        <dsp:cNvPr id="0" name=""/>
        <dsp:cNvSpPr/>
      </dsp:nvSpPr>
      <dsp:spPr>
        <a:xfrm>
          <a:off x="5271200" y="2287932"/>
          <a:ext cx="1591003" cy="795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Alertas o toma decisiones</a:t>
          </a:r>
          <a:endParaRPr lang="es-ES" sz="2000" kern="1200" dirty="0"/>
        </a:p>
      </dsp:txBody>
      <dsp:txXfrm>
        <a:off x="5294499" y="2311231"/>
        <a:ext cx="1544405" cy="748903"/>
      </dsp:txXfrm>
    </dsp:sp>
    <dsp:sp modelId="{2853ABF6-4B76-471A-9E44-F5AFCB898311}">
      <dsp:nvSpPr>
        <dsp:cNvPr id="0" name=""/>
        <dsp:cNvSpPr/>
      </dsp:nvSpPr>
      <dsp:spPr>
        <a:xfrm rot="19457599">
          <a:off x="6788539" y="2436761"/>
          <a:ext cx="78373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83730" y="2021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7160811" y="2437382"/>
        <a:ext cx="39186" cy="39186"/>
      </dsp:txXfrm>
    </dsp:sp>
    <dsp:sp modelId="{2A89CF09-4B88-41C6-8A67-F4A3C6D4AC2E}">
      <dsp:nvSpPr>
        <dsp:cNvPr id="0" name=""/>
        <dsp:cNvSpPr/>
      </dsp:nvSpPr>
      <dsp:spPr>
        <a:xfrm>
          <a:off x="7498605" y="1830518"/>
          <a:ext cx="1591003" cy="795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Ventas</a:t>
          </a:r>
          <a:endParaRPr lang="es-ES" sz="2000" kern="1200" dirty="0"/>
        </a:p>
      </dsp:txBody>
      <dsp:txXfrm>
        <a:off x="7521904" y="1853817"/>
        <a:ext cx="1544405" cy="748903"/>
      </dsp:txXfrm>
    </dsp:sp>
    <dsp:sp modelId="{89A39259-BBB1-4D94-AF7E-0F287A99B7BD}">
      <dsp:nvSpPr>
        <dsp:cNvPr id="0" name=""/>
        <dsp:cNvSpPr/>
      </dsp:nvSpPr>
      <dsp:spPr>
        <a:xfrm rot="2142401">
          <a:off x="6788539" y="2894174"/>
          <a:ext cx="78373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83730" y="2021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7160811" y="2894796"/>
        <a:ext cx="39186" cy="39186"/>
      </dsp:txXfrm>
    </dsp:sp>
    <dsp:sp modelId="{F03120CC-8002-4CCE-BBDB-6218DF87EF2C}">
      <dsp:nvSpPr>
        <dsp:cNvPr id="0" name=""/>
        <dsp:cNvSpPr/>
      </dsp:nvSpPr>
      <dsp:spPr>
        <a:xfrm>
          <a:off x="7498605" y="2745345"/>
          <a:ext cx="1591003" cy="795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 Caída de ventas</a:t>
          </a:r>
          <a:endParaRPr lang="es-ES" sz="2000" kern="1200" dirty="0"/>
        </a:p>
      </dsp:txBody>
      <dsp:txXfrm>
        <a:off x="7521904" y="2768644"/>
        <a:ext cx="1544405" cy="7489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3B13679-463E-4048-9EDB-3D45253C2822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09F0C01-BBF8-46E7-9BC3-D2A710FBBB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3679-463E-4048-9EDB-3D45253C2822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0C01-BBF8-46E7-9BC3-D2A710FBBB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0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3679-463E-4048-9EDB-3D45253C2822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0C01-BBF8-46E7-9BC3-D2A710FBBB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42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3679-463E-4048-9EDB-3D45253C2822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0C01-BBF8-46E7-9BC3-D2A710FBBBE3}" type="slidenum">
              <a:rPr lang="en-US" smtClean="0"/>
              <a:t>‹Nº›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3887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3679-463E-4048-9EDB-3D45253C2822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0C01-BBF8-46E7-9BC3-D2A710FBBB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25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3679-463E-4048-9EDB-3D45253C2822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0C01-BBF8-46E7-9BC3-D2A710FBBB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3679-463E-4048-9EDB-3D45253C2822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0C01-BBF8-46E7-9BC3-D2A710FBBB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66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3679-463E-4048-9EDB-3D45253C2822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0C01-BBF8-46E7-9BC3-D2A710FBBB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78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3679-463E-4048-9EDB-3D45253C2822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0C01-BBF8-46E7-9BC3-D2A710FBBB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5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3679-463E-4048-9EDB-3D45253C2822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0C01-BBF8-46E7-9BC3-D2A710FBBB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5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3679-463E-4048-9EDB-3D45253C2822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0C01-BBF8-46E7-9BC3-D2A710FBBB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2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3679-463E-4048-9EDB-3D45253C2822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0C01-BBF8-46E7-9BC3-D2A710FBBB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6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3679-463E-4048-9EDB-3D45253C2822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0C01-BBF8-46E7-9BC3-D2A710FBBB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6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3679-463E-4048-9EDB-3D45253C2822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0C01-BBF8-46E7-9BC3-D2A710FBBB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1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3679-463E-4048-9EDB-3D45253C2822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0C01-BBF8-46E7-9BC3-D2A710FBBB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50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3679-463E-4048-9EDB-3D45253C2822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0C01-BBF8-46E7-9BC3-D2A710FBBB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88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3679-463E-4048-9EDB-3D45253C2822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0C01-BBF8-46E7-9BC3-D2A710FBBB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9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13679-463E-4048-9EDB-3D45253C2822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F0C01-BBF8-46E7-9BC3-D2A710FBBB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797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9519" y="1134395"/>
            <a:ext cx="8791575" cy="2387600"/>
          </a:xfrm>
        </p:spPr>
        <p:txBody>
          <a:bodyPr>
            <a:noAutofit/>
          </a:bodyPr>
          <a:lstStyle/>
          <a:p>
            <a:r>
              <a:rPr lang="es-ES" sz="9600" dirty="0" smtClean="0"/>
              <a:t>	LA REJA</a:t>
            </a:r>
            <a:endParaRPr lang="en-US" sz="9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548" y="3244589"/>
            <a:ext cx="9842270" cy="3098022"/>
          </a:xfrm>
        </p:spPr>
        <p:txBody>
          <a:bodyPr>
            <a:normAutofit fontScale="62500" lnSpcReduction="20000"/>
          </a:bodyPr>
          <a:lstStyle/>
          <a:p>
            <a:r>
              <a:rPr lang="es-ES" sz="4800" dirty="0" smtClean="0">
                <a:solidFill>
                  <a:schemeClr val="tx1"/>
                </a:solidFill>
              </a:rPr>
              <a:t>1.- IDEAS PRINCIPALES</a:t>
            </a:r>
          </a:p>
          <a:p>
            <a:r>
              <a:rPr lang="es-ES" sz="4800" dirty="0" smtClean="0">
                <a:solidFill>
                  <a:schemeClr val="tx1"/>
                </a:solidFill>
              </a:rPr>
              <a:t>2.- Titulo (Cambiar/justificar)</a:t>
            </a:r>
          </a:p>
          <a:p>
            <a:r>
              <a:rPr lang="es-ES" sz="4800" dirty="0" smtClean="0">
                <a:solidFill>
                  <a:schemeClr val="tx1"/>
                </a:solidFill>
              </a:rPr>
              <a:t>3.- Resumen/organizador grafico</a:t>
            </a:r>
          </a:p>
          <a:p>
            <a:r>
              <a:rPr lang="es-ES" sz="4800" dirty="0" smtClean="0">
                <a:solidFill>
                  <a:schemeClr val="tx1"/>
                </a:solidFill>
              </a:rPr>
              <a:t>4.- aplicaciones practicas</a:t>
            </a:r>
          </a:p>
          <a:p>
            <a:r>
              <a:rPr lang="es-ES" sz="4800" dirty="0" smtClean="0">
                <a:solidFill>
                  <a:schemeClr val="tx1"/>
                </a:solidFill>
              </a:rPr>
              <a:t>5.- conclusión general</a:t>
            </a:r>
          </a:p>
          <a:p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8903368" y="4090737"/>
            <a:ext cx="29958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EQUIPO 2</a:t>
            </a:r>
            <a:endParaRPr lang="es-MX" dirty="0"/>
          </a:p>
          <a:p>
            <a:r>
              <a:rPr lang="es-MX" dirty="0" smtClean="0"/>
              <a:t>ERNESTO DANIEL COYOC GONZALEZ</a:t>
            </a:r>
          </a:p>
          <a:p>
            <a:r>
              <a:rPr lang="es-MX" dirty="0" smtClean="0"/>
              <a:t>GILBERTO CORDOVA </a:t>
            </a:r>
          </a:p>
          <a:p>
            <a:endParaRPr lang="es-MX" dirty="0" smtClean="0"/>
          </a:p>
        </p:txBody>
      </p:sp>
      <p:pic>
        <p:nvPicPr>
          <p:cNvPr id="1026" name="Picture 2" descr="Download Ujat Logo Png - Universidad Juárez Autónoma De Tabasco PNG Image  with No Background - PNGkey.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51"/>
            <a:ext cx="6388768" cy="184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versidad Juárez Autónoma de Tabasc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674" y="-204621"/>
            <a:ext cx="3143250" cy="459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227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1.- ideas principales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75405" y="1642657"/>
            <a:ext cx="10837227" cy="4724891"/>
          </a:xfrm>
        </p:spPr>
        <p:txBody>
          <a:bodyPr>
            <a:normAutofit fontScale="55000" lnSpcReduction="20000"/>
          </a:bodyPr>
          <a:lstStyle/>
          <a:p>
            <a:r>
              <a:rPr lang="es-ES" dirty="0" smtClean="0"/>
              <a:t>Arquitectura Empresarial (AE)</a:t>
            </a:r>
          </a:p>
          <a:p>
            <a:r>
              <a:rPr lang="es-ES" dirty="0" smtClean="0"/>
              <a:t>Programa de gestión</a:t>
            </a:r>
          </a:p>
          <a:p>
            <a:r>
              <a:rPr lang="es-ES" dirty="0" smtClean="0"/>
              <a:t>Método de análisis y diseño</a:t>
            </a:r>
          </a:p>
          <a:p>
            <a:r>
              <a:rPr lang="es-ES" dirty="0" smtClean="0"/>
              <a:t>Servicios de negocios</a:t>
            </a:r>
          </a:p>
          <a:p>
            <a:r>
              <a:rPr lang="es-ES" dirty="0" smtClean="0"/>
              <a:t>Flujos de información </a:t>
            </a:r>
          </a:p>
          <a:p>
            <a:r>
              <a:rPr lang="es-ES" dirty="0" smtClean="0"/>
              <a:t>Utilización de recursos para la dirección estratégica</a:t>
            </a:r>
          </a:p>
          <a:p>
            <a:r>
              <a:rPr lang="es-ES" dirty="0" smtClean="0"/>
              <a:t>Alineamiento estratégico</a:t>
            </a:r>
          </a:p>
          <a:p>
            <a:r>
              <a:rPr lang="es-ES" dirty="0" smtClean="0"/>
              <a:t>Política estandarizada</a:t>
            </a:r>
          </a:p>
          <a:p>
            <a:r>
              <a:rPr lang="es-ES" dirty="0" smtClean="0"/>
              <a:t>Soporte de toma de decisiones</a:t>
            </a:r>
          </a:p>
          <a:p>
            <a:r>
              <a:rPr lang="es-ES" dirty="0" smtClean="0"/>
              <a:t>Supervisión de recursos</a:t>
            </a:r>
          </a:p>
          <a:p>
            <a:r>
              <a:rPr lang="es-ES" dirty="0" smtClean="0"/>
              <a:t>Enfoque arquitectónico</a:t>
            </a:r>
          </a:p>
          <a:p>
            <a:r>
              <a:rPr lang="es-ES" dirty="0" smtClean="0"/>
              <a:t>Vista actual</a:t>
            </a:r>
          </a:p>
          <a:p>
            <a:r>
              <a:rPr lang="es-ES" dirty="0" smtClean="0"/>
              <a:t>Vista futura</a:t>
            </a:r>
          </a:p>
          <a:p>
            <a:r>
              <a:rPr lang="es-ES" dirty="0" smtClean="0"/>
              <a:t>Plan de gestión arquitectónico</a:t>
            </a:r>
          </a:p>
          <a:p>
            <a:pPr marL="0" indent="0">
              <a:buNone/>
            </a:pPr>
            <a:endParaRPr lang="es-E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2.- titulo				Cambio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56953" y="2249486"/>
            <a:ext cx="5354781" cy="3541714"/>
          </a:xfrm>
        </p:spPr>
        <p:txBody>
          <a:bodyPr/>
          <a:lstStyle/>
          <a:p>
            <a:r>
              <a:rPr lang="es-ES" dirty="0" smtClean="0"/>
              <a:t>Enfoque de arquitectura empresarial</a:t>
            </a:r>
          </a:p>
          <a:p>
            <a:r>
              <a:rPr lang="es-ES" dirty="0" smtClean="0"/>
              <a:t>Organización de gestión de datos</a:t>
            </a:r>
          </a:p>
          <a:p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094412" y="2249486"/>
            <a:ext cx="5892541" cy="3541714"/>
          </a:xfrm>
        </p:spPr>
        <p:txBody>
          <a:bodyPr/>
          <a:lstStyle/>
          <a:p>
            <a:r>
              <a:rPr lang="es-ES" dirty="0" smtClean="0"/>
              <a:t>Planificación de arquitectura empresarial</a:t>
            </a:r>
          </a:p>
          <a:p>
            <a:r>
              <a:rPr lang="es-ES" dirty="0" smtClean="0"/>
              <a:t>Organización y función de gestión de 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94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3.- resumen/organizador</a:t>
            </a:r>
            <a:endParaRPr lang="en-U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06129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9099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4.-Aplicaciones practicas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41410" y="2249485"/>
            <a:ext cx="10360779" cy="4127251"/>
          </a:xfrm>
        </p:spPr>
        <p:txBody>
          <a:bodyPr/>
          <a:lstStyle/>
          <a:p>
            <a:r>
              <a:rPr lang="en-US" dirty="0" smtClean="0"/>
              <a:t>Algoritmo en la vida cotidiana</a:t>
            </a:r>
          </a:p>
          <a:p>
            <a:r>
              <a:rPr lang="en-US" dirty="0" smtClean="0"/>
              <a:t>Algoritmo Industrial</a:t>
            </a:r>
          </a:p>
          <a:p>
            <a:r>
              <a:rPr lang="en-US" dirty="0" smtClean="0"/>
              <a:t>Algoritmo </a:t>
            </a:r>
            <a:r>
              <a:rPr lang="en-US" dirty="0" err="1" smtClean="0"/>
              <a:t>Matematico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267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Conclusión general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 conclusion a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tema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que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algoritmos</a:t>
            </a:r>
            <a:r>
              <a:rPr lang="en-US" dirty="0" smtClean="0"/>
              <a:t> son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importantes</a:t>
            </a:r>
            <a:r>
              <a:rPr lang="en-US" dirty="0" smtClean="0"/>
              <a:t> </a:t>
            </a:r>
            <a:r>
              <a:rPr lang="en-US" dirty="0" err="1" smtClean="0"/>
              <a:t>tanto</a:t>
            </a:r>
            <a:r>
              <a:rPr lang="en-US" dirty="0" smtClean="0"/>
              <a:t> para la vida cotidiana </a:t>
            </a:r>
            <a:r>
              <a:rPr lang="en-US" dirty="0" err="1" smtClean="0"/>
              <a:t>como</a:t>
            </a:r>
            <a:r>
              <a:rPr lang="en-US" dirty="0" smtClean="0"/>
              <a:t> la vida professional </a:t>
            </a:r>
            <a:r>
              <a:rPr lang="en-US" dirty="0" err="1" smtClean="0"/>
              <a:t>ya</a:t>
            </a:r>
            <a:r>
              <a:rPr lang="en-US" dirty="0" smtClean="0"/>
              <a:t> que en el </a:t>
            </a:r>
            <a:r>
              <a:rPr lang="en-US" dirty="0" err="1" smtClean="0"/>
              <a:t>articulo</a:t>
            </a:r>
            <a:r>
              <a:rPr lang="en-US" dirty="0" smtClean="0"/>
              <a:t> que se </a:t>
            </a:r>
            <a:r>
              <a:rPr lang="en-US" dirty="0" err="1" smtClean="0"/>
              <a:t>baso</a:t>
            </a:r>
            <a:r>
              <a:rPr lang="en-US" dirty="0" smtClean="0"/>
              <a:t> para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pequeño</a:t>
            </a:r>
            <a:r>
              <a:rPr lang="en-US" dirty="0" smtClean="0"/>
              <a:t> </a:t>
            </a:r>
            <a:r>
              <a:rPr lang="en-US" dirty="0" err="1" smtClean="0"/>
              <a:t>trabajo</a:t>
            </a:r>
            <a:r>
              <a:rPr lang="en-US" dirty="0" smtClean="0"/>
              <a:t>,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deja</a:t>
            </a:r>
            <a:r>
              <a:rPr lang="en-US" dirty="0" smtClean="0"/>
              <a:t> </a:t>
            </a:r>
            <a:r>
              <a:rPr lang="en-US" dirty="0" err="1" smtClean="0"/>
              <a:t>claro</a:t>
            </a:r>
            <a:r>
              <a:rPr lang="en-US" dirty="0" smtClean="0"/>
              <a:t> que no solo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algoritmos</a:t>
            </a:r>
            <a:r>
              <a:rPr lang="en-US" dirty="0" smtClean="0"/>
              <a:t> se </a:t>
            </a:r>
            <a:r>
              <a:rPr lang="en-US" dirty="0" err="1" smtClean="0"/>
              <a:t>utilizan</a:t>
            </a:r>
            <a:r>
              <a:rPr lang="en-US" dirty="0" smtClean="0"/>
              <a:t> en software </a:t>
            </a:r>
            <a:r>
              <a:rPr lang="en-US" dirty="0" err="1" smtClean="0"/>
              <a:t>si</a:t>
            </a:r>
            <a:r>
              <a:rPr lang="en-US" dirty="0" smtClean="0"/>
              <a:t> no en </a:t>
            </a:r>
            <a:r>
              <a:rPr lang="en-US" dirty="0" err="1" smtClean="0"/>
              <a:t>todo</a:t>
            </a:r>
            <a:r>
              <a:rPr lang="en-US" dirty="0" smtClean="0"/>
              <a:t> </a:t>
            </a:r>
            <a:r>
              <a:rPr lang="en-US" dirty="0" err="1" smtClean="0"/>
              <a:t>proceso</a:t>
            </a:r>
            <a:r>
              <a:rPr lang="en-US" dirty="0" smtClean="0"/>
              <a:t> </a:t>
            </a:r>
            <a:r>
              <a:rPr lang="en-US" dirty="0" err="1" smtClean="0"/>
              <a:t>cotidiano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786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6CCED8E94361499A7D3AC7D2D79CAD" ma:contentTypeVersion="11" ma:contentTypeDescription="Create a new document." ma:contentTypeScope="" ma:versionID="019ebf812a9aabf8074cd91419aeeda9">
  <xsd:schema xmlns:xsd="http://www.w3.org/2001/XMLSchema" xmlns:xs="http://www.w3.org/2001/XMLSchema" xmlns:p="http://schemas.microsoft.com/office/2006/metadata/properties" xmlns:ns2="a5bdb8aa-104c-4b10-a5e3-e262f3b8bd5b" xmlns:ns3="231c5073-2521-4c36-b1f2-e432bfa2704c" targetNamespace="http://schemas.microsoft.com/office/2006/metadata/properties" ma:root="true" ma:fieldsID="aa29ea2a57946984cd4968404b0a36c8" ns2:_="" ns3:_="">
    <xsd:import namespace="a5bdb8aa-104c-4b10-a5e3-e262f3b8bd5b"/>
    <xsd:import namespace="231c5073-2521-4c36-b1f2-e432bfa2704c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bdb8aa-104c-4b10-a5e3-e262f3b8bd5b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5c380107-cfc6-4603-812f-b1c621fe0c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1c5073-2521-4c36-b1f2-e432bfa2704c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e39a7a93-268a-42d8-9e9b-2dfe88fa3756}" ma:internalName="TaxCatchAll" ma:showField="CatchAllData" ma:web="231c5073-2521-4c36-b1f2-e432bfa2704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a5bdb8aa-104c-4b10-a5e3-e262f3b8bd5b" xsi:nil="true"/>
    <TaxCatchAll xmlns="231c5073-2521-4c36-b1f2-e432bfa2704c" xsi:nil="true"/>
    <lcf76f155ced4ddcb4097134ff3c332f xmlns="a5bdb8aa-104c-4b10-a5e3-e262f3b8bd5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01B84E0-6469-4DD0-A89B-101BFA0224C1}"/>
</file>

<file path=customXml/itemProps2.xml><?xml version="1.0" encoding="utf-8"?>
<ds:datastoreItem xmlns:ds="http://schemas.openxmlformats.org/officeDocument/2006/customXml" ds:itemID="{FD45AA91-A5BE-43E7-BBB2-87674DAF127F}"/>
</file>

<file path=customXml/itemProps3.xml><?xml version="1.0" encoding="utf-8"?>
<ds:datastoreItem xmlns:ds="http://schemas.openxmlformats.org/officeDocument/2006/customXml" ds:itemID="{22A12B64-EE5F-4444-9D48-4EA51398D1F8}"/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94</TotalTime>
  <Words>197</Words>
  <Application>Microsoft Office PowerPoint</Application>
  <PresentationFormat>Panorámica</PresentationFormat>
  <Paragraphs>46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Circuito</vt:lpstr>
      <vt:lpstr> LA REJA</vt:lpstr>
      <vt:lpstr>1.- ideas principales</vt:lpstr>
      <vt:lpstr>2.- titulo    Cambio</vt:lpstr>
      <vt:lpstr>3.- resumen/organizador</vt:lpstr>
      <vt:lpstr>4.-Aplicaciones practicas</vt:lpstr>
      <vt:lpstr>Conclusión general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REJA</dc:title>
  <dc:creator>SL1</dc:creator>
  <cp:lastModifiedBy>ERNESTO DANIEL</cp:lastModifiedBy>
  <cp:revision>9</cp:revision>
  <dcterms:created xsi:type="dcterms:W3CDTF">2022-02-24T17:25:36Z</dcterms:created>
  <dcterms:modified xsi:type="dcterms:W3CDTF">2022-03-01T00:48:23Z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0x010100576CCED8E94361499A7D3AC7D2D79CAD</vt:lpwstr>
  </property>
</Properties>
</file>