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8" r:id="rId2"/>
    <p:sldId id="260" r:id="rId3"/>
    <p:sldId id="270" r:id="rId4"/>
    <p:sldId id="272" r:id="rId5"/>
    <p:sldId id="273" r:id="rId6"/>
    <p:sldId id="263" r:id="rId7"/>
    <p:sldId id="271" r:id="rId8"/>
    <p:sldId id="265" r:id="rId9"/>
    <p:sldId id="274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CF7EDB-2AE0-40F0-AC6C-7A0BD16B87C9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FA159531-2141-4B6A-A54A-677EE3AD759C}">
      <dgm:prSet/>
      <dgm:spPr/>
      <dgm:t>
        <a:bodyPr/>
        <a:lstStyle/>
        <a:p>
          <a:r>
            <a:rPr lang="en-US" baseline="0"/>
            <a:t>Imperative</a:t>
          </a:r>
          <a:endParaRPr lang="en-US"/>
        </a:p>
      </dgm:t>
    </dgm:pt>
    <dgm:pt modelId="{37B9E9C7-12C0-4416-B5BE-27361BBD5C58}" type="parTrans" cxnId="{3BF5E0CD-2273-4F34-94C5-470D6D36B851}">
      <dgm:prSet/>
      <dgm:spPr/>
      <dgm:t>
        <a:bodyPr/>
        <a:lstStyle/>
        <a:p>
          <a:endParaRPr lang="en-US"/>
        </a:p>
      </dgm:t>
    </dgm:pt>
    <dgm:pt modelId="{E5313377-1C55-4337-8CC2-872402324B68}" type="sibTrans" cxnId="{3BF5E0CD-2273-4F34-94C5-470D6D36B851}">
      <dgm:prSet/>
      <dgm:spPr/>
      <dgm:t>
        <a:bodyPr/>
        <a:lstStyle/>
        <a:p>
          <a:endParaRPr lang="en-US"/>
        </a:p>
      </dgm:t>
    </dgm:pt>
    <dgm:pt modelId="{E6ECE61C-A45F-4106-BDAA-61F7BB6462F2}">
      <dgm:prSet/>
      <dgm:spPr/>
      <dgm:t>
        <a:bodyPr/>
        <a:lstStyle/>
        <a:p>
          <a:r>
            <a:rPr lang="en-US" baseline="0"/>
            <a:t>Functional</a:t>
          </a:r>
          <a:endParaRPr lang="en-US"/>
        </a:p>
      </dgm:t>
    </dgm:pt>
    <dgm:pt modelId="{B3FA0F6A-5C7A-45E8-8E2C-3E67BB3FEF09}" type="parTrans" cxnId="{20DB7510-4484-4E9F-9257-FBE53EEED497}">
      <dgm:prSet/>
      <dgm:spPr/>
      <dgm:t>
        <a:bodyPr/>
        <a:lstStyle/>
        <a:p>
          <a:endParaRPr lang="en-US"/>
        </a:p>
      </dgm:t>
    </dgm:pt>
    <dgm:pt modelId="{8D4DF247-F0D5-430C-B614-FD2B26CAC287}" type="sibTrans" cxnId="{20DB7510-4484-4E9F-9257-FBE53EEED497}">
      <dgm:prSet/>
      <dgm:spPr/>
      <dgm:t>
        <a:bodyPr/>
        <a:lstStyle/>
        <a:p>
          <a:endParaRPr lang="en-US"/>
        </a:p>
      </dgm:t>
    </dgm:pt>
    <dgm:pt modelId="{2C633432-3371-47D3-A840-FBF06DE8098D}">
      <dgm:prSet/>
      <dgm:spPr/>
      <dgm:t>
        <a:bodyPr/>
        <a:lstStyle/>
        <a:p>
          <a:r>
            <a:rPr lang="en-US" baseline="0"/>
            <a:t>Object-Oriented</a:t>
          </a:r>
          <a:endParaRPr lang="en-US"/>
        </a:p>
      </dgm:t>
    </dgm:pt>
    <dgm:pt modelId="{E7CF40D7-E89D-471C-95F7-12240DE031BA}" type="parTrans" cxnId="{E5E3EAC4-0E90-4B20-979D-CEAE9134EA62}">
      <dgm:prSet/>
      <dgm:spPr/>
      <dgm:t>
        <a:bodyPr/>
        <a:lstStyle/>
        <a:p>
          <a:endParaRPr lang="en-US"/>
        </a:p>
      </dgm:t>
    </dgm:pt>
    <dgm:pt modelId="{EC01785D-FAA7-4558-BC43-0B632655DE94}" type="sibTrans" cxnId="{E5E3EAC4-0E90-4B20-979D-CEAE9134EA62}">
      <dgm:prSet/>
      <dgm:spPr/>
      <dgm:t>
        <a:bodyPr/>
        <a:lstStyle/>
        <a:p>
          <a:endParaRPr lang="en-US"/>
        </a:p>
      </dgm:t>
    </dgm:pt>
    <dgm:pt modelId="{19449FE1-95E8-4379-9F3F-36E0207B27DA}">
      <dgm:prSet/>
      <dgm:spPr/>
      <dgm:t>
        <a:bodyPr/>
        <a:lstStyle/>
        <a:p>
          <a:r>
            <a:rPr lang="en-US" baseline="0"/>
            <a:t>Procedural</a:t>
          </a:r>
          <a:endParaRPr lang="en-US"/>
        </a:p>
      </dgm:t>
    </dgm:pt>
    <dgm:pt modelId="{00C48AB4-AF90-4E2D-B22A-3AD4EC4F8472}" type="parTrans" cxnId="{FC678521-993B-488D-BA92-35300BD781EA}">
      <dgm:prSet/>
      <dgm:spPr/>
      <dgm:t>
        <a:bodyPr/>
        <a:lstStyle/>
        <a:p>
          <a:endParaRPr lang="en-US"/>
        </a:p>
      </dgm:t>
    </dgm:pt>
    <dgm:pt modelId="{27E30212-CFE3-443C-9967-45B93BE1C64E}" type="sibTrans" cxnId="{FC678521-993B-488D-BA92-35300BD781EA}">
      <dgm:prSet/>
      <dgm:spPr/>
      <dgm:t>
        <a:bodyPr/>
        <a:lstStyle/>
        <a:p>
          <a:endParaRPr lang="en-US"/>
        </a:p>
      </dgm:t>
    </dgm:pt>
    <dgm:pt modelId="{84A5DF4C-921A-4FEC-A80B-B78B3B09E8AC}">
      <dgm:prSet/>
      <dgm:spPr/>
      <dgm:t>
        <a:bodyPr/>
        <a:lstStyle/>
        <a:p>
          <a:r>
            <a:rPr lang="en-US" baseline="0"/>
            <a:t>Reflective</a:t>
          </a:r>
          <a:endParaRPr lang="en-US"/>
        </a:p>
      </dgm:t>
    </dgm:pt>
    <dgm:pt modelId="{F8AD6591-B28C-430E-9340-C2FE8671D12E}" type="parTrans" cxnId="{DCC12ABA-8457-49FB-8831-74524E297419}">
      <dgm:prSet/>
      <dgm:spPr/>
      <dgm:t>
        <a:bodyPr/>
        <a:lstStyle/>
        <a:p>
          <a:endParaRPr lang="en-US"/>
        </a:p>
      </dgm:t>
    </dgm:pt>
    <dgm:pt modelId="{AB383FE5-FA41-48A0-ACE8-4E1EAC3A9901}" type="sibTrans" cxnId="{DCC12ABA-8457-49FB-8831-74524E297419}">
      <dgm:prSet/>
      <dgm:spPr/>
      <dgm:t>
        <a:bodyPr/>
        <a:lstStyle/>
        <a:p>
          <a:endParaRPr lang="en-US"/>
        </a:p>
      </dgm:t>
    </dgm:pt>
    <dgm:pt modelId="{4946CA64-BDC0-4678-8A60-AD4B651B0681}" type="pres">
      <dgm:prSet presAssocID="{39CF7EDB-2AE0-40F0-AC6C-7A0BD16B87C9}" presName="linear" presStyleCnt="0">
        <dgm:presLayoutVars>
          <dgm:animLvl val="lvl"/>
          <dgm:resizeHandles val="exact"/>
        </dgm:presLayoutVars>
      </dgm:prSet>
      <dgm:spPr/>
    </dgm:pt>
    <dgm:pt modelId="{5005E8AC-05C4-4118-B873-BA0B51C96C13}" type="pres">
      <dgm:prSet presAssocID="{FA159531-2141-4B6A-A54A-677EE3AD759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5C33B46-0953-475A-BEB8-D8271E08B3D7}" type="pres">
      <dgm:prSet presAssocID="{E5313377-1C55-4337-8CC2-872402324B68}" presName="spacer" presStyleCnt="0"/>
      <dgm:spPr/>
    </dgm:pt>
    <dgm:pt modelId="{D45E10BD-67F1-49E9-B5F2-CC9E799AD4A4}" type="pres">
      <dgm:prSet presAssocID="{E6ECE61C-A45F-4106-BDAA-61F7BB6462F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88FF7A5-0989-459E-B6FF-165D599DFD3E}" type="pres">
      <dgm:prSet presAssocID="{8D4DF247-F0D5-430C-B614-FD2B26CAC287}" presName="spacer" presStyleCnt="0"/>
      <dgm:spPr/>
    </dgm:pt>
    <dgm:pt modelId="{38080042-A5B4-4516-8109-706E1035AC31}" type="pres">
      <dgm:prSet presAssocID="{2C633432-3371-47D3-A840-FBF06DE8098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2158C8B-2ED9-48E2-A4D6-0935498D98A2}" type="pres">
      <dgm:prSet presAssocID="{EC01785D-FAA7-4558-BC43-0B632655DE94}" presName="spacer" presStyleCnt="0"/>
      <dgm:spPr/>
    </dgm:pt>
    <dgm:pt modelId="{B64D3D24-0502-4DA5-A743-D29EC3D2DC62}" type="pres">
      <dgm:prSet presAssocID="{19449FE1-95E8-4379-9F3F-36E0207B27D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22B02BF-D334-4AA1-B7D9-6A98B038D692}" type="pres">
      <dgm:prSet presAssocID="{27E30212-CFE3-443C-9967-45B93BE1C64E}" presName="spacer" presStyleCnt="0"/>
      <dgm:spPr/>
    </dgm:pt>
    <dgm:pt modelId="{9DF59515-468B-44CE-BF34-80CF64EBA2CD}" type="pres">
      <dgm:prSet presAssocID="{84A5DF4C-921A-4FEC-A80B-B78B3B09E8A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0DB7510-4484-4E9F-9257-FBE53EEED497}" srcId="{39CF7EDB-2AE0-40F0-AC6C-7A0BD16B87C9}" destId="{E6ECE61C-A45F-4106-BDAA-61F7BB6462F2}" srcOrd="1" destOrd="0" parTransId="{B3FA0F6A-5C7A-45E8-8E2C-3E67BB3FEF09}" sibTransId="{8D4DF247-F0D5-430C-B614-FD2B26CAC287}"/>
    <dgm:cxn modelId="{6E030F19-B581-48ED-B40E-2D107FDF9AE5}" type="presOf" srcId="{FA159531-2141-4B6A-A54A-677EE3AD759C}" destId="{5005E8AC-05C4-4118-B873-BA0B51C96C13}" srcOrd="0" destOrd="0" presId="urn:microsoft.com/office/officeart/2005/8/layout/vList2"/>
    <dgm:cxn modelId="{D2A9A119-D047-462C-B5DF-EC1FBFE9758A}" type="presOf" srcId="{E6ECE61C-A45F-4106-BDAA-61F7BB6462F2}" destId="{D45E10BD-67F1-49E9-B5F2-CC9E799AD4A4}" srcOrd="0" destOrd="0" presId="urn:microsoft.com/office/officeart/2005/8/layout/vList2"/>
    <dgm:cxn modelId="{FC678521-993B-488D-BA92-35300BD781EA}" srcId="{39CF7EDB-2AE0-40F0-AC6C-7A0BD16B87C9}" destId="{19449FE1-95E8-4379-9F3F-36E0207B27DA}" srcOrd="3" destOrd="0" parTransId="{00C48AB4-AF90-4E2D-B22A-3AD4EC4F8472}" sibTransId="{27E30212-CFE3-443C-9967-45B93BE1C64E}"/>
    <dgm:cxn modelId="{6464D42E-B64B-4C2C-8535-D07BA221BE17}" type="presOf" srcId="{84A5DF4C-921A-4FEC-A80B-B78B3B09E8AC}" destId="{9DF59515-468B-44CE-BF34-80CF64EBA2CD}" srcOrd="0" destOrd="0" presId="urn:microsoft.com/office/officeart/2005/8/layout/vList2"/>
    <dgm:cxn modelId="{45A7A06B-6AE8-4293-B649-51EB5732C2A4}" type="presOf" srcId="{39CF7EDB-2AE0-40F0-AC6C-7A0BD16B87C9}" destId="{4946CA64-BDC0-4678-8A60-AD4B651B0681}" srcOrd="0" destOrd="0" presId="urn:microsoft.com/office/officeart/2005/8/layout/vList2"/>
    <dgm:cxn modelId="{AAF1EF4F-FB70-4546-B0D8-E3ED1BB0AC4E}" type="presOf" srcId="{19449FE1-95E8-4379-9F3F-36E0207B27DA}" destId="{B64D3D24-0502-4DA5-A743-D29EC3D2DC62}" srcOrd="0" destOrd="0" presId="urn:microsoft.com/office/officeart/2005/8/layout/vList2"/>
    <dgm:cxn modelId="{DCC12ABA-8457-49FB-8831-74524E297419}" srcId="{39CF7EDB-2AE0-40F0-AC6C-7A0BD16B87C9}" destId="{84A5DF4C-921A-4FEC-A80B-B78B3B09E8AC}" srcOrd="4" destOrd="0" parTransId="{F8AD6591-B28C-430E-9340-C2FE8671D12E}" sibTransId="{AB383FE5-FA41-48A0-ACE8-4E1EAC3A9901}"/>
    <dgm:cxn modelId="{E5E3EAC4-0E90-4B20-979D-CEAE9134EA62}" srcId="{39CF7EDB-2AE0-40F0-AC6C-7A0BD16B87C9}" destId="{2C633432-3371-47D3-A840-FBF06DE8098D}" srcOrd="2" destOrd="0" parTransId="{E7CF40D7-E89D-471C-95F7-12240DE031BA}" sibTransId="{EC01785D-FAA7-4558-BC43-0B632655DE94}"/>
    <dgm:cxn modelId="{3BF5E0CD-2273-4F34-94C5-470D6D36B851}" srcId="{39CF7EDB-2AE0-40F0-AC6C-7A0BD16B87C9}" destId="{FA159531-2141-4B6A-A54A-677EE3AD759C}" srcOrd="0" destOrd="0" parTransId="{37B9E9C7-12C0-4416-B5BE-27361BBD5C58}" sibTransId="{E5313377-1C55-4337-8CC2-872402324B68}"/>
    <dgm:cxn modelId="{3A9EBBE5-57EE-493B-9A0B-4A8934EB1DFC}" type="presOf" srcId="{2C633432-3371-47D3-A840-FBF06DE8098D}" destId="{38080042-A5B4-4516-8109-706E1035AC31}" srcOrd="0" destOrd="0" presId="urn:microsoft.com/office/officeart/2005/8/layout/vList2"/>
    <dgm:cxn modelId="{3B373C62-5554-4E4C-A56F-FDBE3D3C200F}" type="presParOf" srcId="{4946CA64-BDC0-4678-8A60-AD4B651B0681}" destId="{5005E8AC-05C4-4118-B873-BA0B51C96C13}" srcOrd="0" destOrd="0" presId="urn:microsoft.com/office/officeart/2005/8/layout/vList2"/>
    <dgm:cxn modelId="{C1A23C11-F333-4587-ADA9-B8B1B821E51F}" type="presParOf" srcId="{4946CA64-BDC0-4678-8A60-AD4B651B0681}" destId="{95C33B46-0953-475A-BEB8-D8271E08B3D7}" srcOrd="1" destOrd="0" presId="urn:microsoft.com/office/officeart/2005/8/layout/vList2"/>
    <dgm:cxn modelId="{DE23B7B7-69C7-4C66-B7DE-02B9746D0258}" type="presParOf" srcId="{4946CA64-BDC0-4678-8A60-AD4B651B0681}" destId="{D45E10BD-67F1-49E9-B5F2-CC9E799AD4A4}" srcOrd="2" destOrd="0" presId="urn:microsoft.com/office/officeart/2005/8/layout/vList2"/>
    <dgm:cxn modelId="{FF460EC6-99A7-4639-8DE4-292680750D79}" type="presParOf" srcId="{4946CA64-BDC0-4678-8A60-AD4B651B0681}" destId="{F88FF7A5-0989-459E-B6FF-165D599DFD3E}" srcOrd="3" destOrd="0" presId="urn:microsoft.com/office/officeart/2005/8/layout/vList2"/>
    <dgm:cxn modelId="{2C3AC91A-C302-4906-BC14-1E8F2AD94F53}" type="presParOf" srcId="{4946CA64-BDC0-4678-8A60-AD4B651B0681}" destId="{38080042-A5B4-4516-8109-706E1035AC31}" srcOrd="4" destOrd="0" presId="urn:microsoft.com/office/officeart/2005/8/layout/vList2"/>
    <dgm:cxn modelId="{1E43646A-33CC-4CC9-97DD-8F95E114C643}" type="presParOf" srcId="{4946CA64-BDC0-4678-8A60-AD4B651B0681}" destId="{A2158C8B-2ED9-48E2-A4D6-0935498D98A2}" srcOrd="5" destOrd="0" presId="urn:microsoft.com/office/officeart/2005/8/layout/vList2"/>
    <dgm:cxn modelId="{DF26D1FB-C032-4F03-A8E6-7118E67276D7}" type="presParOf" srcId="{4946CA64-BDC0-4678-8A60-AD4B651B0681}" destId="{B64D3D24-0502-4DA5-A743-D29EC3D2DC62}" srcOrd="6" destOrd="0" presId="urn:microsoft.com/office/officeart/2005/8/layout/vList2"/>
    <dgm:cxn modelId="{5A56B1E9-86C1-4B9A-97B3-215F6E2CFABD}" type="presParOf" srcId="{4946CA64-BDC0-4678-8A60-AD4B651B0681}" destId="{122B02BF-D334-4AA1-B7D9-6A98B038D692}" srcOrd="7" destOrd="0" presId="urn:microsoft.com/office/officeart/2005/8/layout/vList2"/>
    <dgm:cxn modelId="{D2F4000A-5192-4BD4-B170-4B37B27C5869}" type="presParOf" srcId="{4946CA64-BDC0-4678-8A60-AD4B651B0681}" destId="{9DF59515-468B-44CE-BF34-80CF64EBA2C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47627A-FEE6-4A25-9874-7D3EA02D5D6F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81968B2-C907-4AF2-977C-4C82779A16CA}">
      <dgm:prSet/>
      <dgm:spPr/>
      <dgm:t>
        <a:bodyPr/>
        <a:lstStyle/>
        <a:p>
          <a:r>
            <a:rPr lang="en-US"/>
            <a:t>Boolean</a:t>
          </a:r>
        </a:p>
      </dgm:t>
    </dgm:pt>
    <dgm:pt modelId="{E6ABA689-EA6A-4465-A54C-41C65FA90ECD}" type="parTrans" cxnId="{FDE99E8B-A372-48EE-8386-B70BFA25108A}">
      <dgm:prSet/>
      <dgm:spPr/>
      <dgm:t>
        <a:bodyPr/>
        <a:lstStyle/>
        <a:p>
          <a:endParaRPr lang="en-US"/>
        </a:p>
      </dgm:t>
    </dgm:pt>
    <dgm:pt modelId="{224A3C71-DFB6-4BDE-A8A2-FCAB2873E150}" type="sibTrans" cxnId="{FDE99E8B-A372-48EE-8386-B70BFA25108A}">
      <dgm:prSet/>
      <dgm:spPr/>
      <dgm:t>
        <a:bodyPr/>
        <a:lstStyle/>
        <a:p>
          <a:endParaRPr lang="en-US"/>
        </a:p>
      </dgm:t>
    </dgm:pt>
    <dgm:pt modelId="{A45CCCD2-EB0D-4BE7-B26F-C1B83D12D4F4}">
      <dgm:prSet/>
      <dgm:spPr/>
      <dgm:t>
        <a:bodyPr/>
        <a:lstStyle/>
        <a:p>
          <a:r>
            <a:rPr lang="en-US"/>
            <a:t>Integer</a:t>
          </a:r>
        </a:p>
      </dgm:t>
    </dgm:pt>
    <dgm:pt modelId="{650E1B7F-316E-4C1E-93AB-D34F434B82ED}" type="parTrans" cxnId="{3A7887D4-74DB-4A47-A212-1D4957BBB043}">
      <dgm:prSet/>
      <dgm:spPr/>
      <dgm:t>
        <a:bodyPr/>
        <a:lstStyle/>
        <a:p>
          <a:endParaRPr lang="en-US"/>
        </a:p>
      </dgm:t>
    </dgm:pt>
    <dgm:pt modelId="{DE36A3C1-A6CE-4870-864F-0B31F83966CD}" type="sibTrans" cxnId="{3A7887D4-74DB-4A47-A212-1D4957BBB043}">
      <dgm:prSet/>
      <dgm:spPr/>
      <dgm:t>
        <a:bodyPr/>
        <a:lstStyle/>
        <a:p>
          <a:endParaRPr lang="en-US"/>
        </a:p>
      </dgm:t>
    </dgm:pt>
    <dgm:pt modelId="{7ED69713-A3DC-47A1-9409-19B7539510D2}">
      <dgm:prSet/>
      <dgm:spPr/>
      <dgm:t>
        <a:bodyPr/>
        <a:lstStyle/>
        <a:p>
          <a:r>
            <a:rPr lang="en-US"/>
            <a:t>Float</a:t>
          </a:r>
        </a:p>
      </dgm:t>
    </dgm:pt>
    <dgm:pt modelId="{8C2A7F37-44EF-40BD-B60E-5348FD96A8FE}" type="parTrans" cxnId="{E9F8D949-A481-4E53-BCD7-F0F508A2D093}">
      <dgm:prSet/>
      <dgm:spPr/>
      <dgm:t>
        <a:bodyPr/>
        <a:lstStyle/>
        <a:p>
          <a:endParaRPr lang="en-US"/>
        </a:p>
      </dgm:t>
    </dgm:pt>
    <dgm:pt modelId="{53B78E1E-4DA2-4C29-81BA-AD311828F615}" type="sibTrans" cxnId="{E9F8D949-A481-4E53-BCD7-F0F508A2D093}">
      <dgm:prSet/>
      <dgm:spPr/>
      <dgm:t>
        <a:bodyPr/>
        <a:lstStyle/>
        <a:p>
          <a:endParaRPr lang="en-US"/>
        </a:p>
      </dgm:t>
    </dgm:pt>
    <dgm:pt modelId="{A673CA29-5716-4573-AE2F-00D307BF1B71}">
      <dgm:prSet/>
      <dgm:spPr/>
      <dgm:t>
        <a:bodyPr/>
        <a:lstStyle/>
        <a:p>
          <a:r>
            <a:rPr lang="en-US"/>
            <a:t>String</a:t>
          </a:r>
        </a:p>
      </dgm:t>
    </dgm:pt>
    <dgm:pt modelId="{F8D2F64F-4FF0-4DB4-9577-39E7CC88945F}" type="parTrans" cxnId="{965E5E2E-77C0-4ED8-A1FE-0D6703FEFE7C}">
      <dgm:prSet/>
      <dgm:spPr/>
      <dgm:t>
        <a:bodyPr/>
        <a:lstStyle/>
        <a:p>
          <a:endParaRPr lang="en-US"/>
        </a:p>
      </dgm:t>
    </dgm:pt>
    <dgm:pt modelId="{C4FF355A-F39D-4B05-9582-E52AF3C04501}" type="sibTrans" cxnId="{965E5E2E-77C0-4ED8-A1FE-0D6703FEFE7C}">
      <dgm:prSet/>
      <dgm:spPr/>
      <dgm:t>
        <a:bodyPr/>
        <a:lstStyle/>
        <a:p>
          <a:endParaRPr lang="en-US"/>
        </a:p>
      </dgm:t>
    </dgm:pt>
    <dgm:pt modelId="{D2181D91-0EDB-4224-ABF7-F343B9E0651A}">
      <dgm:prSet/>
      <dgm:spPr/>
      <dgm:t>
        <a:bodyPr/>
        <a:lstStyle/>
        <a:p>
          <a:r>
            <a:rPr lang="en-US"/>
            <a:t>Array</a:t>
          </a:r>
        </a:p>
      </dgm:t>
    </dgm:pt>
    <dgm:pt modelId="{8EF0E08E-8BA3-4434-AA01-7DB5792BC9FC}" type="parTrans" cxnId="{DE7AE5A5-2B30-43FC-81EA-0BCAE1DE84A1}">
      <dgm:prSet/>
      <dgm:spPr/>
      <dgm:t>
        <a:bodyPr/>
        <a:lstStyle/>
        <a:p>
          <a:endParaRPr lang="en-US"/>
        </a:p>
      </dgm:t>
    </dgm:pt>
    <dgm:pt modelId="{57B7CD14-E510-4AB1-8879-B32A7AE0B06A}" type="sibTrans" cxnId="{DE7AE5A5-2B30-43FC-81EA-0BCAE1DE84A1}">
      <dgm:prSet/>
      <dgm:spPr/>
      <dgm:t>
        <a:bodyPr/>
        <a:lstStyle/>
        <a:p>
          <a:endParaRPr lang="en-US"/>
        </a:p>
      </dgm:t>
    </dgm:pt>
    <dgm:pt modelId="{8FA386D0-17B5-49FE-9D5D-11E070BECF68}">
      <dgm:prSet/>
      <dgm:spPr/>
      <dgm:t>
        <a:bodyPr/>
        <a:lstStyle/>
        <a:p>
          <a:r>
            <a:rPr lang="en-US"/>
            <a:t>Object</a:t>
          </a:r>
        </a:p>
      </dgm:t>
    </dgm:pt>
    <dgm:pt modelId="{67AD9A73-1CAF-421D-8163-E2D58A7A72F1}" type="parTrans" cxnId="{DDBC6143-6ED6-4D3A-BA8A-A17215414968}">
      <dgm:prSet/>
      <dgm:spPr/>
      <dgm:t>
        <a:bodyPr/>
        <a:lstStyle/>
        <a:p>
          <a:endParaRPr lang="en-US"/>
        </a:p>
      </dgm:t>
    </dgm:pt>
    <dgm:pt modelId="{3C585F10-1AC5-44C5-B355-20B443A43680}" type="sibTrans" cxnId="{DDBC6143-6ED6-4D3A-BA8A-A17215414968}">
      <dgm:prSet/>
      <dgm:spPr/>
      <dgm:t>
        <a:bodyPr/>
        <a:lstStyle/>
        <a:p>
          <a:endParaRPr lang="en-US"/>
        </a:p>
      </dgm:t>
    </dgm:pt>
    <dgm:pt modelId="{09D15BFB-27CD-471F-9BC4-56724843D5C5}" type="pres">
      <dgm:prSet presAssocID="{7747627A-FEE6-4A25-9874-7D3EA02D5D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727BCB-4A87-47A3-B021-23805F14A012}" type="pres">
      <dgm:prSet presAssocID="{F81968B2-C907-4AF2-977C-4C82779A16CA}" presName="hierRoot1" presStyleCnt="0"/>
      <dgm:spPr/>
    </dgm:pt>
    <dgm:pt modelId="{9CFD46DE-D395-407F-BFC4-DCDB288AB980}" type="pres">
      <dgm:prSet presAssocID="{F81968B2-C907-4AF2-977C-4C82779A16CA}" presName="composite" presStyleCnt="0"/>
      <dgm:spPr/>
    </dgm:pt>
    <dgm:pt modelId="{BED2933C-5C2D-4770-B89C-91287410FFD8}" type="pres">
      <dgm:prSet presAssocID="{F81968B2-C907-4AF2-977C-4C82779A16CA}" presName="background" presStyleLbl="node0" presStyleIdx="0" presStyleCnt="6"/>
      <dgm:spPr/>
    </dgm:pt>
    <dgm:pt modelId="{59DD5A04-9641-4695-8543-CBD4F63750FA}" type="pres">
      <dgm:prSet presAssocID="{F81968B2-C907-4AF2-977C-4C82779A16CA}" presName="text" presStyleLbl="fgAcc0" presStyleIdx="0" presStyleCnt="6">
        <dgm:presLayoutVars>
          <dgm:chPref val="3"/>
        </dgm:presLayoutVars>
      </dgm:prSet>
      <dgm:spPr/>
    </dgm:pt>
    <dgm:pt modelId="{C4379501-D858-454C-9E16-AFC4BB7A8310}" type="pres">
      <dgm:prSet presAssocID="{F81968B2-C907-4AF2-977C-4C82779A16CA}" presName="hierChild2" presStyleCnt="0"/>
      <dgm:spPr/>
    </dgm:pt>
    <dgm:pt modelId="{A2404E01-033A-4D89-AB93-A70FA3875A15}" type="pres">
      <dgm:prSet presAssocID="{A45CCCD2-EB0D-4BE7-B26F-C1B83D12D4F4}" presName="hierRoot1" presStyleCnt="0"/>
      <dgm:spPr/>
    </dgm:pt>
    <dgm:pt modelId="{70220CDA-EDCF-43F2-B16F-EB44B695ECCE}" type="pres">
      <dgm:prSet presAssocID="{A45CCCD2-EB0D-4BE7-B26F-C1B83D12D4F4}" presName="composite" presStyleCnt="0"/>
      <dgm:spPr/>
    </dgm:pt>
    <dgm:pt modelId="{E7C3E020-9A34-454A-8952-B881300109CD}" type="pres">
      <dgm:prSet presAssocID="{A45CCCD2-EB0D-4BE7-B26F-C1B83D12D4F4}" presName="background" presStyleLbl="node0" presStyleIdx="1" presStyleCnt="6"/>
      <dgm:spPr/>
    </dgm:pt>
    <dgm:pt modelId="{7506BA07-5C5A-4CD6-A673-28EBB07FD88C}" type="pres">
      <dgm:prSet presAssocID="{A45CCCD2-EB0D-4BE7-B26F-C1B83D12D4F4}" presName="text" presStyleLbl="fgAcc0" presStyleIdx="1" presStyleCnt="6">
        <dgm:presLayoutVars>
          <dgm:chPref val="3"/>
        </dgm:presLayoutVars>
      </dgm:prSet>
      <dgm:spPr/>
    </dgm:pt>
    <dgm:pt modelId="{B61E60CF-13A6-4558-8932-C6E7B24E6D4A}" type="pres">
      <dgm:prSet presAssocID="{A45CCCD2-EB0D-4BE7-B26F-C1B83D12D4F4}" presName="hierChild2" presStyleCnt="0"/>
      <dgm:spPr/>
    </dgm:pt>
    <dgm:pt modelId="{2CDF1FB2-FF20-4EEA-A05C-01F7FBE07DD8}" type="pres">
      <dgm:prSet presAssocID="{7ED69713-A3DC-47A1-9409-19B7539510D2}" presName="hierRoot1" presStyleCnt="0"/>
      <dgm:spPr/>
    </dgm:pt>
    <dgm:pt modelId="{BF184D4F-2E42-4102-8C92-3F2C4257071E}" type="pres">
      <dgm:prSet presAssocID="{7ED69713-A3DC-47A1-9409-19B7539510D2}" presName="composite" presStyleCnt="0"/>
      <dgm:spPr/>
    </dgm:pt>
    <dgm:pt modelId="{E845DCAB-E74F-44D1-B2C5-89820B5408DB}" type="pres">
      <dgm:prSet presAssocID="{7ED69713-A3DC-47A1-9409-19B7539510D2}" presName="background" presStyleLbl="node0" presStyleIdx="2" presStyleCnt="6"/>
      <dgm:spPr/>
    </dgm:pt>
    <dgm:pt modelId="{6EA2EDE0-054C-4809-9AC9-25BC7DACCB37}" type="pres">
      <dgm:prSet presAssocID="{7ED69713-A3DC-47A1-9409-19B7539510D2}" presName="text" presStyleLbl="fgAcc0" presStyleIdx="2" presStyleCnt="6">
        <dgm:presLayoutVars>
          <dgm:chPref val="3"/>
        </dgm:presLayoutVars>
      </dgm:prSet>
      <dgm:spPr/>
    </dgm:pt>
    <dgm:pt modelId="{356B9147-01AF-4385-845F-0DAC3C961ABE}" type="pres">
      <dgm:prSet presAssocID="{7ED69713-A3DC-47A1-9409-19B7539510D2}" presName="hierChild2" presStyleCnt="0"/>
      <dgm:spPr/>
    </dgm:pt>
    <dgm:pt modelId="{3F83902E-3DEC-4821-99C6-7AF2AB968340}" type="pres">
      <dgm:prSet presAssocID="{A673CA29-5716-4573-AE2F-00D307BF1B71}" presName="hierRoot1" presStyleCnt="0"/>
      <dgm:spPr/>
    </dgm:pt>
    <dgm:pt modelId="{7715725A-3182-4CA1-B922-973CD903B972}" type="pres">
      <dgm:prSet presAssocID="{A673CA29-5716-4573-AE2F-00D307BF1B71}" presName="composite" presStyleCnt="0"/>
      <dgm:spPr/>
    </dgm:pt>
    <dgm:pt modelId="{BCA04C60-350E-4C85-874F-379D4BB63803}" type="pres">
      <dgm:prSet presAssocID="{A673CA29-5716-4573-AE2F-00D307BF1B71}" presName="background" presStyleLbl="node0" presStyleIdx="3" presStyleCnt="6"/>
      <dgm:spPr/>
    </dgm:pt>
    <dgm:pt modelId="{1C47AE3F-9CBF-4157-B819-9B449D722F91}" type="pres">
      <dgm:prSet presAssocID="{A673CA29-5716-4573-AE2F-00D307BF1B71}" presName="text" presStyleLbl="fgAcc0" presStyleIdx="3" presStyleCnt="6">
        <dgm:presLayoutVars>
          <dgm:chPref val="3"/>
        </dgm:presLayoutVars>
      </dgm:prSet>
      <dgm:spPr/>
    </dgm:pt>
    <dgm:pt modelId="{CEE585D5-8C31-49A2-A3A5-51B606C86BF5}" type="pres">
      <dgm:prSet presAssocID="{A673CA29-5716-4573-AE2F-00D307BF1B71}" presName="hierChild2" presStyleCnt="0"/>
      <dgm:spPr/>
    </dgm:pt>
    <dgm:pt modelId="{181D09A8-7F80-4368-AC84-2A2798A3AEAF}" type="pres">
      <dgm:prSet presAssocID="{D2181D91-0EDB-4224-ABF7-F343B9E0651A}" presName="hierRoot1" presStyleCnt="0"/>
      <dgm:spPr/>
    </dgm:pt>
    <dgm:pt modelId="{B161FBBB-E109-427F-B910-5474DF49EC7B}" type="pres">
      <dgm:prSet presAssocID="{D2181D91-0EDB-4224-ABF7-F343B9E0651A}" presName="composite" presStyleCnt="0"/>
      <dgm:spPr/>
    </dgm:pt>
    <dgm:pt modelId="{087FD6F1-0053-416B-84BF-23EDED0ECB4C}" type="pres">
      <dgm:prSet presAssocID="{D2181D91-0EDB-4224-ABF7-F343B9E0651A}" presName="background" presStyleLbl="node0" presStyleIdx="4" presStyleCnt="6"/>
      <dgm:spPr/>
    </dgm:pt>
    <dgm:pt modelId="{FBA80D54-9273-49FD-B954-1AE8255E3B00}" type="pres">
      <dgm:prSet presAssocID="{D2181D91-0EDB-4224-ABF7-F343B9E0651A}" presName="text" presStyleLbl="fgAcc0" presStyleIdx="4" presStyleCnt="6">
        <dgm:presLayoutVars>
          <dgm:chPref val="3"/>
        </dgm:presLayoutVars>
      </dgm:prSet>
      <dgm:spPr/>
    </dgm:pt>
    <dgm:pt modelId="{6EE34278-BD64-4452-83ED-8F59DFB9A46A}" type="pres">
      <dgm:prSet presAssocID="{D2181D91-0EDB-4224-ABF7-F343B9E0651A}" presName="hierChild2" presStyleCnt="0"/>
      <dgm:spPr/>
    </dgm:pt>
    <dgm:pt modelId="{090D9AE6-3D26-40D1-A578-47BD54BD2739}" type="pres">
      <dgm:prSet presAssocID="{8FA386D0-17B5-49FE-9D5D-11E070BECF68}" presName="hierRoot1" presStyleCnt="0"/>
      <dgm:spPr/>
    </dgm:pt>
    <dgm:pt modelId="{5B47485F-7BF2-4573-A28E-FECB6CF572B4}" type="pres">
      <dgm:prSet presAssocID="{8FA386D0-17B5-49FE-9D5D-11E070BECF68}" presName="composite" presStyleCnt="0"/>
      <dgm:spPr/>
    </dgm:pt>
    <dgm:pt modelId="{CB8E1FD6-CA6B-4D12-88A3-8A03BB5AA743}" type="pres">
      <dgm:prSet presAssocID="{8FA386D0-17B5-49FE-9D5D-11E070BECF68}" presName="background" presStyleLbl="node0" presStyleIdx="5" presStyleCnt="6"/>
      <dgm:spPr/>
    </dgm:pt>
    <dgm:pt modelId="{94EA6712-4EA8-4CFB-96BD-A3DCF70827BF}" type="pres">
      <dgm:prSet presAssocID="{8FA386D0-17B5-49FE-9D5D-11E070BECF68}" presName="text" presStyleLbl="fgAcc0" presStyleIdx="5" presStyleCnt="6">
        <dgm:presLayoutVars>
          <dgm:chPref val="3"/>
        </dgm:presLayoutVars>
      </dgm:prSet>
      <dgm:spPr/>
    </dgm:pt>
    <dgm:pt modelId="{A79086DA-8548-49F8-B1AE-F3BF9676D6E6}" type="pres">
      <dgm:prSet presAssocID="{8FA386D0-17B5-49FE-9D5D-11E070BECF68}" presName="hierChild2" presStyleCnt="0"/>
      <dgm:spPr/>
    </dgm:pt>
  </dgm:ptLst>
  <dgm:cxnLst>
    <dgm:cxn modelId="{F6F36116-3A09-4DA5-A08A-1676BC47245C}" type="presOf" srcId="{8FA386D0-17B5-49FE-9D5D-11E070BECF68}" destId="{94EA6712-4EA8-4CFB-96BD-A3DCF70827BF}" srcOrd="0" destOrd="0" presId="urn:microsoft.com/office/officeart/2005/8/layout/hierarchy1"/>
    <dgm:cxn modelId="{CFDDEF1A-2AB6-45E3-BD1C-6EE307F59D4F}" type="presOf" srcId="{F81968B2-C907-4AF2-977C-4C82779A16CA}" destId="{59DD5A04-9641-4695-8543-CBD4F63750FA}" srcOrd="0" destOrd="0" presId="urn:microsoft.com/office/officeart/2005/8/layout/hierarchy1"/>
    <dgm:cxn modelId="{965E5E2E-77C0-4ED8-A1FE-0D6703FEFE7C}" srcId="{7747627A-FEE6-4A25-9874-7D3EA02D5D6F}" destId="{A673CA29-5716-4573-AE2F-00D307BF1B71}" srcOrd="3" destOrd="0" parTransId="{F8D2F64F-4FF0-4DB4-9577-39E7CC88945F}" sibTransId="{C4FF355A-F39D-4B05-9582-E52AF3C04501}"/>
    <dgm:cxn modelId="{DDBC6143-6ED6-4D3A-BA8A-A17215414968}" srcId="{7747627A-FEE6-4A25-9874-7D3EA02D5D6F}" destId="{8FA386D0-17B5-49FE-9D5D-11E070BECF68}" srcOrd="5" destOrd="0" parTransId="{67AD9A73-1CAF-421D-8163-E2D58A7A72F1}" sibTransId="{3C585F10-1AC5-44C5-B355-20B443A43680}"/>
    <dgm:cxn modelId="{3C8AC245-1DCA-487D-8940-F62524E1C9F9}" type="presOf" srcId="{7747627A-FEE6-4A25-9874-7D3EA02D5D6F}" destId="{09D15BFB-27CD-471F-9BC4-56724843D5C5}" srcOrd="0" destOrd="0" presId="urn:microsoft.com/office/officeart/2005/8/layout/hierarchy1"/>
    <dgm:cxn modelId="{E9F8D949-A481-4E53-BCD7-F0F508A2D093}" srcId="{7747627A-FEE6-4A25-9874-7D3EA02D5D6F}" destId="{7ED69713-A3DC-47A1-9409-19B7539510D2}" srcOrd="2" destOrd="0" parTransId="{8C2A7F37-44EF-40BD-B60E-5348FD96A8FE}" sibTransId="{53B78E1E-4DA2-4C29-81BA-AD311828F615}"/>
    <dgm:cxn modelId="{847B6478-A813-4B03-B480-CAED2B9E19E8}" type="presOf" srcId="{7ED69713-A3DC-47A1-9409-19B7539510D2}" destId="{6EA2EDE0-054C-4809-9AC9-25BC7DACCB37}" srcOrd="0" destOrd="0" presId="urn:microsoft.com/office/officeart/2005/8/layout/hierarchy1"/>
    <dgm:cxn modelId="{66F18E84-1EF4-4835-9074-5D5D8A41613F}" type="presOf" srcId="{D2181D91-0EDB-4224-ABF7-F343B9E0651A}" destId="{FBA80D54-9273-49FD-B954-1AE8255E3B00}" srcOrd="0" destOrd="0" presId="urn:microsoft.com/office/officeart/2005/8/layout/hierarchy1"/>
    <dgm:cxn modelId="{FDE99E8B-A372-48EE-8386-B70BFA25108A}" srcId="{7747627A-FEE6-4A25-9874-7D3EA02D5D6F}" destId="{F81968B2-C907-4AF2-977C-4C82779A16CA}" srcOrd="0" destOrd="0" parTransId="{E6ABA689-EA6A-4465-A54C-41C65FA90ECD}" sibTransId="{224A3C71-DFB6-4BDE-A8A2-FCAB2873E150}"/>
    <dgm:cxn modelId="{DE7AE5A5-2B30-43FC-81EA-0BCAE1DE84A1}" srcId="{7747627A-FEE6-4A25-9874-7D3EA02D5D6F}" destId="{D2181D91-0EDB-4224-ABF7-F343B9E0651A}" srcOrd="4" destOrd="0" parTransId="{8EF0E08E-8BA3-4434-AA01-7DB5792BC9FC}" sibTransId="{57B7CD14-E510-4AB1-8879-B32A7AE0B06A}"/>
    <dgm:cxn modelId="{09D115B7-BD2D-49E6-85F8-FCCAE19444BF}" type="presOf" srcId="{A673CA29-5716-4573-AE2F-00D307BF1B71}" destId="{1C47AE3F-9CBF-4157-B819-9B449D722F91}" srcOrd="0" destOrd="0" presId="urn:microsoft.com/office/officeart/2005/8/layout/hierarchy1"/>
    <dgm:cxn modelId="{3A7887D4-74DB-4A47-A212-1D4957BBB043}" srcId="{7747627A-FEE6-4A25-9874-7D3EA02D5D6F}" destId="{A45CCCD2-EB0D-4BE7-B26F-C1B83D12D4F4}" srcOrd="1" destOrd="0" parTransId="{650E1B7F-316E-4C1E-93AB-D34F434B82ED}" sibTransId="{DE36A3C1-A6CE-4870-864F-0B31F83966CD}"/>
    <dgm:cxn modelId="{287DBEE4-BE16-475C-A27B-9DFF73FD422A}" type="presOf" srcId="{A45CCCD2-EB0D-4BE7-B26F-C1B83D12D4F4}" destId="{7506BA07-5C5A-4CD6-A673-28EBB07FD88C}" srcOrd="0" destOrd="0" presId="urn:microsoft.com/office/officeart/2005/8/layout/hierarchy1"/>
    <dgm:cxn modelId="{137BFAE5-70C3-4E94-9034-7DE93537B7DD}" type="presParOf" srcId="{09D15BFB-27CD-471F-9BC4-56724843D5C5}" destId="{09727BCB-4A87-47A3-B021-23805F14A012}" srcOrd="0" destOrd="0" presId="urn:microsoft.com/office/officeart/2005/8/layout/hierarchy1"/>
    <dgm:cxn modelId="{63E8DC19-58E9-4BF1-89DB-35F264110B17}" type="presParOf" srcId="{09727BCB-4A87-47A3-B021-23805F14A012}" destId="{9CFD46DE-D395-407F-BFC4-DCDB288AB980}" srcOrd="0" destOrd="0" presId="urn:microsoft.com/office/officeart/2005/8/layout/hierarchy1"/>
    <dgm:cxn modelId="{1B9016D0-7BE4-4057-9765-5E66BB421553}" type="presParOf" srcId="{9CFD46DE-D395-407F-BFC4-DCDB288AB980}" destId="{BED2933C-5C2D-4770-B89C-91287410FFD8}" srcOrd="0" destOrd="0" presId="urn:microsoft.com/office/officeart/2005/8/layout/hierarchy1"/>
    <dgm:cxn modelId="{CE3FD5EB-5A1F-4AB9-AE28-62566F591289}" type="presParOf" srcId="{9CFD46DE-D395-407F-BFC4-DCDB288AB980}" destId="{59DD5A04-9641-4695-8543-CBD4F63750FA}" srcOrd="1" destOrd="0" presId="urn:microsoft.com/office/officeart/2005/8/layout/hierarchy1"/>
    <dgm:cxn modelId="{F852D722-3F48-47A0-957B-14C62DE75FA3}" type="presParOf" srcId="{09727BCB-4A87-47A3-B021-23805F14A012}" destId="{C4379501-D858-454C-9E16-AFC4BB7A8310}" srcOrd="1" destOrd="0" presId="urn:microsoft.com/office/officeart/2005/8/layout/hierarchy1"/>
    <dgm:cxn modelId="{613A81B5-2011-44C1-9D07-F69009D00D52}" type="presParOf" srcId="{09D15BFB-27CD-471F-9BC4-56724843D5C5}" destId="{A2404E01-033A-4D89-AB93-A70FA3875A15}" srcOrd="1" destOrd="0" presId="urn:microsoft.com/office/officeart/2005/8/layout/hierarchy1"/>
    <dgm:cxn modelId="{5D0D98F3-5190-4CB5-9221-17FD8BA76C35}" type="presParOf" srcId="{A2404E01-033A-4D89-AB93-A70FA3875A15}" destId="{70220CDA-EDCF-43F2-B16F-EB44B695ECCE}" srcOrd="0" destOrd="0" presId="urn:microsoft.com/office/officeart/2005/8/layout/hierarchy1"/>
    <dgm:cxn modelId="{EB210D09-1C27-4D18-A2ED-B275C7D48E46}" type="presParOf" srcId="{70220CDA-EDCF-43F2-B16F-EB44B695ECCE}" destId="{E7C3E020-9A34-454A-8952-B881300109CD}" srcOrd="0" destOrd="0" presId="urn:microsoft.com/office/officeart/2005/8/layout/hierarchy1"/>
    <dgm:cxn modelId="{1AAC4670-6EC3-4641-826C-8CFE3EE3964C}" type="presParOf" srcId="{70220CDA-EDCF-43F2-B16F-EB44B695ECCE}" destId="{7506BA07-5C5A-4CD6-A673-28EBB07FD88C}" srcOrd="1" destOrd="0" presId="urn:microsoft.com/office/officeart/2005/8/layout/hierarchy1"/>
    <dgm:cxn modelId="{A37E73E1-13F7-4F78-8CC1-33C91250DA64}" type="presParOf" srcId="{A2404E01-033A-4D89-AB93-A70FA3875A15}" destId="{B61E60CF-13A6-4558-8932-C6E7B24E6D4A}" srcOrd="1" destOrd="0" presId="urn:microsoft.com/office/officeart/2005/8/layout/hierarchy1"/>
    <dgm:cxn modelId="{15078406-1CED-47EA-BF88-EB9C8FB12E27}" type="presParOf" srcId="{09D15BFB-27CD-471F-9BC4-56724843D5C5}" destId="{2CDF1FB2-FF20-4EEA-A05C-01F7FBE07DD8}" srcOrd="2" destOrd="0" presId="urn:microsoft.com/office/officeart/2005/8/layout/hierarchy1"/>
    <dgm:cxn modelId="{4950642F-8ABE-4FCD-8DA9-A5A10182F6BA}" type="presParOf" srcId="{2CDF1FB2-FF20-4EEA-A05C-01F7FBE07DD8}" destId="{BF184D4F-2E42-4102-8C92-3F2C4257071E}" srcOrd="0" destOrd="0" presId="urn:microsoft.com/office/officeart/2005/8/layout/hierarchy1"/>
    <dgm:cxn modelId="{16FA345B-217B-4A01-A04B-C70C8CABCF78}" type="presParOf" srcId="{BF184D4F-2E42-4102-8C92-3F2C4257071E}" destId="{E845DCAB-E74F-44D1-B2C5-89820B5408DB}" srcOrd="0" destOrd="0" presId="urn:microsoft.com/office/officeart/2005/8/layout/hierarchy1"/>
    <dgm:cxn modelId="{DB260C8A-19FD-42B8-97B9-C441F6E772B6}" type="presParOf" srcId="{BF184D4F-2E42-4102-8C92-3F2C4257071E}" destId="{6EA2EDE0-054C-4809-9AC9-25BC7DACCB37}" srcOrd="1" destOrd="0" presId="urn:microsoft.com/office/officeart/2005/8/layout/hierarchy1"/>
    <dgm:cxn modelId="{C0A44A1C-0B97-4957-80F1-56B90EED4CA0}" type="presParOf" srcId="{2CDF1FB2-FF20-4EEA-A05C-01F7FBE07DD8}" destId="{356B9147-01AF-4385-845F-0DAC3C961ABE}" srcOrd="1" destOrd="0" presId="urn:microsoft.com/office/officeart/2005/8/layout/hierarchy1"/>
    <dgm:cxn modelId="{A7A2350A-94B3-4872-BB83-BA070E39C7F8}" type="presParOf" srcId="{09D15BFB-27CD-471F-9BC4-56724843D5C5}" destId="{3F83902E-3DEC-4821-99C6-7AF2AB968340}" srcOrd="3" destOrd="0" presId="urn:microsoft.com/office/officeart/2005/8/layout/hierarchy1"/>
    <dgm:cxn modelId="{AE83972A-A0BC-4D8C-8D74-96C65A04BEC9}" type="presParOf" srcId="{3F83902E-3DEC-4821-99C6-7AF2AB968340}" destId="{7715725A-3182-4CA1-B922-973CD903B972}" srcOrd="0" destOrd="0" presId="urn:microsoft.com/office/officeart/2005/8/layout/hierarchy1"/>
    <dgm:cxn modelId="{22B330DA-277B-482B-9E32-AD49BBE34886}" type="presParOf" srcId="{7715725A-3182-4CA1-B922-973CD903B972}" destId="{BCA04C60-350E-4C85-874F-379D4BB63803}" srcOrd="0" destOrd="0" presId="urn:microsoft.com/office/officeart/2005/8/layout/hierarchy1"/>
    <dgm:cxn modelId="{E28FD841-C90F-49D5-ACB2-ACA4ABC84F1F}" type="presParOf" srcId="{7715725A-3182-4CA1-B922-973CD903B972}" destId="{1C47AE3F-9CBF-4157-B819-9B449D722F91}" srcOrd="1" destOrd="0" presId="urn:microsoft.com/office/officeart/2005/8/layout/hierarchy1"/>
    <dgm:cxn modelId="{30F460A4-07F5-41C4-BC73-11A89711DB0C}" type="presParOf" srcId="{3F83902E-3DEC-4821-99C6-7AF2AB968340}" destId="{CEE585D5-8C31-49A2-A3A5-51B606C86BF5}" srcOrd="1" destOrd="0" presId="urn:microsoft.com/office/officeart/2005/8/layout/hierarchy1"/>
    <dgm:cxn modelId="{FFF206CE-CF78-490D-821F-A1883FE6095E}" type="presParOf" srcId="{09D15BFB-27CD-471F-9BC4-56724843D5C5}" destId="{181D09A8-7F80-4368-AC84-2A2798A3AEAF}" srcOrd="4" destOrd="0" presId="urn:microsoft.com/office/officeart/2005/8/layout/hierarchy1"/>
    <dgm:cxn modelId="{312A42C8-F777-4AA9-ADC5-0764F423A18A}" type="presParOf" srcId="{181D09A8-7F80-4368-AC84-2A2798A3AEAF}" destId="{B161FBBB-E109-427F-B910-5474DF49EC7B}" srcOrd="0" destOrd="0" presId="urn:microsoft.com/office/officeart/2005/8/layout/hierarchy1"/>
    <dgm:cxn modelId="{C35EFFD4-37E5-4498-BC13-7296D7DFC5BF}" type="presParOf" srcId="{B161FBBB-E109-427F-B910-5474DF49EC7B}" destId="{087FD6F1-0053-416B-84BF-23EDED0ECB4C}" srcOrd="0" destOrd="0" presId="urn:microsoft.com/office/officeart/2005/8/layout/hierarchy1"/>
    <dgm:cxn modelId="{A664DACC-5B94-45B6-9B03-434E9AF813A4}" type="presParOf" srcId="{B161FBBB-E109-427F-B910-5474DF49EC7B}" destId="{FBA80D54-9273-49FD-B954-1AE8255E3B00}" srcOrd="1" destOrd="0" presId="urn:microsoft.com/office/officeart/2005/8/layout/hierarchy1"/>
    <dgm:cxn modelId="{4D71CF99-B380-4BBD-927A-2D34FE6726CC}" type="presParOf" srcId="{181D09A8-7F80-4368-AC84-2A2798A3AEAF}" destId="{6EE34278-BD64-4452-83ED-8F59DFB9A46A}" srcOrd="1" destOrd="0" presId="urn:microsoft.com/office/officeart/2005/8/layout/hierarchy1"/>
    <dgm:cxn modelId="{2FBCCA34-710B-47F2-A17C-AE6822460D79}" type="presParOf" srcId="{09D15BFB-27CD-471F-9BC4-56724843D5C5}" destId="{090D9AE6-3D26-40D1-A578-47BD54BD2739}" srcOrd="5" destOrd="0" presId="urn:microsoft.com/office/officeart/2005/8/layout/hierarchy1"/>
    <dgm:cxn modelId="{CDE467A6-A96D-4C0C-BF18-087C6250A0F3}" type="presParOf" srcId="{090D9AE6-3D26-40D1-A578-47BD54BD2739}" destId="{5B47485F-7BF2-4573-A28E-FECB6CF572B4}" srcOrd="0" destOrd="0" presId="urn:microsoft.com/office/officeart/2005/8/layout/hierarchy1"/>
    <dgm:cxn modelId="{43FEEFC2-2682-44D1-8498-74E844D5E092}" type="presParOf" srcId="{5B47485F-7BF2-4573-A28E-FECB6CF572B4}" destId="{CB8E1FD6-CA6B-4D12-88A3-8A03BB5AA743}" srcOrd="0" destOrd="0" presId="urn:microsoft.com/office/officeart/2005/8/layout/hierarchy1"/>
    <dgm:cxn modelId="{9B0FC5D4-CE4D-4E24-AF9E-28DEC76B804C}" type="presParOf" srcId="{5B47485F-7BF2-4573-A28E-FECB6CF572B4}" destId="{94EA6712-4EA8-4CFB-96BD-A3DCF70827BF}" srcOrd="1" destOrd="0" presId="urn:microsoft.com/office/officeart/2005/8/layout/hierarchy1"/>
    <dgm:cxn modelId="{119F92AA-810B-4B81-9BEC-3ED1666A7B94}" type="presParOf" srcId="{090D9AE6-3D26-40D1-A578-47BD54BD2739}" destId="{A79086DA-8548-49F8-B1AE-F3BF9676D6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5E8AC-05C4-4118-B873-BA0B51C96C13}">
      <dsp:nvSpPr>
        <dsp:cNvPr id="0" name=""/>
        <dsp:cNvSpPr/>
      </dsp:nvSpPr>
      <dsp:spPr>
        <a:xfrm>
          <a:off x="0" y="2063"/>
          <a:ext cx="6248400" cy="10313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Imperative</a:t>
          </a:r>
          <a:endParaRPr lang="en-US" sz="4300" kern="1200"/>
        </a:p>
      </dsp:txBody>
      <dsp:txXfrm>
        <a:off x="50347" y="52410"/>
        <a:ext cx="6147706" cy="930660"/>
      </dsp:txXfrm>
    </dsp:sp>
    <dsp:sp modelId="{D45E10BD-67F1-49E9-B5F2-CC9E799AD4A4}">
      <dsp:nvSpPr>
        <dsp:cNvPr id="0" name=""/>
        <dsp:cNvSpPr/>
      </dsp:nvSpPr>
      <dsp:spPr>
        <a:xfrm>
          <a:off x="0" y="1157258"/>
          <a:ext cx="6248400" cy="10313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Functional</a:t>
          </a:r>
          <a:endParaRPr lang="en-US" sz="4300" kern="1200"/>
        </a:p>
      </dsp:txBody>
      <dsp:txXfrm>
        <a:off x="50347" y="1207605"/>
        <a:ext cx="6147706" cy="930660"/>
      </dsp:txXfrm>
    </dsp:sp>
    <dsp:sp modelId="{38080042-A5B4-4516-8109-706E1035AC31}">
      <dsp:nvSpPr>
        <dsp:cNvPr id="0" name=""/>
        <dsp:cNvSpPr/>
      </dsp:nvSpPr>
      <dsp:spPr>
        <a:xfrm>
          <a:off x="0" y="2312453"/>
          <a:ext cx="6248400" cy="10313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Object-Oriented</a:t>
          </a:r>
          <a:endParaRPr lang="en-US" sz="4300" kern="1200"/>
        </a:p>
      </dsp:txBody>
      <dsp:txXfrm>
        <a:off x="50347" y="2362800"/>
        <a:ext cx="6147706" cy="930660"/>
      </dsp:txXfrm>
    </dsp:sp>
    <dsp:sp modelId="{B64D3D24-0502-4DA5-A743-D29EC3D2DC62}">
      <dsp:nvSpPr>
        <dsp:cNvPr id="0" name=""/>
        <dsp:cNvSpPr/>
      </dsp:nvSpPr>
      <dsp:spPr>
        <a:xfrm>
          <a:off x="0" y="3467648"/>
          <a:ext cx="6248400" cy="10313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Procedural</a:t>
          </a:r>
          <a:endParaRPr lang="en-US" sz="4300" kern="1200"/>
        </a:p>
      </dsp:txBody>
      <dsp:txXfrm>
        <a:off x="50347" y="3517995"/>
        <a:ext cx="6147706" cy="930660"/>
      </dsp:txXfrm>
    </dsp:sp>
    <dsp:sp modelId="{9DF59515-468B-44CE-BF34-80CF64EBA2CD}">
      <dsp:nvSpPr>
        <dsp:cNvPr id="0" name=""/>
        <dsp:cNvSpPr/>
      </dsp:nvSpPr>
      <dsp:spPr>
        <a:xfrm>
          <a:off x="0" y="4622843"/>
          <a:ext cx="6248400" cy="10313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Reflective</a:t>
          </a:r>
          <a:endParaRPr lang="en-US" sz="4300" kern="1200"/>
        </a:p>
      </dsp:txBody>
      <dsp:txXfrm>
        <a:off x="50347" y="4673190"/>
        <a:ext cx="6147706" cy="930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2933C-5C2D-4770-B89C-91287410FFD8}">
      <dsp:nvSpPr>
        <dsp:cNvPr id="0" name=""/>
        <dsp:cNvSpPr/>
      </dsp:nvSpPr>
      <dsp:spPr>
        <a:xfrm>
          <a:off x="1302" y="1358987"/>
          <a:ext cx="1476747" cy="937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DD5A04-9641-4695-8543-CBD4F63750FA}">
      <dsp:nvSpPr>
        <dsp:cNvPr id="0" name=""/>
        <dsp:cNvSpPr/>
      </dsp:nvSpPr>
      <dsp:spPr>
        <a:xfrm>
          <a:off x="165385" y="1514866"/>
          <a:ext cx="1476747" cy="937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Boolean</a:t>
          </a:r>
        </a:p>
      </dsp:txBody>
      <dsp:txXfrm>
        <a:off x="192850" y="1542331"/>
        <a:ext cx="1421817" cy="882804"/>
      </dsp:txXfrm>
    </dsp:sp>
    <dsp:sp modelId="{E7C3E020-9A34-454A-8952-B881300109CD}">
      <dsp:nvSpPr>
        <dsp:cNvPr id="0" name=""/>
        <dsp:cNvSpPr/>
      </dsp:nvSpPr>
      <dsp:spPr>
        <a:xfrm>
          <a:off x="1806215" y="1358987"/>
          <a:ext cx="1476747" cy="937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06BA07-5C5A-4CD6-A673-28EBB07FD88C}">
      <dsp:nvSpPr>
        <dsp:cNvPr id="0" name=""/>
        <dsp:cNvSpPr/>
      </dsp:nvSpPr>
      <dsp:spPr>
        <a:xfrm>
          <a:off x="1970298" y="1514866"/>
          <a:ext cx="1476747" cy="937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Integer</a:t>
          </a:r>
        </a:p>
      </dsp:txBody>
      <dsp:txXfrm>
        <a:off x="1997763" y="1542331"/>
        <a:ext cx="1421817" cy="882804"/>
      </dsp:txXfrm>
    </dsp:sp>
    <dsp:sp modelId="{E845DCAB-E74F-44D1-B2C5-89820B5408DB}">
      <dsp:nvSpPr>
        <dsp:cNvPr id="0" name=""/>
        <dsp:cNvSpPr/>
      </dsp:nvSpPr>
      <dsp:spPr>
        <a:xfrm>
          <a:off x="3611128" y="1358987"/>
          <a:ext cx="1476747" cy="937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A2EDE0-054C-4809-9AC9-25BC7DACCB37}">
      <dsp:nvSpPr>
        <dsp:cNvPr id="0" name=""/>
        <dsp:cNvSpPr/>
      </dsp:nvSpPr>
      <dsp:spPr>
        <a:xfrm>
          <a:off x="3775211" y="1514866"/>
          <a:ext cx="1476747" cy="937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Float</a:t>
          </a:r>
        </a:p>
      </dsp:txBody>
      <dsp:txXfrm>
        <a:off x="3802676" y="1542331"/>
        <a:ext cx="1421817" cy="882804"/>
      </dsp:txXfrm>
    </dsp:sp>
    <dsp:sp modelId="{BCA04C60-350E-4C85-874F-379D4BB63803}">
      <dsp:nvSpPr>
        <dsp:cNvPr id="0" name=""/>
        <dsp:cNvSpPr/>
      </dsp:nvSpPr>
      <dsp:spPr>
        <a:xfrm>
          <a:off x="5416041" y="1358987"/>
          <a:ext cx="1476747" cy="937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47AE3F-9CBF-4157-B819-9B449D722F91}">
      <dsp:nvSpPr>
        <dsp:cNvPr id="0" name=""/>
        <dsp:cNvSpPr/>
      </dsp:nvSpPr>
      <dsp:spPr>
        <a:xfrm>
          <a:off x="5580124" y="1514866"/>
          <a:ext cx="1476747" cy="937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String</a:t>
          </a:r>
        </a:p>
      </dsp:txBody>
      <dsp:txXfrm>
        <a:off x="5607589" y="1542331"/>
        <a:ext cx="1421817" cy="882804"/>
      </dsp:txXfrm>
    </dsp:sp>
    <dsp:sp modelId="{087FD6F1-0053-416B-84BF-23EDED0ECB4C}">
      <dsp:nvSpPr>
        <dsp:cNvPr id="0" name=""/>
        <dsp:cNvSpPr/>
      </dsp:nvSpPr>
      <dsp:spPr>
        <a:xfrm>
          <a:off x="7220954" y="1358987"/>
          <a:ext cx="1476747" cy="937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A80D54-9273-49FD-B954-1AE8255E3B00}">
      <dsp:nvSpPr>
        <dsp:cNvPr id="0" name=""/>
        <dsp:cNvSpPr/>
      </dsp:nvSpPr>
      <dsp:spPr>
        <a:xfrm>
          <a:off x="7385037" y="1514866"/>
          <a:ext cx="1476747" cy="937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Array</a:t>
          </a:r>
        </a:p>
      </dsp:txBody>
      <dsp:txXfrm>
        <a:off x="7412502" y="1542331"/>
        <a:ext cx="1421817" cy="882804"/>
      </dsp:txXfrm>
    </dsp:sp>
    <dsp:sp modelId="{CB8E1FD6-CA6B-4D12-88A3-8A03BB5AA743}">
      <dsp:nvSpPr>
        <dsp:cNvPr id="0" name=""/>
        <dsp:cNvSpPr/>
      </dsp:nvSpPr>
      <dsp:spPr>
        <a:xfrm>
          <a:off x="9025867" y="1358987"/>
          <a:ext cx="1476747" cy="937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EA6712-4EA8-4CFB-96BD-A3DCF70827BF}">
      <dsp:nvSpPr>
        <dsp:cNvPr id="0" name=""/>
        <dsp:cNvSpPr/>
      </dsp:nvSpPr>
      <dsp:spPr>
        <a:xfrm>
          <a:off x="9189950" y="1514866"/>
          <a:ext cx="1476747" cy="937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Object</a:t>
          </a:r>
        </a:p>
      </dsp:txBody>
      <dsp:txXfrm>
        <a:off x="9217415" y="1542331"/>
        <a:ext cx="1421817" cy="882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5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4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Early history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PHP 3 and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PHP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PHP 6 and Unicode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PHP 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Release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3/29/2018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792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P" TargetMode="External"/><Relationship Id="rId2" Type="http://schemas.openxmlformats.org/officeDocument/2006/relationships/hyperlink" Target="http://php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hp/default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305" y="643467"/>
            <a:ext cx="6231263" cy="5560026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LEAP 0: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856387" y="643468"/>
            <a:ext cx="3689098" cy="5560026"/>
          </a:xfrm>
        </p:spPr>
        <p:txBody>
          <a:bodyPr anchor="ctr">
            <a:normAutofit/>
          </a:bodyPr>
          <a:lstStyle/>
          <a:p>
            <a:r>
              <a:rPr lang="en-US" sz="2800" dirty="0"/>
              <a:t>By Thomas Manu and Adams </a:t>
            </a:r>
            <a:r>
              <a:rPr lang="en-US" sz="2800" dirty="0" err="1"/>
              <a:t>Bala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61810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800" dirty="0"/>
              <a:t>Strengths &amp; Weaknesses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DDFF9-9014-46CE-AFF2-70B26EA6B3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Garbage Collection</a:t>
            </a:r>
          </a:p>
          <a:p>
            <a:r>
              <a:rPr lang="en-US" dirty="0"/>
              <a:t>Supports database connectivity</a:t>
            </a:r>
          </a:p>
          <a:p>
            <a:r>
              <a:rPr lang="en-US" dirty="0"/>
              <a:t>Maintains source code security</a:t>
            </a:r>
          </a:p>
          <a:p>
            <a:r>
              <a:rPr lang="en-US" dirty="0"/>
              <a:t>Eliminates client configuration problems</a:t>
            </a:r>
          </a:p>
          <a:p>
            <a:r>
              <a:rPr lang="en-US" dirty="0"/>
              <a:t>Easy to learn and use</a:t>
            </a:r>
          </a:p>
          <a:p>
            <a:r>
              <a:rPr lang="en-US" dirty="0"/>
              <a:t>Powerful library support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09D59-71FE-4B8C-89EA-E49A6C7EEA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 to maintain</a:t>
            </a:r>
          </a:p>
          <a:p>
            <a:r>
              <a:rPr lang="en-US" dirty="0"/>
              <a:t>Weak typed</a:t>
            </a:r>
          </a:p>
          <a:p>
            <a:r>
              <a:rPr lang="en-US" dirty="0"/>
              <a:t>Poor error handling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7D10AF-5CDA-43D9-9858-F030999C621E}"/>
              </a:ext>
            </a:extLst>
          </p:cNvPr>
          <p:cNvCxnSpPr/>
          <p:nvPr/>
        </p:nvCxnSpPr>
        <p:spPr>
          <a:xfrm>
            <a:off x="4965107" y="3264493"/>
            <a:ext cx="72268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71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66" y="643466"/>
            <a:ext cx="3839381" cy="5286594"/>
          </a:xfrm>
        </p:spPr>
        <p:txBody>
          <a:bodyPr>
            <a:normAutofit/>
          </a:bodyPr>
          <a:lstStyle/>
          <a:p>
            <a:r>
              <a:rPr lang="en-US" sz="4000"/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551" y="643466"/>
            <a:ext cx="4799963" cy="4964126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PHP</a:t>
            </a:r>
            <a:endParaRPr lang="en-US" sz="1600" dirty="0"/>
          </a:p>
          <a:p>
            <a:r>
              <a:rPr lang="en-US" sz="1600" dirty="0">
                <a:hlinkClick r:id="rId3"/>
              </a:rPr>
              <a:t>Wikipedia</a:t>
            </a:r>
            <a:endParaRPr lang="en-US" sz="1600" dirty="0"/>
          </a:p>
          <a:p>
            <a:r>
              <a:rPr lang="en-US" sz="1600" dirty="0">
                <a:hlinkClick r:id="rId4"/>
              </a:rPr>
              <a:t>W3Schools</a:t>
            </a:r>
            <a:endParaRPr lang="en-US" sz="1600" dirty="0"/>
          </a:p>
          <a:p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18013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wearing glasses and smiling at the camera&#10;&#10;Description generated with very high confidence">
            <a:extLst>
              <a:ext uri="{FF2B5EF4-FFF2-40B4-BE49-F238E27FC236}">
                <a16:creationId xmlns:a16="http://schemas.microsoft.com/office/drawing/2014/main" id="{0CC7C1F4-1444-4AD3-A284-A43C41FCA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" b="1962"/>
          <a:stretch/>
        </p:blipFill>
        <p:spPr>
          <a:xfrm>
            <a:off x="5181600" y="10"/>
            <a:ext cx="70103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175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92134"/>
            <a:ext cx="3833906" cy="3324204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PHP was created by Rasmus </a:t>
            </a:r>
            <a:r>
              <a:rPr lang="en-US" sz="1600" dirty="0" err="1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Lerdorf</a:t>
            </a:r>
            <a:r>
              <a:rPr lang="en-US" sz="1600" dirty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 in 1994, the PHP reference implementation is now produced by The PHP Group.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PHP originally stood for Personal Home Page, but it now is a recursive acronym, PHP: Hypertext Processor</a:t>
            </a:r>
          </a:p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ea typeface="Segoe UI" panose="020B0502040204020203" pitchFamily="34" charset="0"/>
                <a:cs typeface="Segoe UI Semilight" panose="020B0402040204020203" pitchFamily="34" charset="0"/>
              </a:rPr>
              <a:t>PHP 7.2.3 (released March 1, 2018) is the latest stable release</a:t>
            </a:r>
          </a:p>
        </p:txBody>
      </p:sp>
    </p:spTree>
    <p:extLst>
      <p:ext uri="{BB962C8B-B14F-4D97-AF65-F5344CB8AC3E}">
        <p14:creationId xmlns:p14="http://schemas.microsoft.com/office/powerpoint/2010/main" val="300963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CC0E-007C-48A8-BC79-8AB9935F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Mascot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7E33ED-5AE0-4461-8807-620B52191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629" y="659756"/>
            <a:ext cx="7213609" cy="495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575C10-8187-4AC4-AD72-C754EAFD286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74E776C9-ED67-41B7-B3A3-4DF76EF3ACE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Paradigms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27FE3A-9F28-4BB0-AC6A-9ED86E41E4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009357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0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8503-F62B-4739-AF73-FFB71AF5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600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E81F6-7F8F-49EA-8107-3BF81ADE2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was written in C</a:t>
            </a:r>
          </a:p>
          <a:p>
            <a:r>
              <a:rPr lang="en-US" dirty="0"/>
              <a:t>The Zend Engine compiles PHP source code on-the-fly into an internal format it can execute, which is why it is an interpreted language.</a:t>
            </a:r>
          </a:p>
          <a:p>
            <a:r>
              <a:rPr lang="en-US" dirty="0"/>
              <a:t>Alternative implementations of PHP exists such as:</a:t>
            </a:r>
          </a:p>
          <a:p>
            <a:pPr lvl="1"/>
            <a:r>
              <a:rPr lang="en-US" dirty="0"/>
              <a:t>HHVM (Hip Hop Virtual Machine)</a:t>
            </a:r>
          </a:p>
          <a:p>
            <a:pPr lvl="1"/>
            <a:r>
              <a:rPr lang="en-US" dirty="0"/>
              <a:t>Parrot</a:t>
            </a:r>
          </a:p>
          <a:p>
            <a:pPr lvl="1"/>
            <a:r>
              <a:rPr lang="en-US" dirty="0"/>
              <a:t>Phalanger</a:t>
            </a:r>
          </a:p>
          <a:p>
            <a:pPr lvl="1"/>
            <a:r>
              <a:rPr lang="en-US" dirty="0" err="1"/>
              <a:t>Querecus</a:t>
            </a:r>
            <a:endParaRPr lang="en-US" dirty="0"/>
          </a:p>
          <a:p>
            <a:pPr lvl="1"/>
            <a:r>
              <a:rPr lang="en-US" dirty="0" err="1"/>
              <a:t>HipHop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64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2286000"/>
            <a:ext cx="6138237" cy="3294753"/>
          </a:xfrm>
        </p:spPr>
        <p:txBody>
          <a:bodyPr anchor="b">
            <a:normAutofit/>
          </a:bodyPr>
          <a:lstStyle/>
          <a:p>
            <a:r>
              <a:rPr lang="en-US" sz="4800" dirty="0"/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4656" y="643466"/>
            <a:ext cx="4013878" cy="49372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82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8C05-DE97-4630-84F8-F637A65D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272" y="5226735"/>
            <a:ext cx="10667998" cy="936991"/>
          </a:xfrm>
        </p:spPr>
        <p:txBody>
          <a:bodyPr anchor="ctr">
            <a:normAutofit/>
          </a:bodyPr>
          <a:lstStyle/>
          <a:p>
            <a:r>
              <a:rPr lang="en-US" sz="4400" dirty="0"/>
              <a:t>Data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219138-5999-4681-A7D3-755C4E2D5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673523"/>
              </p:ext>
            </p:extLst>
          </p:nvPr>
        </p:nvGraphicFramePr>
        <p:xfrm>
          <a:off x="762000" y="758825"/>
          <a:ext cx="10668000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1254F6D-55A8-421F-A21D-D7FBCA168FAE}"/>
              </a:ext>
            </a:extLst>
          </p:cNvPr>
          <p:cNvSpPr txBox="1"/>
          <p:nvPr/>
        </p:nvSpPr>
        <p:spPr>
          <a:xfrm>
            <a:off x="762000" y="3819970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variables in PHP are represented by one structure, the </a:t>
            </a:r>
            <a:r>
              <a:rPr lang="en-US" dirty="0" err="1"/>
              <a:t>zval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5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66" y="643466"/>
            <a:ext cx="3839381" cy="5286594"/>
          </a:xfrm>
        </p:spPr>
        <p:txBody>
          <a:bodyPr>
            <a:normAutofit/>
          </a:bodyPr>
          <a:lstStyle/>
          <a:p>
            <a:r>
              <a:rPr lang="en-US" sz="4000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551" y="643465"/>
            <a:ext cx="5801960" cy="5556263"/>
          </a:xfrm>
        </p:spPr>
        <p:txBody>
          <a:bodyPr>
            <a:normAutofit/>
          </a:bodyPr>
          <a:lstStyle/>
          <a:p>
            <a:r>
              <a:rPr lang="en-US" sz="1600" dirty="0"/>
              <a:t>PHP has a similar syntax to C</a:t>
            </a:r>
          </a:p>
          <a:p>
            <a:r>
              <a:rPr lang="en-US" sz="1600" dirty="0"/>
              <a:t>Every variable starts with $, followed by the name</a:t>
            </a:r>
          </a:p>
          <a:p>
            <a:r>
              <a:rPr lang="en-US" sz="1600" dirty="0"/>
              <a:t>Variable names are case-sensitive</a:t>
            </a:r>
          </a:p>
          <a:p>
            <a:r>
              <a:rPr lang="en-US" sz="1600" dirty="0"/>
              <a:t>PHP code has to be inside &lt;?</a:t>
            </a:r>
            <a:r>
              <a:rPr lang="en-US" sz="1600" dirty="0" err="1"/>
              <a:t>php</a:t>
            </a:r>
            <a:r>
              <a:rPr lang="en-US" sz="1600" dirty="0"/>
              <a:t> … ?&gt;</a:t>
            </a:r>
          </a:p>
          <a:p>
            <a:r>
              <a:rPr lang="en-US" sz="1600" dirty="0"/>
              <a:t>Echo and print both output strings</a:t>
            </a:r>
          </a:p>
          <a:p>
            <a:pPr lvl="1"/>
            <a:r>
              <a:rPr lang="en-US" sz="1400" dirty="0"/>
              <a:t>Print is a language construct, not an actual function</a:t>
            </a:r>
          </a:p>
          <a:p>
            <a:pPr lvl="1"/>
            <a:r>
              <a:rPr lang="en-US" sz="1400" dirty="0"/>
              <a:t>Print can only output 1 string and returns 1, while echo can print 1 or more strings and doesn’t have a return value</a:t>
            </a:r>
          </a:p>
          <a:p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56328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66" y="643466"/>
            <a:ext cx="3839381" cy="528659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Control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551" y="643466"/>
            <a:ext cx="4799963" cy="4964126"/>
          </a:xfrm>
        </p:spPr>
        <p:txBody>
          <a:bodyPr anchor="ctr">
            <a:normAutofit/>
          </a:bodyPr>
          <a:lstStyle/>
          <a:p>
            <a:r>
              <a:rPr lang="en-US" dirty="0"/>
              <a:t>If/</a:t>
            </a:r>
            <a:r>
              <a:rPr lang="en-US" dirty="0" err="1"/>
              <a:t>elseif</a:t>
            </a:r>
            <a:r>
              <a:rPr lang="en-US" dirty="0"/>
              <a:t>/else</a:t>
            </a:r>
          </a:p>
          <a:p>
            <a:r>
              <a:rPr lang="en-US" dirty="0"/>
              <a:t>Do-while</a:t>
            </a:r>
          </a:p>
          <a:p>
            <a:r>
              <a:rPr lang="en-US" dirty="0"/>
              <a:t>For/foreach</a:t>
            </a:r>
          </a:p>
          <a:p>
            <a:r>
              <a:rPr lang="en-US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67793910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287</Words>
  <Application>Microsoft Office PowerPoint</Application>
  <PresentationFormat>Widescreen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Corbel</vt:lpstr>
      <vt:lpstr>Segoe UI</vt:lpstr>
      <vt:lpstr>Segoe UI Semilight</vt:lpstr>
      <vt:lpstr>Headlines</vt:lpstr>
      <vt:lpstr>LEAP 0: PHP</vt:lpstr>
      <vt:lpstr>History</vt:lpstr>
      <vt:lpstr>Mascot</vt:lpstr>
      <vt:lpstr>Paradigms</vt:lpstr>
      <vt:lpstr>Implementation</vt:lpstr>
      <vt:lpstr>Core Features</vt:lpstr>
      <vt:lpstr>Data Types</vt:lpstr>
      <vt:lpstr>Syntax</vt:lpstr>
      <vt:lpstr>Control Features</vt:lpstr>
      <vt:lpstr>Strengths &amp; Weaknesses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LEAP 0: PHP</dc:title>
  <dc:creator>Thomas Manu</dc:creator>
  <cp:lastModifiedBy>Thomas Manu</cp:lastModifiedBy>
  <cp:revision>12</cp:revision>
  <dcterms:created xsi:type="dcterms:W3CDTF">2018-03-29T17:28:08Z</dcterms:created>
  <dcterms:modified xsi:type="dcterms:W3CDTF">2018-03-29T22:46:10Z</dcterms:modified>
</cp:coreProperties>
</file>