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sldIdLst>
    <p:sldId id="256" r:id="rId2"/>
    <p:sldId id="286" r:id="rId3"/>
    <p:sldId id="259" r:id="rId4"/>
    <p:sldId id="263" r:id="rId5"/>
    <p:sldId id="287" r:id="rId6"/>
    <p:sldId id="274" r:id="rId7"/>
    <p:sldId id="268" r:id="rId8"/>
    <p:sldId id="272" r:id="rId9"/>
    <p:sldId id="285" r:id="rId10"/>
    <p:sldId id="280" r:id="rId11"/>
    <p:sldId id="271" r:id="rId12"/>
    <p:sldId id="281" r:id="rId13"/>
    <p:sldId id="284" r:id="rId14"/>
    <p:sldId id="283" r:id="rId15"/>
    <p:sldId id="288" r:id="rId16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Fira Sans Condensed Medium" panose="020B0604020202020204" charset="0"/>
      <p:regular r:id="rId22"/>
      <p:bold r:id="rId23"/>
      <p:italic r:id="rId24"/>
      <p:boldItalic r:id="rId25"/>
    </p:embeddedFont>
    <p:embeddedFont>
      <p:font typeface="Advent Pro SemiBold" panose="020B0604020202020204" charset="0"/>
      <p:regular r:id="rId26"/>
      <p:bold r:id="rId27"/>
      <p:italic r:id="rId28"/>
      <p:boldItalic r:id="rId29"/>
    </p:embeddedFont>
    <p:embeddedFont>
      <p:font typeface="Agency FB" panose="020B0503020202020204" pitchFamily="34" charset="0"/>
      <p:regular r:id="rId30"/>
      <p:bold r:id="rId31"/>
    </p:embeddedFont>
    <p:embeddedFont>
      <p:font typeface="Maven Pro" panose="020B0604020202020204" charset="0"/>
      <p:regular r:id="rId32"/>
      <p:bold r:id="rId33"/>
    </p:embeddedFont>
    <p:embeddedFont>
      <p:font typeface="Share Tech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A8B4430-1AA6-40EF-8AD9-36141883A1B8}">
  <a:tblStyle styleId="{7A8B4430-1AA6-40EF-8AD9-36141883A1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93638" autoAdjust="0"/>
  </p:normalViewPr>
  <p:slideViewPr>
    <p:cSldViewPr snapToGrid="0">
      <p:cViewPr>
        <p:scale>
          <a:sx n="93" d="100"/>
          <a:sy n="93" d="100"/>
        </p:scale>
        <p:origin x="-696" y="-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72199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562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955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07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134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88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7" r:id="rId6"/>
    <p:sldLayoutId id="2147483658" r:id="rId7"/>
    <p:sldLayoutId id="2147483662" r:id="rId8"/>
    <p:sldLayoutId id="2147483664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misael.dav12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hyperlink" Target="mailto:juanCesquivel@gmail.com" TargetMode="External"/><Relationship Id="rId4" Type="http://schemas.openxmlformats.org/officeDocument/2006/relationships/hyperlink" Target="mailto:luisRam98@gmail.co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791412" y="3377989"/>
            <a:ext cx="354183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Miranda Morales Emma Adeliz.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Tejeda Vázquez Moisés Uriel.</a:t>
            </a: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372999" y="4252891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86E6CA8D-9899-3CF4-D03E-D56F5B091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323" y="721299"/>
            <a:ext cx="5474442" cy="24787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Fuera de a</a:t>
            </a:r>
            <a:r>
              <a:rPr lang="es-ES" sz="3000" dirty="0"/>
              <a:t>lcance.</a:t>
            </a:r>
            <a:endParaRPr sz="3000" dirty="0"/>
          </a:p>
        </p:txBody>
      </p:sp>
      <p:sp>
        <p:nvSpPr>
          <p:cNvPr id="1145" name="Google Shape;1145;p41"/>
          <p:cNvSpPr txBox="1">
            <a:spLocks noGrp="1"/>
          </p:cNvSpPr>
          <p:nvPr>
            <p:ph type="subTitle" idx="5"/>
          </p:nvPr>
        </p:nvSpPr>
        <p:spPr>
          <a:xfrm>
            <a:off x="810883" y="1207698"/>
            <a:ext cx="5962298" cy="3174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r>
              <a:rPr lang="es-MX" sz="1600" dirty="0">
                <a:solidFill>
                  <a:schemeClr val="bg1"/>
                </a:solidFill>
              </a:rPr>
              <a:t>No </a:t>
            </a:r>
            <a:r>
              <a:rPr lang="es-MX" sz="1600">
                <a:solidFill>
                  <a:schemeClr val="bg1"/>
                </a:solidFill>
              </a:rPr>
              <a:t>será </a:t>
            </a:r>
            <a:r>
              <a:rPr lang="es-MX" sz="1600" smtClean="0">
                <a:solidFill>
                  <a:schemeClr val="bg1"/>
                </a:solidFill>
              </a:rPr>
              <a:t>nuestra responsabilidad </a:t>
            </a:r>
            <a:r>
              <a:rPr lang="es-MX" sz="1600" dirty="0">
                <a:solidFill>
                  <a:schemeClr val="bg1"/>
                </a:solidFill>
              </a:rPr>
              <a:t>en caso de que existan </a:t>
            </a:r>
            <a:r>
              <a:rPr lang="es-MX" sz="1600">
                <a:solidFill>
                  <a:schemeClr val="bg1"/>
                </a:solidFill>
              </a:rPr>
              <a:t>problemas </a:t>
            </a:r>
            <a:r>
              <a:rPr lang="es-MX" sz="1600" smtClean="0">
                <a:solidFill>
                  <a:schemeClr val="bg1"/>
                </a:solidFill>
              </a:rPr>
              <a:t>de red.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r>
              <a:rPr lang="es-MX" sz="1600" smtClean="0">
                <a:solidFill>
                  <a:schemeClr val="bg1"/>
                </a:solidFill>
              </a:rPr>
              <a:t>El </a:t>
            </a:r>
            <a:r>
              <a:rPr lang="es-MX" sz="1600" dirty="0">
                <a:solidFill>
                  <a:schemeClr val="bg1"/>
                </a:solidFill>
              </a:rPr>
              <a:t>cuidado de los dispositivos será responsabilidad del personal que la tienda asigne </a:t>
            </a:r>
            <a:r>
              <a:rPr lang="es-MX" sz="1600">
                <a:solidFill>
                  <a:schemeClr val="bg1"/>
                </a:solidFill>
              </a:rPr>
              <a:t>como </a:t>
            </a:r>
            <a:r>
              <a:rPr lang="es-MX" sz="1600" smtClean="0">
                <a:solidFill>
                  <a:schemeClr val="bg1"/>
                </a:solidFill>
              </a:rPr>
              <a:t>responsables.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r>
              <a:rPr lang="es-MX" sz="1600" smtClean="0">
                <a:solidFill>
                  <a:schemeClr val="bg1"/>
                </a:solidFill>
              </a:rPr>
              <a:t>Las </a:t>
            </a:r>
            <a:r>
              <a:rPr lang="es-MX" sz="1600" dirty="0">
                <a:solidFill>
                  <a:schemeClr val="bg1"/>
                </a:solidFill>
              </a:rPr>
              <a:t>capacitaciones al personal restante o nuevo será responsabilidad del </a:t>
            </a:r>
            <a:r>
              <a:rPr lang="es-MX" sz="1600">
                <a:solidFill>
                  <a:schemeClr val="bg1"/>
                </a:solidFill>
              </a:rPr>
              <a:t>experto </a:t>
            </a:r>
            <a:r>
              <a:rPr lang="es-MX" sz="1600" smtClean="0">
                <a:solidFill>
                  <a:schemeClr val="bg1"/>
                </a:solidFill>
              </a:rPr>
              <a:t>asignado.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r>
              <a:rPr lang="es-MX" sz="1600" smtClean="0">
                <a:solidFill>
                  <a:schemeClr val="bg1"/>
                </a:solidFill>
              </a:rPr>
              <a:t>No implican nuevas </a:t>
            </a:r>
            <a:r>
              <a:rPr lang="es-MX" sz="1600" dirty="0">
                <a:solidFill>
                  <a:schemeClr val="bg1"/>
                </a:solidFill>
              </a:rPr>
              <a:t>actualizaciones que se quieran </a:t>
            </a:r>
            <a:r>
              <a:rPr lang="es-MX" sz="1600">
                <a:solidFill>
                  <a:schemeClr val="bg1"/>
                </a:solidFill>
              </a:rPr>
              <a:t>añadir </a:t>
            </a:r>
            <a:r>
              <a:rPr lang="es-MX" sz="1600" smtClean="0">
                <a:solidFill>
                  <a:schemeClr val="bg1"/>
                </a:solidFill>
              </a:rPr>
              <a:t>al </a:t>
            </a:r>
            <a:r>
              <a:rPr lang="es-MX" sz="1600" dirty="0">
                <a:solidFill>
                  <a:schemeClr val="bg1"/>
                </a:solidFill>
              </a:rPr>
              <a:t>menú.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r>
              <a:rPr lang="es-MX" sz="1600" dirty="0">
                <a:solidFill>
                  <a:schemeClr val="bg1"/>
                </a:solidFill>
              </a:rPr>
              <a:t>No será nuestra responsabilidad en caso de que exista un error </a:t>
            </a:r>
            <a:r>
              <a:rPr lang="es-MX" sz="1600">
                <a:solidFill>
                  <a:schemeClr val="bg1"/>
                </a:solidFill>
              </a:rPr>
              <a:t>sobre </a:t>
            </a:r>
            <a:r>
              <a:rPr lang="es-MX" sz="1600" smtClean="0">
                <a:solidFill>
                  <a:schemeClr val="bg1"/>
                </a:solidFill>
              </a:rPr>
              <a:t>la información que se genere de las </a:t>
            </a:r>
            <a:r>
              <a:rPr lang="es-MX" sz="1600" smtClean="0">
                <a:solidFill>
                  <a:schemeClr val="bg1"/>
                </a:solidFill>
              </a:rPr>
              <a:t>promociónes </a:t>
            </a:r>
            <a:r>
              <a:rPr lang="es-MX" sz="1600" dirty="0">
                <a:solidFill>
                  <a:schemeClr val="bg1"/>
                </a:solidFill>
              </a:rPr>
              <a:t>en tienda.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r>
              <a:rPr lang="es-MX" sz="1600" dirty="0">
                <a:solidFill>
                  <a:schemeClr val="bg1"/>
                </a:solidFill>
              </a:rPr>
              <a:t>Los soportes y los brazos los deberá adquirir la empresa con su proveedor de confianza.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150" name="Google Shape;1150;p41"/>
          <p:cNvSpPr/>
          <p:nvPr/>
        </p:nvSpPr>
        <p:spPr>
          <a:xfrm>
            <a:off x="7401002" y="3506082"/>
            <a:ext cx="2197527" cy="2114412"/>
          </a:xfrm>
          <a:custGeom>
            <a:avLst/>
            <a:gdLst/>
            <a:ahLst/>
            <a:cxnLst/>
            <a:rect l="l" t="t" r="r" b="b"/>
            <a:pathLst>
              <a:path w="40664" h="39126" extrusionOk="0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1"/>
          <p:cNvSpPr/>
          <p:nvPr/>
        </p:nvSpPr>
        <p:spPr>
          <a:xfrm>
            <a:off x="7618315" y="3708208"/>
            <a:ext cx="1791625" cy="1723749"/>
          </a:xfrm>
          <a:custGeom>
            <a:avLst/>
            <a:gdLst/>
            <a:ahLst/>
            <a:cxnLst/>
            <a:rect l="l" t="t" r="r" b="b"/>
            <a:pathLst>
              <a:path w="33153" h="31897" extrusionOk="0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41"/>
          <p:cNvSpPr/>
          <p:nvPr/>
        </p:nvSpPr>
        <p:spPr>
          <a:xfrm rot="-8999970">
            <a:off x="7111807" y="3083535"/>
            <a:ext cx="2896175" cy="2895482"/>
          </a:xfrm>
          <a:prstGeom prst="blockArc">
            <a:avLst>
              <a:gd name="adj1" fmla="val 15791057"/>
              <a:gd name="adj2" fmla="val 10360267"/>
              <a:gd name="adj3" fmla="val 86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41"/>
          <p:cNvSpPr/>
          <p:nvPr/>
        </p:nvSpPr>
        <p:spPr>
          <a:xfrm rot="10391623">
            <a:off x="7276854" y="3309924"/>
            <a:ext cx="2505351" cy="2504729"/>
          </a:xfrm>
          <a:prstGeom prst="blockArc">
            <a:avLst>
              <a:gd name="adj1" fmla="val 18313733"/>
              <a:gd name="adj2" fmla="val 10538502"/>
              <a:gd name="adj3" fmla="val 1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41"/>
          <p:cNvSpPr/>
          <p:nvPr/>
        </p:nvSpPr>
        <p:spPr>
          <a:xfrm rot="788870">
            <a:off x="7697513" y="3706334"/>
            <a:ext cx="1717004" cy="1716328"/>
          </a:xfrm>
          <a:prstGeom prst="blockArc">
            <a:avLst>
              <a:gd name="adj1" fmla="val 19721094"/>
              <a:gd name="adj2" fmla="val 10510293"/>
              <a:gd name="adj3" fmla="val 1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297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r"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0"/>
          <p:cNvSpPr txBox="1">
            <a:spLocks noGrp="1"/>
          </p:cNvSpPr>
          <p:nvPr>
            <p:ph type="subTitle" idx="1"/>
          </p:nvPr>
        </p:nvSpPr>
        <p:spPr>
          <a:xfrm>
            <a:off x="344640" y="176960"/>
            <a:ext cx="2644214" cy="7475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dirty="0">
                <a:latin typeface="Share Tech" panose="020B0604020202020204" charset="0"/>
              </a:rPr>
              <a:t>Cronograma.</a:t>
            </a:r>
            <a:endParaRPr sz="3000" dirty="0">
              <a:latin typeface="Share Tech" panose="020B0604020202020204" charset="0"/>
            </a:endParaRPr>
          </a:p>
        </p:txBody>
      </p:sp>
      <p:graphicFrame>
        <p:nvGraphicFramePr>
          <p:cNvPr id="1178" name="Tabla 1178">
            <a:extLst>
              <a:ext uri="{FF2B5EF4-FFF2-40B4-BE49-F238E27FC236}">
                <a16:creationId xmlns:a16="http://schemas.microsoft.com/office/drawing/2014/main" xmlns="" id="{761D103C-E4EF-5792-1A36-A9DF17B7B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819068"/>
              </p:ext>
            </p:extLst>
          </p:nvPr>
        </p:nvGraphicFramePr>
        <p:xfrm>
          <a:off x="544010" y="1132611"/>
          <a:ext cx="7986531" cy="3207897"/>
        </p:xfrm>
        <a:graphic>
          <a:graphicData uri="http://schemas.openxmlformats.org/drawingml/2006/table">
            <a:tbl>
              <a:tblPr firstRow="1" bandRow="1">
                <a:tableStyleId>{7A8B4430-1AA6-40EF-8AD9-36141883A1B8}</a:tableStyleId>
              </a:tblPr>
              <a:tblGrid>
                <a:gridCol w="1549395">
                  <a:extLst>
                    <a:ext uri="{9D8B030D-6E8A-4147-A177-3AD203B41FA5}">
                      <a16:colId xmlns:a16="http://schemas.microsoft.com/office/drawing/2014/main" xmlns="" val="2970047576"/>
                    </a:ext>
                  </a:extLst>
                </a:gridCol>
                <a:gridCol w="984785">
                  <a:extLst>
                    <a:ext uri="{9D8B030D-6E8A-4147-A177-3AD203B41FA5}">
                      <a16:colId xmlns:a16="http://schemas.microsoft.com/office/drawing/2014/main" xmlns="" val="2050100833"/>
                    </a:ext>
                  </a:extLst>
                </a:gridCol>
                <a:gridCol w="1093984">
                  <a:extLst>
                    <a:ext uri="{9D8B030D-6E8A-4147-A177-3AD203B41FA5}">
                      <a16:colId xmlns:a16="http://schemas.microsoft.com/office/drawing/2014/main" xmlns="" val="4094023763"/>
                    </a:ext>
                  </a:extLst>
                </a:gridCol>
                <a:gridCol w="1015936">
                  <a:extLst>
                    <a:ext uri="{9D8B030D-6E8A-4147-A177-3AD203B41FA5}">
                      <a16:colId xmlns:a16="http://schemas.microsoft.com/office/drawing/2014/main" xmlns="" val="1063591453"/>
                    </a:ext>
                  </a:extLst>
                </a:gridCol>
                <a:gridCol w="1152563">
                  <a:extLst>
                    <a:ext uri="{9D8B030D-6E8A-4147-A177-3AD203B41FA5}">
                      <a16:colId xmlns:a16="http://schemas.microsoft.com/office/drawing/2014/main" xmlns="" val="3355292570"/>
                    </a:ext>
                  </a:extLst>
                </a:gridCol>
                <a:gridCol w="1094934">
                  <a:extLst>
                    <a:ext uri="{9D8B030D-6E8A-4147-A177-3AD203B41FA5}">
                      <a16:colId xmlns:a16="http://schemas.microsoft.com/office/drawing/2014/main" xmlns="" val="2759266891"/>
                    </a:ext>
                  </a:extLst>
                </a:gridCol>
                <a:gridCol w="1094934">
                  <a:extLst>
                    <a:ext uri="{9D8B030D-6E8A-4147-A177-3AD203B41FA5}">
                      <a16:colId xmlns:a16="http://schemas.microsoft.com/office/drawing/2014/main" xmlns="" val="2211440669"/>
                    </a:ext>
                  </a:extLst>
                </a:gridCol>
              </a:tblGrid>
              <a:tr h="434465"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M1</a:t>
                      </a:r>
                      <a:endParaRPr lang="es-MX" sz="16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M2</a:t>
                      </a:r>
                      <a:endParaRPr lang="es-MX" sz="16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M3</a:t>
                      </a:r>
                      <a:endParaRPr lang="es-MX" sz="16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M4</a:t>
                      </a:r>
                      <a:endParaRPr lang="es-MX" sz="16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M5</a:t>
                      </a:r>
                      <a:endParaRPr lang="es-MX" sz="16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M6</a:t>
                      </a:r>
                      <a:endParaRPr lang="es-MX" sz="16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8591294"/>
                  </a:ext>
                </a:extLst>
              </a:tr>
              <a:tr h="434465"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Inicio </a:t>
                      </a:r>
                      <a:endParaRPr lang="es-MX" sz="16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6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6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3964181"/>
                  </a:ext>
                </a:extLst>
              </a:tr>
              <a:tr h="434465"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Planeación</a:t>
                      </a:r>
                      <a:endParaRPr lang="es-MX" sz="16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6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6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6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9767615"/>
                  </a:ext>
                </a:extLst>
              </a:tr>
              <a:tr h="1035572"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Ejecución.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Diagnostico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Configuración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Pruebas</a:t>
                      </a:r>
                      <a:endParaRPr lang="es-MX" sz="12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6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6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6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8410658"/>
                  </a:ext>
                </a:extLst>
              </a:tr>
              <a:tr h="43446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Go Alive</a:t>
                      </a:r>
                      <a:endParaRPr lang="es-MX" sz="16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6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6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728768"/>
                  </a:ext>
                </a:extLst>
              </a:tr>
              <a:tr h="43446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Cierre</a:t>
                      </a:r>
                      <a:endParaRPr lang="es-MX" sz="16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6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6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6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7197824"/>
                  </a:ext>
                </a:extLst>
              </a:tr>
            </a:tbl>
          </a:graphicData>
        </a:graphic>
      </p:graphicFrame>
      <p:sp>
        <p:nvSpPr>
          <p:cNvPr id="1179" name="Rectángulo 1178">
            <a:extLst>
              <a:ext uri="{FF2B5EF4-FFF2-40B4-BE49-F238E27FC236}">
                <a16:creationId xmlns:a16="http://schemas.microsoft.com/office/drawing/2014/main" xmlns="" id="{995682F0-D7D3-E2B1-E0D0-3009BF4BFCFF}"/>
              </a:ext>
            </a:extLst>
          </p:cNvPr>
          <p:cNvSpPr/>
          <p:nvPr/>
        </p:nvSpPr>
        <p:spPr>
          <a:xfrm>
            <a:off x="2095981" y="1566099"/>
            <a:ext cx="663687" cy="4433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00" dirty="0">
                <a:solidFill>
                  <a:schemeClr val="bg2"/>
                </a:solidFill>
              </a:rPr>
              <a:t>3</a:t>
            </a:r>
            <a:r>
              <a:rPr lang="es-ES" sz="500" smtClean="0">
                <a:solidFill>
                  <a:schemeClr val="bg2"/>
                </a:solidFill>
              </a:rPr>
              <a:t> </a:t>
            </a:r>
            <a:r>
              <a:rPr lang="es-ES" sz="500" dirty="0">
                <a:solidFill>
                  <a:schemeClr val="bg2"/>
                </a:solidFill>
              </a:rPr>
              <a:t>weeks</a:t>
            </a:r>
            <a:endParaRPr lang="es-MX" sz="500" dirty="0">
              <a:solidFill>
                <a:schemeClr val="bg2"/>
              </a:solidFill>
            </a:endParaRPr>
          </a:p>
        </p:txBody>
      </p:sp>
      <p:sp>
        <p:nvSpPr>
          <p:cNvPr id="1180" name="Rectángulo 1179">
            <a:extLst>
              <a:ext uri="{FF2B5EF4-FFF2-40B4-BE49-F238E27FC236}">
                <a16:creationId xmlns:a16="http://schemas.microsoft.com/office/drawing/2014/main" xmlns="" id="{53953FEF-7F0D-75CF-719B-D9F544E99D28}"/>
              </a:ext>
            </a:extLst>
          </p:cNvPr>
          <p:cNvSpPr/>
          <p:nvPr/>
        </p:nvSpPr>
        <p:spPr>
          <a:xfrm>
            <a:off x="2759669" y="2009441"/>
            <a:ext cx="1141662" cy="4334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2"/>
                </a:solidFill>
              </a:rPr>
              <a:t>4 weeks</a:t>
            </a:r>
            <a:endParaRPr lang="es-MX" sz="900" dirty="0">
              <a:solidFill>
                <a:schemeClr val="bg2"/>
              </a:solidFill>
            </a:endParaRPr>
          </a:p>
        </p:txBody>
      </p:sp>
      <p:sp>
        <p:nvSpPr>
          <p:cNvPr id="1181" name="Rectángulo 1180">
            <a:extLst>
              <a:ext uri="{FF2B5EF4-FFF2-40B4-BE49-F238E27FC236}">
                <a16:creationId xmlns:a16="http://schemas.microsoft.com/office/drawing/2014/main" xmlns="" id="{5081695C-4C49-EA46-50A1-42B501001A42}"/>
              </a:ext>
            </a:extLst>
          </p:cNvPr>
          <p:cNvSpPr/>
          <p:nvPr/>
        </p:nvSpPr>
        <p:spPr>
          <a:xfrm>
            <a:off x="3901331" y="2446709"/>
            <a:ext cx="2051272" cy="103478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2"/>
                </a:solidFill>
              </a:rPr>
              <a:t>8 weeks</a:t>
            </a:r>
            <a:endParaRPr lang="es-MX" sz="1200" dirty="0">
              <a:solidFill>
                <a:schemeClr val="bg2"/>
              </a:solidFill>
            </a:endParaRPr>
          </a:p>
        </p:txBody>
      </p:sp>
      <p:sp>
        <p:nvSpPr>
          <p:cNvPr id="1182" name="Rectángulo 1181">
            <a:extLst>
              <a:ext uri="{FF2B5EF4-FFF2-40B4-BE49-F238E27FC236}">
                <a16:creationId xmlns:a16="http://schemas.microsoft.com/office/drawing/2014/main" xmlns="" id="{ADA29FA9-FA96-1489-9433-A898D0E2844B}"/>
              </a:ext>
            </a:extLst>
          </p:cNvPr>
          <p:cNvSpPr/>
          <p:nvPr/>
        </p:nvSpPr>
        <p:spPr>
          <a:xfrm>
            <a:off x="5952603" y="3470784"/>
            <a:ext cx="1089378" cy="44021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2"/>
                </a:solidFill>
              </a:rPr>
              <a:t>4 weeks</a:t>
            </a:r>
            <a:endParaRPr lang="es-MX" sz="1200" dirty="0">
              <a:solidFill>
                <a:schemeClr val="bg2"/>
              </a:solidFill>
            </a:endParaRPr>
          </a:p>
        </p:txBody>
      </p:sp>
      <p:sp>
        <p:nvSpPr>
          <p:cNvPr id="1184" name="Rectángulo 1183">
            <a:extLst>
              <a:ext uri="{FF2B5EF4-FFF2-40B4-BE49-F238E27FC236}">
                <a16:creationId xmlns:a16="http://schemas.microsoft.com/office/drawing/2014/main" xmlns="" id="{D2DA2DAF-1E09-FC7F-6820-1C18BD90AF0D}"/>
              </a:ext>
            </a:extLst>
          </p:cNvPr>
          <p:cNvSpPr/>
          <p:nvPr/>
        </p:nvSpPr>
        <p:spPr>
          <a:xfrm>
            <a:off x="7041980" y="3900292"/>
            <a:ext cx="684185" cy="44021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00" smtClean="0">
                <a:solidFill>
                  <a:schemeClr val="bg2"/>
                </a:solidFill>
              </a:rPr>
              <a:t>3 </a:t>
            </a:r>
            <a:r>
              <a:rPr lang="es-ES" sz="500" smtClean="0">
                <a:solidFill>
                  <a:schemeClr val="bg2"/>
                </a:solidFill>
              </a:rPr>
              <a:t>weeks</a:t>
            </a:r>
            <a:endParaRPr lang="es-MX" sz="5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2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Directorio. </a:t>
            </a:r>
            <a:r>
              <a:rPr lang="es-ES" sz="1800" dirty="0"/>
              <a:t>(Equipo UTE)</a:t>
            </a:r>
            <a:endParaRPr dirty="0"/>
          </a:p>
        </p:txBody>
      </p:sp>
      <p:sp>
        <p:nvSpPr>
          <p:cNvPr id="1177" name="Google Shape;1177;p42"/>
          <p:cNvSpPr/>
          <p:nvPr/>
        </p:nvSpPr>
        <p:spPr>
          <a:xfrm>
            <a:off x="5571085" y="4301594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42"/>
          <p:cNvSpPr/>
          <p:nvPr/>
        </p:nvSpPr>
        <p:spPr>
          <a:xfrm>
            <a:off x="1722384" y="4118477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2"/>
          <p:cNvSpPr/>
          <p:nvPr/>
        </p:nvSpPr>
        <p:spPr>
          <a:xfrm>
            <a:off x="8142666" y="3716669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2"/>
          <p:cNvSpPr/>
          <p:nvPr/>
        </p:nvSpPr>
        <p:spPr>
          <a:xfrm>
            <a:off x="131956" y="1718217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2"/>
          <p:cNvSpPr/>
          <p:nvPr/>
        </p:nvSpPr>
        <p:spPr>
          <a:xfrm>
            <a:off x="4558013" y="679256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2"/>
          <p:cNvSpPr/>
          <p:nvPr/>
        </p:nvSpPr>
        <p:spPr>
          <a:xfrm>
            <a:off x="7371152" y="887006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5" name="Google Shape;1185;p42"/>
          <p:cNvGrpSpPr/>
          <p:nvPr/>
        </p:nvGrpSpPr>
        <p:grpSpPr>
          <a:xfrm>
            <a:off x="1797919" y="4149881"/>
            <a:ext cx="264813" cy="352693"/>
            <a:chOff x="6703732" y="3346936"/>
            <a:chExt cx="264813" cy="352693"/>
          </a:xfrm>
        </p:grpSpPr>
        <p:sp>
          <p:nvSpPr>
            <p:cNvPr id="1186" name="Google Shape;1186;p42"/>
            <p:cNvSpPr/>
            <p:nvPr/>
          </p:nvSpPr>
          <p:spPr>
            <a:xfrm>
              <a:off x="6797283" y="3468777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00"/>
                    <a:pt x="167" y="500"/>
                  </a:cubicBezTo>
                  <a:cubicBezTo>
                    <a:pt x="262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6863272" y="3468777"/>
              <a:ext cx="10613" cy="15872"/>
            </a:xfrm>
            <a:custGeom>
              <a:avLst/>
              <a:gdLst/>
              <a:ahLst/>
              <a:cxnLst/>
              <a:rect l="l" t="t" r="r" b="b"/>
              <a:pathLst>
                <a:path w="335" h="501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00"/>
                    <a:pt x="167" y="500"/>
                  </a:cubicBezTo>
                  <a:cubicBezTo>
                    <a:pt x="263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6814231" y="3507712"/>
              <a:ext cx="43433" cy="15777"/>
            </a:xfrm>
            <a:custGeom>
              <a:avLst/>
              <a:gdLst/>
              <a:ahLst/>
              <a:cxnLst/>
              <a:rect l="l" t="t" r="r" b="b"/>
              <a:pathLst>
                <a:path w="1371" h="498" extrusionOk="0">
                  <a:moveTo>
                    <a:pt x="174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5"/>
                    <a:pt x="1" y="212"/>
                    <a:pt x="60" y="271"/>
                  </a:cubicBezTo>
                  <a:cubicBezTo>
                    <a:pt x="203" y="402"/>
                    <a:pt x="441" y="497"/>
                    <a:pt x="703" y="497"/>
                  </a:cubicBezTo>
                  <a:cubicBezTo>
                    <a:pt x="953" y="497"/>
                    <a:pt x="1192" y="402"/>
                    <a:pt x="1346" y="271"/>
                  </a:cubicBezTo>
                  <a:cubicBezTo>
                    <a:pt x="1370" y="212"/>
                    <a:pt x="1370" y="105"/>
                    <a:pt x="1311" y="45"/>
                  </a:cubicBezTo>
                  <a:cubicBezTo>
                    <a:pt x="1281" y="15"/>
                    <a:pt x="1242" y="0"/>
                    <a:pt x="1203" y="0"/>
                  </a:cubicBezTo>
                  <a:cubicBezTo>
                    <a:pt x="1165" y="0"/>
                    <a:pt x="1126" y="15"/>
                    <a:pt x="1096" y="45"/>
                  </a:cubicBezTo>
                  <a:cubicBezTo>
                    <a:pt x="1037" y="105"/>
                    <a:pt x="882" y="188"/>
                    <a:pt x="692" y="188"/>
                  </a:cubicBezTo>
                  <a:cubicBezTo>
                    <a:pt x="477" y="188"/>
                    <a:pt x="346" y="105"/>
                    <a:pt x="287" y="45"/>
                  </a:cubicBezTo>
                  <a:cubicBezTo>
                    <a:pt x="257" y="15"/>
                    <a:pt x="215" y="0"/>
                    <a:pt x="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6902143" y="3489876"/>
              <a:ext cx="32" cy="412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6703732" y="3346936"/>
              <a:ext cx="264813" cy="352693"/>
            </a:xfrm>
            <a:custGeom>
              <a:avLst/>
              <a:gdLst/>
              <a:ahLst/>
              <a:cxnLst/>
              <a:rect l="l" t="t" r="r" b="b"/>
              <a:pathLst>
                <a:path w="8359" h="11133" extrusionOk="0">
                  <a:moveTo>
                    <a:pt x="4120" y="346"/>
                  </a:moveTo>
                  <a:cubicBezTo>
                    <a:pt x="5668" y="346"/>
                    <a:pt x="6918" y="1596"/>
                    <a:pt x="6918" y="3144"/>
                  </a:cubicBezTo>
                  <a:lnTo>
                    <a:pt x="6918" y="8081"/>
                  </a:lnTo>
                  <a:lnTo>
                    <a:pt x="6918" y="8081"/>
                  </a:lnTo>
                  <a:lnTo>
                    <a:pt x="6049" y="7787"/>
                  </a:lnTo>
                  <a:cubicBezTo>
                    <a:pt x="6037" y="7763"/>
                    <a:pt x="6037" y="7739"/>
                    <a:pt x="6013" y="7716"/>
                  </a:cubicBezTo>
                  <a:lnTo>
                    <a:pt x="5608" y="7311"/>
                  </a:lnTo>
                  <a:cubicBezTo>
                    <a:pt x="5537" y="7239"/>
                    <a:pt x="5442" y="7204"/>
                    <a:pt x="5358" y="7204"/>
                  </a:cubicBezTo>
                  <a:lnTo>
                    <a:pt x="5358" y="6608"/>
                  </a:lnTo>
                  <a:cubicBezTo>
                    <a:pt x="5727" y="6406"/>
                    <a:pt x="6037" y="6084"/>
                    <a:pt x="6251" y="5715"/>
                  </a:cubicBezTo>
                  <a:lnTo>
                    <a:pt x="6251" y="7299"/>
                  </a:lnTo>
                  <a:cubicBezTo>
                    <a:pt x="6251" y="7382"/>
                    <a:pt x="6323" y="7466"/>
                    <a:pt x="6406" y="7466"/>
                  </a:cubicBezTo>
                  <a:cubicBezTo>
                    <a:pt x="6501" y="7466"/>
                    <a:pt x="6573" y="7382"/>
                    <a:pt x="6573" y="7299"/>
                  </a:cubicBezTo>
                  <a:lnTo>
                    <a:pt x="6573" y="4144"/>
                  </a:lnTo>
                  <a:cubicBezTo>
                    <a:pt x="6573" y="3882"/>
                    <a:pt x="6394" y="3667"/>
                    <a:pt x="6144" y="3620"/>
                  </a:cubicBezTo>
                  <a:cubicBezTo>
                    <a:pt x="5858" y="3572"/>
                    <a:pt x="5108" y="3370"/>
                    <a:pt x="4418" y="2370"/>
                  </a:cubicBezTo>
                  <a:cubicBezTo>
                    <a:pt x="4358" y="2274"/>
                    <a:pt x="4251" y="2215"/>
                    <a:pt x="4132" y="2215"/>
                  </a:cubicBezTo>
                  <a:cubicBezTo>
                    <a:pt x="4025" y="2215"/>
                    <a:pt x="3918" y="2274"/>
                    <a:pt x="3846" y="2370"/>
                  </a:cubicBezTo>
                  <a:cubicBezTo>
                    <a:pt x="3739" y="2536"/>
                    <a:pt x="3608" y="2679"/>
                    <a:pt x="3477" y="2810"/>
                  </a:cubicBezTo>
                  <a:cubicBezTo>
                    <a:pt x="3418" y="2870"/>
                    <a:pt x="3418" y="2977"/>
                    <a:pt x="3489" y="3036"/>
                  </a:cubicBezTo>
                  <a:cubicBezTo>
                    <a:pt x="3517" y="3065"/>
                    <a:pt x="3557" y="3080"/>
                    <a:pt x="3596" y="3080"/>
                  </a:cubicBezTo>
                  <a:cubicBezTo>
                    <a:pt x="3640" y="3080"/>
                    <a:pt x="3684" y="3062"/>
                    <a:pt x="3715" y="3025"/>
                  </a:cubicBezTo>
                  <a:cubicBezTo>
                    <a:pt x="3858" y="2870"/>
                    <a:pt x="3977" y="2715"/>
                    <a:pt x="4120" y="2536"/>
                  </a:cubicBezTo>
                  <a:lnTo>
                    <a:pt x="4144" y="2536"/>
                  </a:lnTo>
                  <a:cubicBezTo>
                    <a:pt x="4299" y="2739"/>
                    <a:pt x="4537" y="3036"/>
                    <a:pt x="4846" y="3322"/>
                  </a:cubicBezTo>
                  <a:cubicBezTo>
                    <a:pt x="5227" y="3656"/>
                    <a:pt x="5644" y="3858"/>
                    <a:pt x="6085" y="3929"/>
                  </a:cubicBezTo>
                  <a:cubicBezTo>
                    <a:pt x="6168" y="3953"/>
                    <a:pt x="6227" y="4037"/>
                    <a:pt x="6227" y="4120"/>
                  </a:cubicBezTo>
                  <a:lnTo>
                    <a:pt x="6227" y="4501"/>
                  </a:lnTo>
                  <a:cubicBezTo>
                    <a:pt x="6227" y="5656"/>
                    <a:pt x="5287" y="6596"/>
                    <a:pt x="4132" y="6596"/>
                  </a:cubicBezTo>
                  <a:cubicBezTo>
                    <a:pt x="2965" y="6596"/>
                    <a:pt x="2036" y="5656"/>
                    <a:pt x="2036" y="4513"/>
                  </a:cubicBezTo>
                  <a:lnTo>
                    <a:pt x="2036" y="4144"/>
                  </a:lnTo>
                  <a:cubicBezTo>
                    <a:pt x="2036" y="4048"/>
                    <a:pt x="2096" y="3965"/>
                    <a:pt x="2179" y="3953"/>
                  </a:cubicBezTo>
                  <a:cubicBezTo>
                    <a:pt x="2525" y="3894"/>
                    <a:pt x="2846" y="3751"/>
                    <a:pt x="3179" y="3537"/>
                  </a:cubicBezTo>
                  <a:cubicBezTo>
                    <a:pt x="3251" y="3489"/>
                    <a:pt x="3263" y="3382"/>
                    <a:pt x="3227" y="3310"/>
                  </a:cubicBezTo>
                  <a:cubicBezTo>
                    <a:pt x="3196" y="3264"/>
                    <a:pt x="3141" y="3238"/>
                    <a:pt x="3086" y="3238"/>
                  </a:cubicBezTo>
                  <a:cubicBezTo>
                    <a:pt x="3056" y="3238"/>
                    <a:pt x="3026" y="3246"/>
                    <a:pt x="3001" y="3263"/>
                  </a:cubicBezTo>
                  <a:cubicBezTo>
                    <a:pt x="2715" y="3453"/>
                    <a:pt x="2429" y="3572"/>
                    <a:pt x="2132" y="3632"/>
                  </a:cubicBezTo>
                  <a:cubicBezTo>
                    <a:pt x="1894" y="3679"/>
                    <a:pt x="1703" y="3894"/>
                    <a:pt x="1703" y="4156"/>
                  </a:cubicBezTo>
                  <a:lnTo>
                    <a:pt x="1703" y="7311"/>
                  </a:lnTo>
                  <a:cubicBezTo>
                    <a:pt x="1703" y="7406"/>
                    <a:pt x="1774" y="7477"/>
                    <a:pt x="1870" y="7477"/>
                  </a:cubicBezTo>
                  <a:cubicBezTo>
                    <a:pt x="1953" y="7477"/>
                    <a:pt x="2036" y="7406"/>
                    <a:pt x="2036" y="7311"/>
                  </a:cubicBezTo>
                  <a:lnTo>
                    <a:pt x="2036" y="5739"/>
                  </a:lnTo>
                  <a:cubicBezTo>
                    <a:pt x="2239" y="6108"/>
                    <a:pt x="2548" y="6418"/>
                    <a:pt x="2929" y="6632"/>
                  </a:cubicBezTo>
                  <a:lnTo>
                    <a:pt x="2929" y="7227"/>
                  </a:lnTo>
                  <a:cubicBezTo>
                    <a:pt x="2834" y="7227"/>
                    <a:pt x="2751" y="7251"/>
                    <a:pt x="2667" y="7323"/>
                  </a:cubicBezTo>
                  <a:lnTo>
                    <a:pt x="2275" y="7728"/>
                  </a:lnTo>
                  <a:cubicBezTo>
                    <a:pt x="2251" y="7739"/>
                    <a:pt x="2239" y="7775"/>
                    <a:pt x="2227" y="7799"/>
                  </a:cubicBezTo>
                  <a:lnTo>
                    <a:pt x="1322" y="8120"/>
                  </a:lnTo>
                  <a:lnTo>
                    <a:pt x="1322" y="3144"/>
                  </a:lnTo>
                  <a:cubicBezTo>
                    <a:pt x="1322" y="1596"/>
                    <a:pt x="2572" y="346"/>
                    <a:pt x="4120" y="346"/>
                  </a:cubicBezTo>
                  <a:close/>
                  <a:moveTo>
                    <a:pt x="5037" y="6787"/>
                  </a:moveTo>
                  <a:lnTo>
                    <a:pt x="5037" y="7418"/>
                  </a:lnTo>
                  <a:lnTo>
                    <a:pt x="4168" y="8299"/>
                  </a:lnTo>
                  <a:lnTo>
                    <a:pt x="3287" y="7418"/>
                  </a:lnTo>
                  <a:lnTo>
                    <a:pt x="3287" y="6787"/>
                  </a:lnTo>
                  <a:cubicBezTo>
                    <a:pt x="3548" y="6894"/>
                    <a:pt x="3846" y="6954"/>
                    <a:pt x="4168" y="6954"/>
                  </a:cubicBezTo>
                  <a:cubicBezTo>
                    <a:pt x="4477" y="6954"/>
                    <a:pt x="4775" y="6894"/>
                    <a:pt x="5037" y="6787"/>
                  </a:cubicBezTo>
                  <a:close/>
                  <a:moveTo>
                    <a:pt x="2953" y="7549"/>
                  </a:moveTo>
                  <a:lnTo>
                    <a:pt x="3929" y="8513"/>
                  </a:lnTo>
                  <a:lnTo>
                    <a:pt x="3191" y="9132"/>
                  </a:lnTo>
                  <a:lnTo>
                    <a:pt x="3167" y="9132"/>
                  </a:lnTo>
                  <a:lnTo>
                    <a:pt x="2620" y="7882"/>
                  </a:lnTo>
                  <a:lnTo>
                    <a:pt x="2941" y="7549"/>
                  </a:lnTo>
                  <a:close/>
                  <a:moveTo>
                    <a:pt x="5346" y="7561"/>
                  </a:moveTo>
                  <a:lnTo>
                    <a:pt x="5680" y="7894"/>
                  </a:lnTo>
                  <a:lnTo>
                    <a:pt x="5644" y="7966"/>
                  </a:lnTo>
                  <a:cubicBezTo>
                    <a:pt x="5620" y="8061"/>
                    <a:pt x="5644" y="8144"/>
                    <a:pt x="5739" y="8168"/>
                  </a:cubicBezTo>
                  <a:cubicBezTo>
                    <a:pt x="5759" y="8178"/>
                    <a:pt x="5782" y="8183"/>
                    <a:pt x="5804" y="8183"/>
                  </a:cubicBezTo>
                  <a:cubicBezTo>
                    <a:pt x="5860" y="8183"/>
                    <a:pt x="5916" y="8155"/>
                    <a:pt x="5942" y="8120"/>
                  </a:cubicBezTo>
                  <a:lnTo>
                    <a:pt x="6180" y="8192"/>
                  </a:lnTo>
                  <a:lnTo>
                    <a:pt x="6168" y="8359"/>
                  </a:lnTo>
                  <a:cubicBezTo>
                    <a:pt x="6037" y="9347"/>
                    <a:pt x="5180" y="10109"/>
                    <a:pt x="4168" y="10109"/>
                  </a:cubicBezTo>
                  <a:cubicBezTo>
                    <a:pt x="3156" y="10109"/>
                    <a:pt x="2286" y="9347"/>
                    <a:pt x="2155" y="8359"/>
                  </a:cubicBezTo>
                  <a:lnTo>
                    <a:pt x="2120" y="8168"/>
                  </a:lnTo>
                  <a:lnTo>
                    <a:pt x="2346" y="8097"/>
                  </a:lnTo>
                  <a:lnTo>
                    <a:pt x="2870" y="9263"/>
                  </a:lnTo>
                  <a:cubicBezTo>
                    <a:pt x="2917" y="9359"/>
                    <a:pt x="3001" y="9418"/>
                    <a:pt x="3108" y="9454"/>
                  </a:cubicBezTo>
                  <a:cubicBezTo>
                    <a:pt x="3132" y="9454"/>
                    <a:pt x="3156" y="9466"/>
                    <a:pt x="3179" y="9466"/>
                  </a:cubicBezTo>
                  <a:cubicBezTo>
                    <a:pt x="3251" y="9466"/>
                    <a:pt x="3334" y="9442"/>
                    <a:pt x="3394" y="9394"/>
                  </a:cubicBezTo>
                  <a:lnTo>
                    <a:pt x="4144" y="8751"/>
                  </a:lnTo>
                  <a:lnTo>
                    <a:pt x="4906" y="9394"/>
                  </a:lnTo>
                  <a:cubicBezTo>
                    <a:pt x="4965" y="9442"/>
                    <a:pt x="5037" y="9466"/>
                    <a:pt x="5120" y="9466"/>
                  </a:cubicBezTo>
                  <a:cubicBezTo>
                    <a:pt x="5144" y="9466"/>
                    <a:pt x="5156" y="9466"/>
                    <a:pt x="5192" y="9454"/>
                  </a:cubicBezTo>
                  <a:cubicBezTo>
                    <a:pt x="5299" y="9418"/>
                    <a:pt x="5382" y="9359"/>
                    <a:pt x="5430" y="9263"/>
                  </a:cubicBezTo>
                  <a:lnTo>
                    <a:pt x="5680" y="8704"/>
                  </a:lnTo>
                  <a:cubicBezTo>
                    <a:pt x="5715" y="8620"/>
                    <a:pt x="5680" y="8525"/>
                    <a:pt x="5596" y="8501"/>
                  </a:cubicBezTo>
                  <a:cubicBezTo>
                    <a:pt x="5571" y="8492"/>
                    <a:pt x="5547" y="8488"/>
                    <a:pt x="5525" y="8488"/>
                  </a:cubicBezTo>
                  <a:cubicBezTo>
                    <a:pt x="5461" y="8488"/>
                    <a:pt x="5408" y="8523"/>
                    <a:pt x="5382" y="8585"/>
                  </a:cubicBezTo>
                  <a:lnTo>
                    <a:pt x="5132" y="9144"/>
                  </a:lnTo>
                  <a:lnTo>
                    <a:pt x="5096" y="9144"/>
                  </a:lnTo>
                  <a:lnTo>
                    <a:pt x="4370" y="8525"/>
                  </a:lnTo>
                  <a:lnTo>
                    <a:pt x="5334" y="7561"/>
                  </a:lnTo>
                  <a:close/>
                  <a:moveTo>
                    <a:pt x="4168" y="0"/>
                  </a:moveTo>
                  <a:cubicBezTo>
                    <a:pt x="2441" y="0"/>
                    <a:pt x="1036" y="1405"/>
                    <a:pt x="1036" y="3132"/>
                  </a:cubicBezTo>
                  <a:lnTo>
                    <a:pt x="1036" y="8216"/>
                  </a:lnTo>
                  <a:lnTo>
                    <a:pt x="798" y="8311"/>
                  </a:lnTo>
                  <a:cubicBezTo>
                    <a:pt x="322" y="8478"/>
                    <a:pt x="0" y="8930"/>
                    <a:pt x="0" y="9454"/>
                  </a:cubicBezTo>
                  <a:lnTo>
                    <a:pt x="0" y="10978"/>
                  </a:lnTo>
                  <a:cubicBezTo>
                    <a:pt x="0" y="11061"/>
                    <a:pt x="72" y="11133"/>
                    <a:pt x="155" y="11133"/>
                  </a:cubicBezTo>
                  <a:cubicBezTo>
                    <a:pt x="250" y="11133"/>
                    <a:pt x="322" y="11061"/>
                    <a:pt x="322" y="10978"/>
                  </a:cubicBezTo>
                  <a:lnTo>
                    <a:pt x="322" y="9454"/>
                  </a:lnTo>
                  <a:cubicBezTo>
                    <a:pt x="322" y="9347"/>
                    <a:pt x="334" y="9252"/>
                    <a:pt x="381" y="9144"/>
                  </a:cubicBezTo>
                  <a:lnTo>
                    <a:pt x="1203" y="9847"/>
                  </a:lnTo>
                  <a:cubicBezTo>
                    <a:pt x="1322" y="9942"/>
                    <a:pt x="1393" y="10097"/>
                    <a:pt x="1393" y="10240"/>
                  </a:cubicBezTo>
                  <a:lnTo>
                    <a:pt x="1393" y="10978"/>
                  </a:lnTo>
                  <a:cubicBezTo>
                    <a:pt x="1393" y="11061"/>
                    <a:pt x="1465" y="11133"/>
                    <a:pt x="1560" y="11133"/>
                  </a:cubicBezTo>
                  <a:cubicBezTo>
                    <a:pt x="1643" y="11133"/>
                    <a:pt x="1715" y="11061"/>
                    <a:pt x="1715" y="10978"/>
                  </a:cubicBezTo>
                  <a:lnTo>
                    <a:pt x="1715" y="10240"/>
                  </a:lnTo>
                  <a:cubicBezTo>
                    <a:pt x="1715" y="9990"/>
                    <a:pt x="1620" y="9752"/>
                    <a:pt x="1417" y="9585"/>
                  </a:cubicBezTo>
                  <a:lnTo>
                    <a:pt x="560" y="8847"/>
                  </a:lnTo>
                  <a:cubicBezTo>
                    <a:pt x="643" y="8740"/>
                    <a:pt x="786" y="8656"/>
                    <a:pt x="917" y="8609"/>
                  </a:cubicBezTo>
                  <a:lnTo>
                    <a:pt x="1822" y="8275"/>
                  </a:lnTo>
                  <a:lnTo>
                    <a:pt x="1834" y="8382"/>
                  </a:lnTo>
                  <a:cubicBezTo>
                    <a:pt x="1917" y="8954"/>
                    <a:pt x="2191" y="9466"/>
                    <a:pt x="2632" y="9847"/>
                  </a:cubicBezTo>
                  <a:cubicBezTo>
                    <a:pt x="3060" y="10216"/>
                    <a:pt x="3608" y="10418"/>
                    <a:pt x="4180" y="10418"/>
                  </a:cubicBezTo>
                  <a:cubicBezTo>
                    <a:pt x="4739" y="10418"/>
                    <a:pt x="5287" y="10216"/>
                    <a:pt x="5727" y="9847"/>
                  </a:cubicBezTo>
                  <a:cubicBezTo>
                    <a:pt x="6156" y="9466"/>
                    <a:pt x="6430" y="8954"/>
                    <a:pt x="6513" y="8382"/>
                  </a:cubicBezTo>
                  <a:lnTo>
                    <a:pt x="6525" y="8275"/>
                  </a:lnTo>
                  <a:lnTo>
                    <a:pt x="7430" y="8609"/>
                  </a:lnTo>
                  <a:cubicBezTo>
                    <a:pt x="7573" y="8656"/>
                    <a:pt x="7704" y="8740"/>
                    <a:pt x="7787" y="8847"/>
                  </a:cubicBezTo>
                  <a:lnTo>
                    <a:pt x="6930" y="9585"/>
                  </a:lnTo>
                  <a:cubicBezTo>
                    <a:pt x="6739" y="9752"/>
                    <a:pt x="6632" y="9990"/>
                    <a:pt x="6632" y="10240"/>
                  </a:cubicBezTo>
                  <a:lnTo>
                    <a:pt x="6632" y="10978"/>
                  </a:lnTo>
                  <a:cubicBezTo>
                    <a:pt x="6632" y="11061"/>
                    <a:pt x="6704" y="11133"/>
                    <a:pt x="6799" y="11133"/>
                  </a:cubicBezTo>
                  <a:cubicBezTo>
                    <a:pt x="6882" y="11133"/>
                    <a:pt x="6954" y="11061"/>
                    <a:pt x="6954" y="10978"/>
                  </a:cubicBezTo>
                  <a:lnTo>
                    <a:pt x="6954" y="10240"/>
                  </a:lnTo>
                  <a:cubicBezTo>
                    <a:pt x="6954" y="10097"/>
                    <a:pt x="7037" y="9942"/>
                    <a:pt x="7156" y="9847"/>
                  </a:cubicBezTo>
                  <a:lnTo>
                    <a:pt x="7966" y="9144"/>
                  </a:lnTo>
                  <a:cubicBezTo>
                    <a:pt x="8001" y="9252"/>
                    <a:pt x="8025" y="9347"/>
                    <a:pt x="8025" y="9454"/>
                  </a:cubicBezTo>
                  <a:lnTo>
                    <a:pt x="8025" y="10978"/>
                  </a:lnTo>
                  <a:cubicBezTo>
                    <a:pt x="8025" y="11061"/>
                    <a:pt x="8109" y="11133"/>
                    <a:pt x="8192" y="11133"/>
                  </a:cubicBezTo>
                  <a:cubicBezTo>
                    <a:pt x="8287" y="11133"/>
                    <a:pt x="8359" y="11061"/>
                    <a:pt x="8359" y="10978"/>
                  </a:cubicBezTo>
                  <a:lnTo>
                    <a:pt x="8359" y="9454"/>
                  </a:lnTo>
                  <a:cubicBezTo>
                    <a:pt x="8335" y="8930"/>
                    <a:pt x="8001" y="8478"/>
                    <a:pt x="7525" y="8311"/>
                  </a:cubicBezTo>
                  <a:lnTo>
                    <a:pt x="7287" y="8216"/>
                  </a:lnTo>
                  <a:lnTo>
                    <a:pt x="7287" y="3132"/>
                  </a:lnTo>
                  <a:cubicBezTo>
                    <a:pt x="7287" y="1405"/>
                    <a:pt x="5894" y="0"/>
                    <a:pt x="4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1" name="Google Shape;1191;p42"/>
          <p:cNvGrpSpPr/>
          <p:nvPr/>
        </p:nvGrpSpPr>
        <p:grpSpPr>
          <a:xfrm>
            <a:off x="5647553" y="4329173"/>
            <a:ext cx="271244" cy="346801"/>
            <a:chOff x="4899999" y="2882095"/>
            <a:chExt cx="271244" cy="346801"/>
          </a:xfrm>
        </p:grpSpPr>
        <p:sp>
          <p:nvSpPr>
            <p:cNvPr id="1192" name="Google Shape;1192;p42"/>
            <p:cNvSpPr/>
            <p:nvPr/>
          </p:nvSpPr>
          <p:spPr>
            <a:xfrm>
              <a:off x="4899999" y="2882095"/>
              <a:ext cx="271244" cy="346801"/>
            </a:xfrm>
            <a:custGeom>
              <a:avLst/>
              <a:gdLst/>
              <a:ahLst/>
              <a:cxnLst/>
              <a:rect l="l" t="t" r="r" b="b"/>
              <a:pathLst>
                <a:path w="8562" h="10947" extrusionOk="0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5090491" y="3141364"/>
              <a:ext cx="10581" cy="86391"/>
            </a:xfrm>
            <a:custGeom>
              <a:avLst/>
              <a:gdLst/>
              <a:ahLst/>
              <a:cxnLst/>
              <a:rect l="l" t="t" r="r" b="b"/>
              <a:pathLst>
                <a:path w="334" h="272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5031281" y="315229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5031281" y="3217555"/>
              <a:ext cx="10201" cy="10201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5031281" y="318473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499884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506372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4993550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5058051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5007141" y="3025574"/>
              <a:ext cx="58481" cy="32092"/>
            </a:xfrm>
            <a:custGeom>
              <a:avLst/>
              <a:gdLst/>
              <a:ahLst/>
              <a:cxnLst/>
              <a:rect l="l" t="t" r="r" b="b"/>
              <a:pathLst>
                <a:path w="1846" h="1013" extrusionOk="0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2" name="Google Shape;1202;p42"/>
          <p:cNvGrpSpPr/>
          <p:nvPr/>
        </p:nvGrpSpPr>
        <p:grpSpPr>
          <a:xfrm>
            <a:off x="209565" y="1758824"/>
            <a:ext cx="260283" cy="345914"/>
            <a:chOff x="8055961" y="2881842"/>
            <a:chExt cx="260283" cy="345914"/>
          </a:xfrm>
        </p:grpSpPr>
        <p:sp>
          <p:nvSpPr>
            <p:cNvPr id="1203" name="Google Shape;1203;p42"/>
            <p:cNvSpPr/>
            <p:nvPr/>
          </p:nvSpPr>
          <p:spPr>
            <a:xfrm>
              <a:off x="8055961" y="2881842"/>
              <a:ext cx="260283" cy="345914"/>
            </a:xfrm>
            <a:custGeom>
              <a:avLst/>
              <a:gdLst/>
              <a:ahLst/>
              <a:cxnLst/>
              <a:rect l="l" t="t" r="r" b="b"/>
              <a:pathLst>
                <a:path w="8216" h="10919" extrusionOk="0">
                  <a:moveTo>
                    <a:pt x="4918" y="2358"/>
                  </a:moveTo>
                  <a:cubicBezTo>
                    <a:pt x="5120" y="2656"/>
                    <a:pt x="5334" y="2882"/>
                    <a:pt x="5561" y="3073"/>
                  </a:cubicBezTo>
                  <a:lnTo>
                    <a:pt x="4477" y="3073"/>
                  </a:lnTo>
                  <a:cubicBezTo>
                    <a:pt x="4429" y="3073"/>
                    <a:pt x="4382" y="3085"/>
                    <a:pt x="4358" y="3132"/>
                  </a:cubicBezTo>
                  <a:cubicBezTo>
                    <a:pt x="4310" y="3168"/>
                    <a:pt x="4298" y="3216"/>
                    <a:pt x="4298" y="3251"/>
                  </a:cubicBezTo>
                  <a:lnTo>
                    <a:pt x="4322" y="3442"/>
                  </a:lnTo>
                  <a:cubicBezTo>
                    <a:pt x="4263" y="3418"/>
                    <a:pt x="4191" y="3418"/>
                    <a:pt x="4120" y="3418"/>
                  </a:cubicBezTo>
                  <a:cubicBezTo>
                    <a:pt x="4048" y="3418"/>
                    <a:pt x="3965" y="3430"/>
                    <a:pt x="3906" y="3442"/>
                  </a:cubicBezTo>
                  <a:lnTo>
                    <a:pt x="3941" y="3251"/>
                  </a:lnTo>
                  <a:lnTo>
                    <a:pt x="3941" y="3228"/>
                  </a:lnTo>
                  <a:cubicBezTo>
                    <a:pt x="4263" y="2966"/>
                    <a:pt x="4596" y="2692"/>
                    <a:pt x="4918" y="2358"/>
                  </a:cubicBezTo>
                  <a:close/>
                  <a:moveTo>
                    <a:pt x="3572" y="3478"/>
                  </a:moveTo>
                  <a:lnTo>
                    <a:pt x="3525" y="3823"/>
                  </a:lnTo>
                  <a:cubicBezTo>
                    <a:pt x="3525" y="3823"/>
                    <a:pt x="3513" y="3894"/>
                    <a:pt x="3513" y="3906"/>
                  </a:cubicBezTo>
                  <a:cubicBezTo>
                    <a:pt x="3429" y="4121"/>
                    <a:pt x="3239" y="4263"/>
                    <a:pt x="3013" y="4263"/>
                  </a:cubicBezTo>
                  <a:lnTo>
                    <a:pt x="2858" y="4263"/>
                  </a:lnTo>
                  <a:cubicBezTo>
                    <a:pt x="2739" y="4263"/>
                    <a:pt x="2632" y="4204"/>
                    <a:pt x="2572" y="4121"/>
                  </a:cubicBezTo>
                  <a:cubicBezTo>
                    <a:pt x="2596" y="4097"/>
                    <a:pt x="2620" y="4085"/>
                    <a:pt x="2644" y="4073"/>
                  </a:cubicBezTo>
                  <a:cubicBezTo>
                    <a:pt x="2739" y="4013"/>
                    <a:pt x="2834" y="3954"/>
                    <a:pt x="2941" y="3894"/>
                  </a:cubicBezTo>
                  <a:lnTo>
                    <a:pt x="2941" y="3906"/>
                  </a:lnTo>
                  <a:cubicBezTo>
                    <a:pt x="2929" y="4013"/>
                    <a:pt x="3001" y="4073"/>
                    <a:pt x="3096" y="4073"/>
                  </a:cubicBezTo>
                  <a:cubicBezTo>
                    <a:pt x="3179" y="4073"/>
                    <a:pt x="3239" y="4001"/>
                    <a:pt x="3239" y="3906"/>
                  </a:cubicBezTo>
                  <a:lnTo>
                    <a:pt x="3239" y="3704"/>
                  </a:lnTo>
                  <a:cubicBezTo>
                    <a:pt x="3346" y="3632"/>
                    <a:pt x="3453" y="3549"/>
                    <a:pt x="3572" y="3478"/>
                  </a:cubicBezTo>
                  <a:close/>
                  <a:moveTo>
                    <a:pt x="4965" y="3370"/>
                  </a:moveTo>
                  <a:lnTo>
                    <a:pt x="4965" y="3382"/>
                  </a:lnTo>
                  <a:lnTo>
                    <a:pt x="5811" y="3382"/>
                  </a:lnTo>
                  <a:lnTo>
                    <a:pt x="5727" y="3966"/>
                  </a:lnTo>
                  <a:cubicBezTo>
                    <a:pt x="5692" y="4144"/>
                    <a:pt x="5549" y="4263"/>
                    <a:pt x="5382" y="4263"/>
                  </a:cubicBezTo>
                  <a:lnTo>
                    <a:pt x="5215" y="4263"/>
                  </a:lnTo>
                  <a:cubicBezTo>
                    <a:pt x="4977" y="4263"/>
                    <a:pt x="4775" y="4097"/>
                    <a:pt x="4715" y="3882"/>
                  </a:cubicBezTo>
                  <a:cubicBezTo>
                    <a:pt x="4715" y="3847"/>
                    <a:pt x="4703" y="3823"/>
                    <a:pt x="4703" y="3787"/>
                  </a:cubicBezTo>
                  <a:cubicBezTo>
                    <a:pt x="4679" y="3668"/>
                    <a:pt x="4644" y="3370"/>
                    <a:pt x="4644" y="3370"/>
                  </a:cubicBezTo>
                  <a:close/>
                  <a:moveTo>
                    <a:pt x="4453" y="311"/>
                  </a:moveTo>
                  <a:cubicBezTo>
                    <a:pt x="4549" y="311"/>
                    <a:pt x="4632" y="322"/>
                    <a:pt x="4715" y="358"/>
                  </a:cubicBezTo>
                  <a:cubicBezTo>
                    <a:pt x="5072" y="453"/>
                    <a:pt x="5299" y="811"/>
                    <a:pt x="5275" y="1215"/>
                  </a:cubicBezTo>
                  <a:cubicBezTo>
                    <a:pt x="5275" y="1299"/>
                    <a:pt x="5334" y="1382"/>
                    <a:pt x="5430" y="1382"/>
                  </a:cubicBezTo>
                  <a:cubicBezTo>
                    <a:pt x="5513" y="1382"/>
                    <a:pt x="5584" y="1323"/>
                    <a:pt x="5584" y="1227"/>
                  </a:cubicBezTo>
                  <a:cubicBezTo>
                    <a:pt x="5608" y="1025"/>
                    <a:pt x="5572" y="823"/>
                    <a:pt x="5501" y="668"/>
                  </a:cubicBezTo>
                  <a:lnTo>
                    <a:pt x="5501" y="668"/>
                  </a:lnTo>
                  <a:cubicBezTo>
                    <a:pt x="6084" y="751"/>
                    <a:pt x="6525" y="1263"/>
                    <a:pt x="6525" y="1858"/>
                  </a:cubicBezTo>
                  <a:lnTo>
                    <a:pt x="6525" y="3299"/>
                  </a:lnTo>
                  <a:cubicBezTo>
                    <a:pt x="6215" y="3156"/>
                    <a:pt x="5596" y="2811"/>
                    <a:pt x="5144" y="2120"/>
                  </a:cubicBezTo>
                  <a:cubicBezTo>
                    <a:pt x="5191" y="2061"/>
                    <a:pt x="5251" y="2025"/>
                    <a:pt x="5299" y="1966"/>
                  </a:cubicBezTo>
                  <a:cubicBezTo>
                    <a:pt x="5358" y="1906"/>
                    <a:pt x="5358" y="1799"/>
                    <a:pt x="5275" y="1739"/>
                  </a:cubicBezTo>
                  <a:cubicBezTo>
                    <a:pt x="5246" y="1711"/>
                    <a:pt x="5210" y="1696"/>
                    <a:pt x="5173" y="1696"/>
                  </a:cubicBezTo>
                  <a:cubicBezTo>
                    <a:pt x="5132" y="1696"/>
                    <a:pt x="5092" y="1714"/>
                    <a:pt x="5060" y="1751"/>
                  </a:cubicBezTo>
                  <a:cubicBezTo>
                    <a:pt x="3727" y="3239"/>
                    <a:pt x="2060" y="4061"/>
                    <a:pt x="1429" y="4323"/>
                  </a:cubicBezTo>
                  <a:cubicBezTo>
                    <a:pt x="1465" y="4061"/>
                    <a:pt x="1512" y="3585"/>
                    <a:pt x="1512" y="2882"/>
                  </a:cubicBezTo>
                  <a:cubicBezTo>
                    <a:pt x="1512" y="2192"/>
                    <a:pt x="1798" y="1549"/>
                    <a:pt x="2322" y="1049"/>
                  </a:cubicBezTo>
                  <a:cubicBezTo>
                    <a:pt x="2822" y="572"/>
                    <a:pt x="3477" y="311"/>
                    <a:pt x="4120" y="311"/>
                  </a:cubicBezTo>
                  <a:close/>
                  <a:moveTo>
                    <a:pt x="6108" y="3466"/>
                  </a:moveTo>
                  <a:cubicBezTo>
                    <a:pt x="6144" y="3478"/>
                    <a:pt x="6156" y="3490"/>
                    <a:pt x="6192" y="3490"/>
                  </a:cubicBezTo>
                  <a:cubicBezTo>
                    <a:pt x="6227" y="3632"/>
                    <a:pt x="6346" y="3728"/>
                    <a:pt x="6501" y="3728"/>
                  </a:cubicBezTo>
                  <a:lnTo>
                    <a:pt x="6584" y="3728"/>
                  </a:lnTo>
                  <a:cubicBezTo>
                    <a:pt x="6739" y="3728"/>
                    <a:pt x="6858" y="3847"/>
                    <a:pt x="6858" y="4001"/>
                  </a:cubicBezTo>
                  <a:cubicBezTo>
                    <a:pt x="6858" y="4144"/>
                    <a:pt x="6739" y="4263"/>
                    <a:pt x="6584" y="4263"/>
                  </a:cubicBezTo>
                  <a:lnTo>
                    <a:pt x="6477" y="4263"/>
                  </a:lnTo>
                  <a:cubicBezTo>
                    <a:pt x="6477" y="4180"/>
                    <a:pt x="6418" y="4097"/>
                    <a:pt x="6334" y="4097"/>
                  </a:cubicBezTo>
                  <a:cubicBezTo>
                    <a:pt x="6239" y="4097"/>
                    <a:pt x="6168" y="4156"/>
                    <a:pt x="6156" y="4252"/>
                  </a:cubicBezTo>
                  <a:cubicBezTo>
                    <a:pt x="6108" y="4775"/>
                    <a:pt x="5882" y="5252"/>
                    <a:pt x="5501" y="5609"/>
                  </a:cubicBezTo>
                  <a:cubicBezTo>
                    <a:pt x="5108" y="5966"/>
                    <a:pt x="4620" y="6157"/>
                    <a:pt x="4096" y="6157"/>
                  </a:cubicBezTo>
                  <a:cubicBezTo>
                    <a:pt x="3596" y="6157"/>
                    <a:pt x="3108" y="5966"/>
                    <a:pt x="2715" y="5621"/>
                  </a:cubicBezTo>
                  <a:cubicBezTo>
                    <a:pt x="2358" y="5287"/>
                    <a:pt x="2143" y="4859"/>
                    <a:pt x="2060" y="4382"/>
                  </a:cubicBezTo>
                  <a:cubicBezTo>
                    <a:pt x="2120" y="4359"/>
                    <a:pt x="2203" y="4311"/>
                    <a:pt x="2274" y="4287"/>
                  </a:cubicBezTo>
                  <a:cubicBezTo>
                    <a:pt x="2393" y="4478"/>
                    <a:pt x="2596" y="4597"/>
                    <a:pt x="2834" y="4597"/>
                  </a:cubicBezTo>
                  <a:lnTo>
                    <a:pt x="3001" y="4597"/>
                  </a:lnTo>
                  <a:cubicBezTo>
                    <a:pt x="3382" y="4597"/>
                    <a:pt x="3727" y="4311"/>
                    <a:pt x="3822" y="3942"/>
                  </a:cubicBezTo>
                  <a:cubicBezTo>
                    <a:pt x="3858" y="3823"/>
                    <a:pt x="3965" y="3728"/>
                    <a:pt x="4108" y="3728"/>
                  </a:cubicBezTo>
                  <a:cubicBezTo>
                    <a:pt x="4239" y="3728"/>
                    <a:pt x="4358" y="3823"/>
                    <a:pt x="4382" y="3942"/>
                  </a:cubicBezTo>
                  <a:cubicBezTo>
                    <a:pt x="4477" y="4311"/>
                    <a:pt x="4822" y="4597"/>
                    <a:pt x="5203" y="4597"/>
                  </a:cubicBezTo>
                  <a:lnTo>
                    <a:pt x="5370" y="4597"/>
                  </a:lnTo>
                  <a:cubicBezTo>
                    <a:pt x="5692" y="4597"/>
                    <a:pt x="5989" y="4347"/>
                    <a:pt x="6037" y="4013"/>
                  </a:cubicBezTo>
                  <a:lnTo>
                    <a:pt x="6108" y="3466"/>
                  </a:lnTo>
                  <a:close/>
                  <a:moveTo>
                    <a:pt x="4977" y="6311"/>
                  </a:moveTo>
                  <a:lnTo>
                    <a:pt x="4977" y="6859"/>
                  </a:lnTo>
                  <a:cubicBezTo>
                    <a:pt x="4977" y="7216"/>
                    <a:pt x="5203" y="7526"/>
                    <a:pt x="5549" y="7645"/>
                  </a:cubicBezTo>
                  <a:lnTo>
                    <a:pt x="5799" y="7740"/>
                  </a:lnTo>
                  <a:lnTo>
                    <a:pt x="5656" y="8062"/>
                  </a:lnTo>
                  <a:cubicBezTo>
                    <a:pt x="5382" y="8669"/>
                    <a:pt x="4775" y="9062"/>
                    <a:pt x="4120" y="9062"/>
                  </a:cubicBezTo>
                  <a:cubicBezTo>
                    <a:pt x="3453" y="9062"/>
                    <a:pt x="2858" y="8669"/>
                    <a:pt x="2584" y="8062"/>
                  </a:cubicBezTo>
                  <a:lnTo>
                    <a:pt x="2441" y="7740"/>
                  </a:lnTo>
                  <a:lnTo>
                    <a:pt x="2691" y="7645"/>
                  </a:lnTo>
                  <a:cubicBezTo>
                    <a:pt x="3036" y="7526"/>
                    <a:pt x="3251" y="7216"/>
                    <a:pt x="3251" y="6859"/>
                  </a:cubicBezTo>
                  <a:lnTo>
                    <a:pt x="3251" y="6311"/>
                  </a:lnTo>
                  <a:cubicBezTo>
                    <a:pt x="3525" y="6407"/>
                    <a:pt x="3822" y="6466"/>
                    <a:pt x="4120" y="6466"/>
                  </a:cubicBezTo>
                  <a:cubicBezTo>
                    <a:pt x="4418" y="6466"/>
                    <a:pt x="4715" y="6407"/>
                    <a:pt x="4977" y="6311"/>
                  </a:cubicBezTo>
                  <a:close/>
                  <a:moveTo>
                    <a:pt x="4084" y="1"/>
                  </a:moveTo>
                  <a:cubicBezTo>
                    <a:pt x="3358" y="1"/>
                    <a:pt x="2620" y="299"/>
                    <a:pt x="2060" y="834"/>
                  </a:cubicBezTo>
                  <a:cubicBezTo>
                    <a:pt x="1489" y="1382"/>
                    <a:pt x="1155" y="2120"/>
                    <a:pt x="1155" y="2882"/>
                  </a:cubicBezTo>
                  <a:cubicBezTo>
                    <a:pt x="1155" y="4025"/>
                    <a:pt x="1024" y="4537"/>
                    <a:pt x="1024" y="4537"/>
                  </a:cubicBezTo>
                  <a:cubicBezTo>
                    <a:pt x="1012" y="4597"/>
                    <a:pt x="1024" y="4656"/>
                    <a:pt x="1072" y="4704"/>
                  </a:cubicBezTo>
                  <a:cubicBezTo>
                    <a:pt x="1096" y="4728"/>
                    <a:pt x="1143" y="4740"/>
                    <a:pt x="1167" y="4740"/>
                  </a:cubicBezTo>
                  <a:cubicBezTo>
                    <a:pt x="1191" y="4740"/>
                    <a:pt x="1203" y="4740"/>
                    <a:pt x="1227" y="4728"/>
                  </a:cubicBezTo>
                  <a:cubicBezTo>
                    <a:pt x="1250" y="4728"/>
                    <a:pt x="1441" y="4656"/>
                    <a:pt x="1739" y="4525"/>
                  </a:cubicBezTo>
                  <a:cubicBezTo>
                    <a:pt x="1822" y="5025"/>
                    <a:pt x="2096" y="5490"/>
                    <a:pt x="2477" y="5847"/>
                  </a:cubicBezTo>
                  <a:cubicBezTo>
                    <a:pt x="2620" y="5966"/>
                    <a:pt x="2751" y="6073"/>
                    <a:pt x="2894" y="6145"/>
                  </a:cubicBezTo>
                  <a:lnTo>
                    <a:pt x="2894" y="6847"/>
                  </a:lnTo>
                  <a:cubicBezTo>
                    <a:pt x="2894" y="7061"/>
                    <a:pt x="2763" y="7264"/>
                    <a:pt x="2560" y="7335"/>
                  </a:cubicBezTo>
                  <a:lnTo>
                    <a:pt x="786" y="7954"/>
                  </a:lnTo>
                  <a:cubicBezTo>
                    <a:pt x="310" y="8121"/>
                    <a:pt x="0" y="8573"/>
                    <a:pt x="0" y="9074"/>
                  </a:cubicBezTo>
                  <a:lnTo>
                    <a:pt x="0" y="10740"/>
                  </a:lnTo>
                  <a:cubicBezTo>
                    <a:pt x="0" y="10836"/>
                    <a:pt x="72" y="10907"/>
                    <a:pt x="155" y="10907"/>
                  </a:cubicBezTo>
                  <a:cubicBezTo>
                    <a:pt x="250" y="10907"/>
                    <a:pt x="322" y="10836"/>
                    <a:pt x="322" y="10740"/>
                  </a:cubicBezTo>
                  <a:lnTo>
                    <a:pt x="322" y="9074"/>
                  </a:lnTo>
                  <a:cubicBezTo>
                    <a:pt x="322" y="8931"/>
                    <a:pt x="358" y="8788"/>
                    <a:pt x="429" y="8669"/>
                  </a:cubicBezTo>
                  <a:lnTo>
                    <a:pt x="596" y="8824"/>
                  </a:lnTo>
                  <a:cubicBezTo>
                    <a:pt x="619" y="8847"/>
                    <a:pt x="667" y="8871"/>
                    <a:pt x="691" y="8871"/>
                  </a:cubicBezTo>
                  <a:cubicBezTo>
                    <a:pt x="739" y="8871"/>
                    <a:pt x="786" y="8847"/>
                    <a:pt x="810" y="8812"/>
                  </a:cubicBezTo>
                  <a:cubicBezTo>
                    <a:pt x="869" y="8728"/>
                    <a:pt x="858" y="8645"/>
                    <a:pt x="798" y="8585"/>
                  </a:cubicBezTo>
                  <a:lnTo>
                    <a:pt x="619" y="8431"/>
                  </a:lnTo>
                  <a:cubicBezTo>
                    <a:pt x="691" y="8359"/>
                    <a:pt x="798" y="8312"/>
                    <a:pt x="893" y="8276"/>
                  </a:cubicBezTo>
                  <a:lnTo>
                    <a:pt x="2096" y="7835"/>
                  </a:lnTo>
                  <a:lnTo>
                    <a:pt x="2239" y="8181"/>
                  </a:lnTo>
                  <a:cubicBezTo>
                    <a:pt x="2572" y="8907"/>
                    <a:pt x="3286" y="9371"/>
                    <a:pt x="4072" y="9371"/>
                  </a:cubicBezTo>
                  <a:cubicBezTo>
                    <a:pt x="4858" y="9371"/>
                    <a:pt x="5572" y="8907"/>
                    <a:pt x="5906" y="8181"/>
                  </a:cubicBezTo>
                  <a:lnTo>
                    <a:pt x="6049" y="7835"/>
                  </a:lnTo>
                  <a:lnTo>
                    <a:pt x="7263" y="8276"/>
                  </a:lnTo>
                  <a:cubicBezTo>
                    <a:pt x="7358" y="8300"/>
                    <a:pt x="7454" y="8359"/>
                    <a:pt x="7525" y="8431"/>
                  </a:cubicBezTo>
                  <a:lnTo>
                    <a:pt x="6751" y="9085"/>
                  </a:lnTo>
                  <a:cubicBezTo>
                    <a:pt x="6561" y="9252"/>
                    <a:pt x="6454" y="9478"/>
                    <a:pt x="6454" y="9728"/>
                  </a:cubicBezTo>
                  <a:lnTo>
                    <a:pt x="6454" y="10752"/>
                  </a:lnTo>
                  <a:cubicBezTo>
                    <a:pt x="6454" y="10848"/>
                    <a:pt x="6525" y="10919"/>
                    <a:pt x="6620" y="10919"/>
                  </a:cubicBezTo>
                  <a:cubicBezTo>
                    <a:pt x="6704" y="10919"/>
                    <a:pt x="6787" y="10848"/>
                    <a:pt x="6787" y="10752"/>
                  </a:cubicBezTo>
                  <a:lnTo>
                    <a:pt x="6787" y="9728"/>
                  </a:lnTo>
                  <a:cubicBezTo>
                    <a:pt x="6787" y="9586"/>
                    <a:pt x="6846" y="9431"/>
                    <a:pt x="6965" y="9324"/>
                  </a:cubicBezTo>
                  <a:lnTo>
                    <a:pt x="7716" y="8669"/>
                  </a:lnTo>
                  <a:cubicBezTo>
                    <a:pt x="7775" y="8788"/>
                    <a:pt x="7823" y="8943"/>
                    <a:pt x="7823" y="9074"/>
                  </a:cubicBezTo>
                  <a:lnTo>
                    <a:pt x="7823" y="10740"/>
                  </a:lnTo>
                  <a:cubicBezTo>
                    <a:pt x="7823" y="10836"/>
                    <a:pt x="7894" y="10907"/>
                    <a:pt x="7989" y="10907"/>
                  </a:cubicBezTo>
                  <a:cubicBezTo>
                    <a:pt x="8073" y="10907"/>
                    <a:pt x="8144" y="10836"/>
                    <a:pt x="8144" y="10740"/>
                  </a:cubicBezTo>
                  <a:lnTo>
                    <a:pt x="8144" y="9074"/>
                  </a:lnTo>
                  <a:cubicBezTo>
                    <a:pt x="8216" y="8585"/>
                    <a:pt x="7882" y="8133"/>
                    <a:pt x="7418" y="7978"/>
                  </a:cubicBezTo>
                  <a:lnTo>
                    <a:pt x="5656" y="7347"/>
                  </a:lnTo>
                  <a:cubicBezTo>
                    <a:pt x="5441" y="7276"/>
                    <a:pt x="5311" y="7085"/>
                    <a:pt x="5311" y="6859"/>
                  </a:cubicBezTo>
                  <a:lnTo>
                    <a:pt x="5311" y="6157"/>
                  </a:lnTo>
                  <a:cubicBezTo>
                    <a:pt x="5453" y="6073"/>
                    <a:pt x="5608" y="5966"/>
                    <a:pt x="5739" y="5835"/>
                  </a:cubicBezTo>
                  <a:cubicBezTo>
                    <a:pt x="6096" y="5490"/>
                    <a:pt x="6346" y="5049"/>
                    <a:pt x="6442" y="4597"/>
                  </a:cubicBezTo>
                  <a:lnTo>
                    <a:pt x="6584" y="4597"/>
                  </a:lnTo>
                  <a:cubicBezTo>
                    <a:pt x="6918" y="4597"/>
                    <a:pt x="7168" y="4323"/>
                    <a:pt x="7168" y="4013"/>
                  </a:cubicBezTo>
                  <a:cubicBezTo>
                    <a:pt x="7168" y="3775"/>
                    <a:pt x="7037" y="3573"/>
                    <a:pt x="6823" y="3478"/>
                  </a:cubicBezTo>
                  <a:lnTo>
                    <a:pt x="6823" y="1870"/>
                  </a:lnTo>
                  <a:cubicBezTo>
                    <a:pt x="6823" y="1025"/>
                    <a:pt x="6144" y="334"/>
                    <a:pt x="5299" y="334"/>
                  </a:cubicBezTo>
                  <a:lnTo>
                    <a:pt x="5251" y="334"/>
                  </a:lnTo>
                  <a:cubicBezTo>
                    <a:pt x="5132" y="203"/>
                    <a:pt x="4965" y="96"/>
                    <a:pt x="4787" y="61"/>
                  </a:cubicBezTo>
                  <a:cubicBezTo>
                    <a:pt x="4668" y="25"/>
                    <a:pt x="4549" y="1"/>
                    <a:pt x="4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2"/>
            <p:cNvSpPr/>
            <p:nvPr/>
          </p:nvSpPr>
          <p:spPr>
            <a:xfrm>
              <a:off x="8164591" y="3033589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4"/>
                    <a:pt x="0" y="212"/>
                    <a:pt x="60" y="271"/>
                  </a:cubicBezTo>
                  <a:cubicBezTo>
                    <a:pt x="203" y="402"/>
                    <a:pt x="441" y="485"/>
                    <a:pt x="691" y="485"/>
                  </a:cubicBezTo>
                  <a:cubicBezTo>
                    <a:pt x="941" y="485"/>
                    <a:pt x="1179" y="414"/>
                    <a:pt x="1310" y="271"/>
                  </a:cubicBezTo>
                  <a:cubicBezTo>
                    <a:pt x="1370" y="212"/>
                    <a:pt x="1370" y="104"/>
                    <a:pt x="1310" y="45"/>
                  </a:cubicBezTo>
                  <a:cubicBezTo>
                    <a:pt x="1280" y="15"/>
                    <a:pt x="1242" y="0"/>
                    <a:pt x="1203" y="0"/>
                  </a:cubicBezTo>
                  <a:cubicBezTo>
                    <a:pt x="1164" y="0"/>
                    <a:pt x="1125" y="15"/>
                    <a:pt x="1096" y="45"/>
                  </a:cubicBezTo>
                  <a:cubicBezTo>
                    <a:pt x="1036" y="104"/>
                    <a:pt x="893" y="164"/>
                    <a:pt x="691" y="164"/>
                  </a:cubicBezTo>
                  <a:cubicBezTo>
                    <a:pt x="477" y="164"/>
                    <a:pt x="346" y="93"/>
                    <a:pt x="286" y="45"/>
                  </a:cubicBez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8213632" y="2995383"/>
              <a:ext cx="10581" cy="15492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322"/>
                  </a:lnTo>
                  <a:cubicBezTo>
                    <a:pt x="0" y="417"/>
                    <a:pt x="83" y="489"/>
                    <a:pt x="167" y="489"/>
                  </a:cubicBezTo>
                  <a:cubicBezTo>
                    <a:pt x="250" y="489"/>
                    <a:pt x="334" y="417"/>
                    <a:pt x="334" y="322"/>
                  </a:cubicBezTo>
                  <a:lnTo>
                    <a:pt x="334" y="167"/>
                  </a:ln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8088401" y="3165758"/>
              <a:ext cx="21511" cy="61998"/>
            </a:xfrm>
            <a:custGeom>
              <a:avLst/>
              <a:gdLst/>
              <a:ahLst/>
              <a:cxnLst/>
              <a:rect l="l" t="t" r="r" b="b"/>
              <a:pathLst>
                <a:path w="679" h="1957" extrusionOk="0">
                  <a:moveTo>
                    <a:pt x="176" y="1"/>
                  </a:moveTo>
                  <a:cubicBezTo>
                    <a:pt x="132" y="1"/>
                    <a:pt x="93" y="19"/>
                    <a:pt x="60" y="52"/>
                  </a:cubicBezTo>
                  <a:cubicBezTo>
                    <a:pt x="0" y="123"/>
                    <a:pt x="12" y="219"/>
                    <a:pt x="72" y="278"/>
                  </a:cubicBezTo>
                  <a:lnTo>
                    <a:pt x="179" y="362"/>
                  </a:lnTo>
                  <a:cubicBezTo>
                    <a:pt x="298" y="469"/>
                    <a:pt x="357" y="600"/>
                    <a:pt x="357" y="766"/>
                  </a:cubicBezTo>
                  <a:lnTo>
                    <a:pt x="357" y="1790"/>
                  </a:lnTo>
                  <a:cubicBezTo>
                    <a:pt x="357" y="1886"/>
                    <a:pt x="429" y="1957"/>
                    <a:pt x="524" y="1957"/>
                  </a:cubicBezTo>
                  <a:cubicBezTo>
                    <a:pt x="607" y="1957"/>
                    <a:pt x="679" y="1886"/>
                    <a:pt x="679" y="1790"/>
                  </a:cubicBezTo>
                  <a:lnTo>
                    <a:pt x="679" y="766"/>
                  </a:lnTo>
                  <a:cubicBezTo>
                    <a:pt x="679" y="528"/>
                    <a:pt x="584" y="290"/>
                    <a:pt x="381" y="123"/>
                  </a:cubicBezTo>
                  <a:lnTo>
                    <a:pt x="286" y="40"/>
                  </a:lnTo>
                  <a:cubicBezTo>
                    <a:pt x="248" y="13"/>
                    <a:pt x="211" y="1"/>
                    <a:pt x="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42"/>
          <p:cNvGrpSpPr/>
          <p:nvPr/>
        </p:nvGrpSpPr>
        <p:grpSpPr>
          <a:xfrm>
            <a:off x="7440461" y="911376"/>
            <a:ext cx="279513" cy="357255"/>
            <a:chOff x="4897750" y="2415639"/>
            <a:chExt cx="279513" cy="357255"/>
          </a:xfrm>
        </p:grpSpPr>
        <p:sp>
          <p:nvSpPr>
            <p:cNvPr id="1208" name="Google Shape;1208;p42"/>
            <p:cNvSpPr/>
            <p:nvPr/>
          </p:nvSpPr>
          <p:spPr>
            <a:xfrm>
              <a:off x="4964119" y="2715522"/>
              <a:ext cx="10613" cy="55472"/>
            </a:xfrm>
            <a:custGeom>
              <a:avLst/>
              <a:gdLst/>
              <a:ahLst/>
              <a:cxnLst/>
              <a:rect l="l" t="t" r="r" b="b"/>
              <a:pathLst>
                <a:path w="335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63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5098031" y="2715522"/>
              <a:ext cx="10581" cy="55472"/>
            </a:xfrm>
            <a:custGeom>
              <a:avLst/>
              <a:gdLst/>
              <a:ahLst/>
              <a:cxnLst/>
              <a:rect l="l" t="t" r="r" b="b"/>
              <a:pathLst>
                <a:path w="334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51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4897750" y="2415639"/>
              <a:ext cx="279513" cy="357255"/>
            </a:xfrm>
            <a:custGeom>
              <a:avLst/>
              <a:gdLst/>
              <a:ahLst/>
              <a:cxnLst/>
              <a:rect l="l" t="t" r="r" b="b"/>
              <a:pathLst>
                <a:path w="8823" h="11277" extrusionOk="0">
                  <a:moveTo>
                    <a:pt x="4787" y="299"/>
                  </a:moveTo>
                  <a:cubicBezTo>
                    <a:pt x="5418" y="299"/>
                    <a:pt x="6013" y="584"/>
                    <a:pt x="6430" y="1061"/>
                  </a:cubicBezTo>
                  <a:cubicBezTo>
                    <a:pt x="6834" y="1549"/>
                    <a:pt x="6989" y="2180"/>
                    <a:pt x="6894" y="2799"/>
                  </a:cubicBezTo>
                  <a:lnTo>
                    <a:pt x="6799" y="3311"/>
                  </a:lnTo>
                  <a:lnTo>
                    <a:pt x="6715" y="3311"/>
                  </a:lnTo>
                  <a:cubicBezTo>
                    <a:pt x="6656" y="3311"/>
                    <a:pt x="6608" y="3299"/>
                    <a:pt x="6573" y="3251"/>
                  </a:cubicBezTo>
                  <a:cubicBezTo>
                    <a:pt x="6549" y="3204"/>
                    <a:pt x="6513" y="3156"/>
                    <a:pt x="6537" y="3097"/>
                  </a:cubicBezTo>
                  <a:lnTo>
                    <a:pt x="6561" y="2882"/>
                  </a:lnTo>
                  <a:cubicBezTo>
                    <a:pt x="6596" y="2585"/>
                    <a:pt x="6501" y="2287"/>
                    <a:pt x="6311" y="2061"/>
                  </a:cubicBezTo>
                  <a:cubicBezTo>
                    <a:pt x="6120" y="1834"/>
                    <a:pt x="5834" y="1715"/>
                    <a:pt x="5537" y="1715"/>
                  </a:cubicBezTo>
                  <a:lnTo>
                    <a:pt x="5465" y="1715"/>
                  </a:lnTo>
                  <a:cubicBezTo>
                    <a:pt x="5370" y="1715"/>
                    <a:pt x="5299" y="1787"/>
                    <a:pt x="5299" y="1882"/>
                  </a:cubicBezTo>
                  <a:cubicBezTo>
                    <a:pt x="5299" y="1965"/>
                    <a:pt x="5370" y="2049"/>
                    <a:pt x="5465" y="2049"/>
                  </a:cubicBezTo>
                  <a:lnTo>
                    <a:pt x="5537" y="2049"/>
                  </a:lnTo>
                  <a:cubicBezTo>
                    <a:pt x="5751" y="2049"/>
                    <a:pt x="5942" y="2132"/>
                    <a:pt x="6072" y="2287"/>
                  </a:cubicBezTo>
                  <a:cubicBezTo>
                    <a:pt x="6203" y="2430"/>
                    <a:pt x="6263" y="2644"/>
                    <a:pt x="6251" y="2835"/>
                  </a:cubicBezTo>
                  <a:lnTo>
                    <a:pt x="6215" y="3061"/>
                  </a:lnTo>
                  <a:cubicBezTo>
                    <a:pt x="6203" y="3204"/>
                    <a:pt x="6251" y="3358"/>
                    <a:pt x="6358" y="3466"/>
                  </a:cubicBezTo>
                  <a:cubicBezTo>
                    <a:pt x="6453" y="3561"/>
                    <a:pt x="6596" y="3644"/>
                    <a:pt x="6739" y="3644"/>
                  </a:cubicBezTo>
                  <a:lnTo>
                    <a:pt x="6965" y="3644"/>
                  </a:lnTo>
                  <a:cubicBezTo>
                    <a:pt x="7037" y="3644"/>
                    <a:pt x="7108" y="3668"/>
                    <a:pt x="7168" y="3728"/>
                  </a:cubicBezTo>
                  <a:cubicBezTo>
                    <a:pt x="7239" y="3787"/>
                    <a:pt x="7251" y="3859"/>
                    <a:pt x="7251" y="3942"/>
                  </a:cubicBezTo>
                  <a:cubicBezTo>
                    <a:pt x="7239" y="4073"/>
                    <a:pt x="7096" y="4192"/>
                    <a:pt x="6954" y="4192"/>
                  </a:cubicBezTo>
                  <a:lnTo>
                    <a:pt x="6870" y="4192"/>
                  </a:lnTo>
                  <a:lnTo>
                    <a:pt x="6870" y="4180"/>
                  </a:lnTo>
                  <a:cubicBezTo>
                    <a:pt x="6870" y="4085"/>
                    <a:pt x="6799" y="4013"/>
                    <a:pt x="6715" y="4013"/>
                  </a:cubicBezTo>
                  <a:cubicBezTo>
                    <a:pt x="6620" y="4013"/>
                    <a:pt x="6549" y="4085"/>
                    <a:pt x="6549" y="4180"/>
                  </a:cubicBezTo>
                  <a:cubicBezTo>
                    <a:pt x="6549" y="5347"/>
                    <a:pt x="5596" y="6287"/>
                    <a:pt x="4418" y="6287"/>
                  </a:cubicBezTo>
                  <a:cubicBezTo>
                    <a:pt x="4395" y="6288"/>
                    <a:pt x="4373" y="6288"/>
                    <a:pt x="4351" y="6288"/>
                  </a:cubicBezTo>
                  <a:cubicBezTo>
                    <a:pt x="3169" y="6288"/>
                    <a:pt x="2251" y="5349"/>
                    <a:pt x="2251" y="4192"/>
                  </a:cubicBezTo>
                  <a:cubicBezTo>
                    <a:pt x="2251" y="4097"/>
                    <a:pt x="2179" y="4025"/>
                    <a:pt x="2084" y="4025"/>
                  </a:cubicBezTo>
                  <a:cubicBezTo>
                    <a:pt x="2001" y="4025"/>
                    <a:pt x="1917" y="4097"/>
                    <a:pt x="1917" y="4192"/>
                  </a:cubicBezTo>
                  <a:lnTo>
                    <a:pt x="1917" y="4204"/>
                  </a:lnTo>
                  <a:lnTo>
                    <a:pt x="1822" y="4204"/>
                  </a:lnTo>
                  <a:cubicBezTo>
                    <a:pt x="1739" y="4204"/>
                    <a:pt x="1667" y="4168"/>
                    <a:pt x="1608" y="4109"/>
                  </a:cubicBezTo>
                  <a:cubicBezTo>
                    <a:pt x="1548" y="4061"/>
                    <a:pt x="1536" y="3978"/>
                    <a:pt x="1536" y="3906"/>
                  </a:cubicBezTo>
                  <a:cubicBezTo>
                    <a:pt x="1548" y="3775"/>
                    <a:pt x="1679" y="3656"/>
                    <a:pt x="1834" y="3656"/>
                  </a:cubicBezTo>
                  <a:lnTo>
                    <a:pt x="2024" y="3656"/>
                  </a:lnTo>
                  <a:cubicBezTo>
                    <a:pt x="2179" y="3656"/>
                    <a:pt x="2310" y="3597"/>
                    <a:pt x="2405" y="3478"/>
                  </a:cubicBezTo>
                  <a:cubicBezTo>
                    <a:pt x="2513" y="3370"/>
                    <a:pt x="2560" y="3216"/>
                    <a:pt x="2548" y="3073"/>
                  </a:cubicBezTo>
                  <a:lnTo>
                    <a:pt x="2513" y="2846"/>
                  </a:lnTo>
                  <a:cubicBezTo>
                    <a:pt x="2489" y="2644"/>
                    <a:pt x="2560" y="2442"/>
                    <a:pt x="2691" y="2299"/>
                  </a:cubicBezTo>
                  <a:cubicBezTo>
                    <a:pt x="2834" y="2144"/>
                    <a:pt x="3024" y="2061"/>
                    <a:pt x="3227" y="2061"/>
                  </a:cubicBezTo>
                  <a:lnTo>
                    <a:pt x="4703" y="2061"/>
                  </a:lnTo>
                  <a:cubicBezTo>
                    <a:pt x="4787" y="2061"/>
                    <a:pt x="4870" y="1989"/>
                    <a:pt x="4870" y="1894"/>
                  </a:cubicBezTo>
                  <a:cubicBezTo>
                    <a:pt x="4870" y="1811"/>
                    <a:pt x="4787" y="1727"/>
                    <a:pt x="4703" y="1727"/>
                  </a:cubicBezTo>
                  <a:lnTo>
                    <a:pt x="3227" y="1727"/>
                  </a:lnTo>
                  <a:cubicBezTo>
                    <a:pt x="2929" y="1727"/>
                    <a:pt x="2643" y="1870"/>
                    <a:pt x="2453" y="2073"/>
                  </a:cubicBezTo>
                  <a:cubicBezTo>
                    <a:pt x="2262" y="2299"/>
                    <a:pt x="2155" y="2596"/>
                    <a:pt x="2203" y="2894"/>
                  </a:cubicBezTo>
                  <a:lnTo>
                    <a:pt x="2227" y="3120"/>
                  </a:lnTo>
                  <a:cubicBezTo>
                    <a:pt x="2227" y="3180"/>
                    <a:pt x="2215" y="3216"/>
                    <a:pt x="2191" y="3263"/>
                  </a:cubicBezTo>
                  <a:cubicBezTo>
                    <a:pt x="2155" y="3311"/>
                    <a:pt x="2096" y="3323"/>
                    <a:pt x="2048" y="3323"/>
                  </a:cubicBezTo>
                  <a:lnTo>
                    <a:pt x="1893" y="3323"/>
                  </a:lnTo>
                  <a:lnTo>
                    <a:pt x="1798" y="2763"/>
                  </a:lnTo>
                  <a:cubicBezTo>
                    <a:pt x="1691" y="2144"/>
                    <a:pt x="1881" y="1525"/>
                    <a:pt x="2274" y="1049"/>
                  </a:cubicBezTo>
                  <a:cubicBezTo>
                    <a:pt x="2679" y="572"/>
                    <a:pt x="3275" y="299"/>
                    <a:pt x="3882" y="299"/>
                  </a:cubicBezTo>
                  <a:close/>
                  <a:moveTo>
                    <a:pt x="5453" y="6395"/>
                  </a:moveTo>
                  <a:lnTo>
                    <a:pt x="5453" y="6954"/>
                  </a:lnTo>
                  <a:lnTo>
                    <a:pt x="5453" y="7073"/>
                  </a:lnTo>
                  <a:lnTo>
                    <a:pt x="4370" y="7692"/>
                  </a:lnTo>
                  <a:lnTo>
                    <a:pt x="3298" y="7073"/>
                  </a:lnTo>
                  <a:lnTo>
                    <a:pt x="3298" y="6954"/>
                  </a:lnTo>
                  <a:lnTo>
                    <a:pt x="3298" y="6395"/>
                  </a:lnTo>
                  <a:cubicBezTo>
                    <a:pt x="3632" y="6561"/>
                    <a:pt x="3989" y="6633"/>
                    <a:pt x="4370" y="6633"/>
                  </a:cubicBezTo>
                  <a:cubicBezTo>
                    <a:pt x="4763" y="6633"/>
                    <a:pt x="5120" y="6537"/>
                    <a:pt x="5453" y="6395"/>
                  </a:cubicBezTo>
                  <a:close/>
                  <a:moveTo>
                    <a:pt x="3215" y="7383"/>
                  </a:moveTo>
                  <a:lnTo>
                    <a:pt x="4108" y="7895"/>
                  </a:lnTo>
                  <a:lnTo>
                    <a:pt x="3644" y="8371"/>
                  </a:lnTo>
                  <a:cubicBezTo>
                    <a:pt x="3608" y="8419"/>
                    <a:pt x="3560" y="8431"/>
                    <a:pt x="3513" y="8431"/>
                  </a:cubicBezTo>
                  <a:cubicBezTo>
                    <a:pt x="3453" y="8431"/>
                    <a:pt x="3405" y="8395"/>
                    <a:pt x="3382" y="8359"/>
                  </a:cubicBezTo>
                  <a:lnTo>
                    <a:pt x="2905" y="7788"/>
                  </a:lnTo>
                  <a:lnTo>
                    <a:pt x="3001" y="7680"/>
                  </a:lnTo>
                  <a:cubicBezTo>
                    <a:pt x="3096" y="7597"/>
                    <a:pt x="3155" y="7502"/>
                    <a:pt x="3215" y="7383"/>
                  </a:cubicBezTo>
                  <a:close/>
                  <a:moveTo>
                    <a:pt x="5537" y="7407"/>
                  </a:moveTo>
                  <a:cubicBezTo>
                    <a:pt x="5584" y="7514"/>
                    <a:pt x="5656" y="7609"/>
                    <a:pt x="5751" y="7704"/>
                  </a:cubicBezTo>
                  <a:lnTo>
                    <a:pt x="5846" y="7788"/>
                  </a:lnTo>
                  <a:lnTo>
                    <a:pt x="5370" y="8359"/>
                  </a:lnTo>
                  <a:cubicBezTo>
                    <a:pt x="5346" y="8395"/>
                    <a:pt x="5287" y="8419"/>
                    <a:pt x="5239" y="8431"/>
                  </a:cubicBezTo>
                  <a:cubicBezTo>
                    <a:pt x="5180" y="8431"/>
                    <a:pt x="5132" y="8419"/>
                    <a:pt x="5108" y="8371"/>
                  </a:cubicBezTo>
                  <a:lnTo>
                    <a:pt x="4644" y="7907"/>
                  </a:lnTo>
                  <a:lnTo>
                    <a:pt x="5537" y="7407"/>
                  </a:lnTo>
                  <a:close/>
                  <a:moveTo>
                    <a:pt x="4394" y="8121"/>
                  </a:moveTo>
                  <a:lnTo>
                    <a:pt x="4727" y="8466"/>
                  </a:lnTo>
                  <a:lnTo>
                    <a:pt x="4656" y="8657"/>
                  </a:lnTo>
                  <a:cubicBezTo>
                    <a:pt x="4632" y="8728"/>
                    <a:pt x="4560" y="8788"/>
                    <a:pt x="4477" y="8788"/>
                  </a:cubicBezTo>
                  <a:lnTo>
                    <a:pt x="4287" y="8788"/>
                  </a:lnTo>
                  <a:cubicBezTo>
                    <a:pt x="4215" y="8788"/>
                    <a:pt x="4144" y="8740"/>
                    <a:pt x="4108" y="8657"/>
                  </a:cubicBezTo>
                  <a:lnTo>
                    <a:pt x="4048" y="8466"/>
                  </a:lnTo>
                  <a:lnTo>
                    <a:pt x="4394" y="8121"/>
                  </a:lnTo>
                  <a:close/>
                  <a:moveTo>
                    <a:pt x="3906" y="1"/>
                  </a:moveTo>
                  <a:cubicBezTo>
                    <a:pt x="3191" y="1"/>
                    <a:pt x="2501" y="322"/>
                    <a:pt x="2036" y="870"/>
                  </a:cubicBezTo>
                  <a:cubicBezTo>
                    <a:pt x="1584" y="1418"/>
                    <a:pt x="1370" y="2132"/>
                    <a:pt x="1489" y="2846"/>
                  </a:cubicBezTo>
                  <a:lnTo>
                    <a:pt x="1584" y="3430"/>
                  </a:lnTo>
                  <a:cubicBezTo>
                    <a:pt x="1393" y="3513"/>
                    <a:pt x="1262" y="3692"/>
                    <a:pt x="1250" y="3906"/>
                  </a:cubicBezTo>
                  <a:cubicBezTo>
                    <a:pt x="1239" y="4073"/>
                    <a:pt x="1298" y="4251"/>
                    <a:pt x="1393" y="4370"/>
                  </a:cubicBezTo>
                  <a:cubicBezTo>
                    <a:pt x="1512" y="4490"/>
                    <a:pt x="1679" y="4561"/>
                    <a:pt x="1846" y="4561"/>
                  </a:cubicBezTo>
                  <a:lnTo>
                    <a:pt x="1965" y="4561"/>
                  </a:lnTo>
                  <a:cubicBezTo>
                    <a:pt x="2048" y="5240"/>
                    <a:pt x="2441" y="5859"/>
                    <a:pt x="2989" y="6228"/>
                  </a:cubicBezTo>
                  <a:lnTo>
                    <a:pt x="2989" y="6526"/>
                  </a:lnTo>
                  <a:cubicBezTo>
                    <a:pt x="2703" y="6633"/>
                    <a:pt x="1977" y="6930"/>
                    <a:pt x="1536" y="7657"/>
                  </a:cubicBezTo>
                  <a:lnTo>
                    <a:pt x="881" y="7847"/>
                  </a:lnTo>
                  <a:cubicBezTo>
                    <a:pt x="357" y="8002"/>
                    <a:pt x="0" y="8490"/>
                    <a:pt x="0" y="9026"/>
                  </a:cubicBezTo>
                  <a:lnTo>
                    <a:pt x="0" y="11074"/>
                  </a:lnTo>
                  <a:cubicBezTo>
                    <a:pt x="0" y="11169"/>
                    <a:pt x="72" y="11240"/>
                    <a:pt x="167" y="11240"/>
                  </a:cubicBezTo>
                  <a:cubicBezTo>
                    <a:pt x="250" y="11240"/>
                    <a:pt x="334" y="11169"/>
                    <a:pt x="334" y="11074"/>
                  </a:cubicBezTo>
                  <a:lnTo>
                    <a:pt x="334" y="9026"/>
                  </a:lnTo>
                  <a:cubicBezTo>
                    <a:pt x="334" y="8633"/>
                    <a:pt x="596" y="8276"/>
                    <a:pt x="965" y="8180"/>
                  </a:cubicBezTo>
                  <a:lnTo>
                    <a:pt x="1346" y="8073"/>
                  </a:lnTo>
                  <a:lnTo>
                    <a:pt x="1346" y="8073"/>
                  </a:lnTo>
                  <a:cubicBezTo>
                    <a:pt x="1322" y="8121"/>
                    <a:pt x="1310" y="8145"/>
                    <a:pt x="1298" y="8192"/>
                  </a:cubicBezTo>
                  <a:cubicBezTo>
                    <a:pt x="1250" y="8335"/>
                    <a:pt x="1262" y="8514"/>
                    <a:pt x="1358" y="8657"/>
                  </a:cubicBezTo>
                  <a:lnTo>
                    <a:pt x="1548" y="8931"/>
                  </a:lnTo>
                  <a:lnTo>
                    <a:pt x="1084" y="9395"/>
                  </a:lnTo>
                  <a:cubicBezTo>
                    <a:pt x="953" y="9526"/>
                    <a:pt x="905" y="9704"/>
                    <a:pt x="953" y="9883"/>
                  </a:cubicBezTo>
                  <a:lnTo>
                    <a:pt x="1250" y="11133"/>
                  </a:lnTo>
                  <a:cubicBezTo>
                    <a:pt x="1262" y="11217"/>
                    <a:pt x="1346" y="11252"/>
                    <a:pt x="1417" y="11252"/>
                  </a:cubicBezTo>
                  <a:lnTo>
                    <a:pt x="1465" y="11252"/>
                  </a:lnTo>
                  <a:cubicBezTo>
                    <a:pt x="1548" y="11240"/>
                    <a:pt x="1608" y="11157"/>
                    <a:pt x="1584" y="11062"/>
                  </a:cubicBezTo>
                  <a:lnTo>
                    <a:pt x="1286" y="9812"/>
                  </a:lnTo>
                  <a:cubicBezTo>
                    <a:pt x="1262" y="9752"/>
                    <a:pt x="1286" y="9681"/>
                    <a:pt x="1322" y="9633"/>
                  </a:cubicBezTo>
                  <a:lnTo>
                    <a:pt x="1893" y="9073"/>
                  </a:lnTo>
                  <a:cubicBezTo>
                    <a:pt x="1953" y="9014"/>
                    <a:pt x="1953" y="8919"/>
                    <a:pt x="1905" y="8859"/>
                  </a:cubicBezTo>
                  <a:lnTo>
                    <a:pt x="1631" y="8478"/>
                  </a:lnTo>
                  <a:cubicBezTo>
                    <a:pt x="1608" y="8431"/>
                    <a:pt x="1596" y="8371"/>
                    <a:pt x="1620" y="8311"/>
                  </a:cubicBezTo>
                  <a:cubicBezTo>
                    <a:pt x="1905" y="7442"/>
                    <a:pt x="2655" y="7049"/>
                    <a:pt x="3001" y="6907"/>
                  </a:cubicBezTo>
                  <a:lnTo>
                    <a:pt x="3001" y="7014"/>
                  </a:lnTo>
                  <a:cubicBezTo>
                    <a:pt x="3001" y="7204"/>
                    <a:pt x="2929" y="7383"/>
                    <a:pt x="2798" y="7526"/>
                  </a:cubicBezTo>
                  <a:lnTo>
                    <a:pt x="2584" y="7728"/>
                  </a:lnTo>
                  <a:cubicBezTo>
                    <a:pt x="2286" y="8026"/>
                    <a:pt x="2132" y="8419"/>
                    <a:pt x="2132" y="8847"/>
                  </a:cubicBezTo>
                  <a:lnTo>
                    <a:pt x="2132" y="8990"/>
                  </a:lnTo>
                  <a:cubicBezTo>
                    <a:pt x="2132" y="9085"/>
                    <a:pt x="2203" y="9157"/>
                    <a:pt x="2286" y="9157"/>
                  </a:cubicBezTo>
                  <a:cubicBezTo>
                    <a:pt x="2382" y="9157"/>
                    <a:pt x="2453" y="9085"/>
                    <a:pt x="2453" y="8990"/>
                  </a:cubicBezTo>
                  <a:lnTo>
                    <a:pt x="2453" y="8847"/>
                  </a:lnTo>
                  <a:cubicBezTo>
                    <a:pt x="2453" y="8573"/>
                    <a:pt x="2548" y="8311"/>
                    <a:pt x="2703" y="8097"/>
                  </a:cubicBezTo>
                  <a:lnTo>
                    <a:pt x="3155" y="8633"/>
                  </a:lnTo>
                  <a:cubicBezTo>
                    <a:pt x="3239" y="8740"/>
                    <a:pt x="3382" y="8812"/>
                    <a:pt x="3525" y="8812"/>
                  </a:cubicBezTo>
                  <a:lnTo>
                    <a:pt x="3560" y="8812"/>
                  </a:lnTo>
                  <a:cubicBezTo>
                    <a:pt x="3644" y="8812"/>
                    <a:pt x="3739" y="8788"/>
                    <a:pt x="3810" y="8752"/>
                  </a:cubicBezTo>
                  <a:lnTo>
                    <a:pt x="3822" y="8812"/>
                  </a:lnTo>
                  <a:cubicBezTo>
                    <a:pt x="3858" y="8907"/>
                    <a:pt x="3894" y="8978"/>
                    <a:pt x="3977" y="9038"/>
                  </a:cubicBezTo>
                  <a:lnTo>
                    <a:pt x="3715" y="11097"/>
                  </a:lnTo>
                  <a:cubicBezTo>
                    <a:pt x="3703" y="11181"/>
                    <a:pt x="3775" y="11276"/>
                    <a:pt x="3870" y="11276"/>
                  </a:cubicBezTo>
                  <a:lnTo>
                    <a:pt x="3882" y="11276"/>
                  </a:lnTo>
                  <a:cubicBezTo>
                    <a:pt x="3977" y="11276"/>
                    <a:pt x="4037" y="11217"/>
                    <a:pt x="4048" y="11121"/>
                  </a:cubicBezTo>
                  <a:lnTo>
                    <a:pt x="4287" y="9157"/>
                  </a:lnTo>
                  <a:lnTo>
                    <a:pt x="4537" y="9157"/>
                  </a:lnTo>
                  <a:lnTo>
                    <a:pt x="4775" y="11121"/>
                  </a:lnTo>
                  <a:cubicBezTo>
                    <a:pt x="4787" y="11217"/>
                    <a:pt x="4846" y="11276"/>
                    <a:pt x="4941" y="11276"/>
                  </a:cubicBezTo>
                  <a:lnTo>
                    <a:pt x="4953" y="11276"/>
                  </a:lnTo>
                  <a:cubicBezTo>
                    <a:pt x="5049" y="11252"/>
                    <a:pt x="5108" y="11181"/>
                    <a:pt x="5108" y="11097"/>
                  </a:cubicBezTo>
                  <a:lnTo>
                    <a:pt x="4846" y="9038"/>
                  </a:lnTo>
                  <a:cubicBezTo>
                    <a:pt x="4906" y="8978"/>
                    <a:pt x="4965" y="8907"/>
                    <a:pt x="5001" y="8812"/>
                  </a:cubicBezTo>
                  <a:lnTo>
                    <a:pt x="5013" y="8752"/>
                  </a:lnTo>
                  <a:cubicBezTo>
                    <a:pt x="5084" y="8800"/>
                    <a:pt x="5180" y="8812"/>
                    <a:pt x="5263" y="8812"/>
                  </a:cubicBezTo>
                  <a:lnTo>
                    <a:pt x="5299" y="8812"/>
                  </a:lnTo>
                  <a:cubicBezTo>
                    <a:pt x="5441" y="8812"/>
                    <a:pt x="5584" y="8740"/>
                    <a:pt x="5668" y="8633"/>
                  </a:cubicBezTo>
                  <a:lnTo>
                    <a:pt x="6120" y="8097"/>
                  </a:lnTo>
                  <a:cubicBezTo>
                    <a:pt x="6275" y="8311"/>
                    <a:pt x="6370" y="8573"/>
                    <a:pt x="6370" y="8847"/>
                  </a:cubicBezTo>
                  <a:lnTo>
                    <a:pt x="6370" y="8990"/>
                  </a:lnTo>
                  <a:cubicBezTo>
                    <a:pt x="6370" y="9085"/>
                    <a:pt x="6442" y="9157"/>
                    <a:pt x="6537" y="9157"/>
                  </a:cubicBezTo>
                  <a:cubicBezTo>
                    <a:pt x="6620" y="9157"/>
                    <a:pt x="6692" y="9085"/>
                    <a:pt x="6692" y="8990"/>
                  </a:cubicBezTo>
                  <a:lnTo>
                    <a:pt x="6692" y="8847"/>
                  </a:lnTo>
                  <a:cubicBezTo>
                    <a:pt x="6692" y="8431"/>
                    <a:pt x="6537" y="8026"/>
                    <a:pt x="6239" y="7728"/>
                  </a:cubicBezTo>
                  <a:lnTo>
                    <a:pt x="6025" y="7526"/>
                  </a:lnTo>
                  <a:cubicBezTo>
                    <a:pt x="5894" y="7383"/>
                    <a:pt x="5822" y="7204"/>
                    <a:pt x="5822" y="7014"/>
                  </a:cubicBezTo>
                  <a:lnTo>
                    <a:pt x="5822" y="6907"/>
                  </a:lnTo>
                  <a:cubicBezTo>
                    <a:pt x="6180" y="7061"/>
                    <a:pt x="6918" y="7442"/>
                    <a:pt x="7204" y="8311"/>
                  </a:cubicBezTo>
                  <a:cubicBezTo>
                    <a:pt x="7215" y="8371"/>
                    <a:pt x="7215" y="8431"/>
                    <a:pt x="7192" y="8478"/>
                  </a:cubicBezTo>
                  <a:lnTo>
                    <a:pt x="6918" y="8859"/>
                  </a:lnTo>
                  <a:cubicBezTo>
                    <a:pt x="6870" y="8919"/>
                    <a:pt x="6894" y="9014"/>
                    <a:pt x="6930" y="9073"/>
                  </a:cubicBezTo>
                  <a:lnTo>
                    <a:pt x="7501" y="9633"/>
                  </a:lnTo>
                  <a:cubicBezTo>
                    <a:pt x="7549" y="9681"/>
                    <a:pt x="7561" y="9752"/>
                    <a:pt x="7549" y="9812"/>
                  </a:cubicBezTo>
                  <a:lnTo>
                    <a:pt x="7251" y="11062"/>
                  </a:lnTo>
                  <a:cubicBezTo>
                    <a:pt x="7227" y="11157"/>
                    <a:pt x="7275" y="11240"/>
                    <a:pt x="7370" y="11252"/>
                  </a:cubicBezTo>
                  <a:lnTo>
                    <a:pt x="7406" y="11252"/>
                  </a:lnTo>
                  <a:cubicBezTo>
                    <a:pt x="7489" y="11252"/>
                    <a:pt x="7549" y="11217"/>
                    <a:pt x="7573" y="11133"/>
                  </a:cubicBezTo>
                  <a:lnTo>
                    <a:pt x="7870" y="9883"/>
                  </a:lnTo>
                  <a:cubicBezTo>
                    <a:pt x="7918" y="9704"/>
                    <a:pt x="7858" y="9526"/>
                    <a:pt x="7739" y="9395"/>
                  </a:cubicBezTo>
                  <a:lnTo>
                    <a:pt x="7275" y="8931"/>
                  </a:lnTo>
                  <a:lnTo>
                    <a:pt x="7466" y="8657"/>
                  </a:lnTo>
                  <a:cubicBezTo>
                    <a:pt x="7561" y="8514"/>
                    <a:pt x="7573" y="8359"/>
                    <a:pt x="7525" y="8192"/>
                  </a:cubicBezTo>
                  <a:cubicBezTo>
                    <a:pt x="7513" y="8145"/>
                    <a:pt x="7501" y="8121"/>
                    <a:pt x="7489" y="8073"/>
                  </a:cubicBezTo>
                  <a:lnTo>
                    <a:pt x="7489" y="8073"/>
                  </a:lnTo>
                  <a:lnTo>
                    <a:pt x="7858" y="8180"/>
                  </a:lnTo>
                  <a:cubicBezTo>
                    <a:pt x="8228" y="8276"/>
                    <a:pt x="8501" y="8633"/>
                    <a:pt x="8501" y="9026"/>
                  </a:cubicBezTo>
                  <a:lnTo>
                    <a:pt x="8501" y="11074"/>
                  </a:lnTo>
                  <a:cubicBezTo>
                    <a:pt x="8501" y="11169"/>
                    <a:pt x="8573" y="11240"/>
                    <a:pt x="8656" y="11240"/>
                  </a:cubicBezTo>
                  <a:cubicBezTo>
                    <a:pt x="8751" y="11240"/>
                    <a:pt x="8823" y="11169"/>
                    <a:pt x="8823" y="11074"/>
                  </a:cubicBezTo>
                  <a:lnTo>
                    <a:pt x="8823" y="9026"/>
                  </a:lnTo>
                  <a:cubicBezTo>
                    <a:pt x="8763" y="8466"/>
                    <a:pt x="8406" y="7966"/>
                    <a:pt x="7894" y="7823"/>
                  </a:cubicBezTo>
                  <a:lnTo>
                    <a:pt x="7239" y="7633"/>
                  </a:lnTo>
                  <a:cubicBezTo>
                    <a:pt x="6787" y="6895"/>
                    <a:pt x="6072" y="6597"/>
                    <a:pt x="5775" y="6502"/>
                  </a:cubicBezTo>
                  <a:lnTo>
                    <a:pt x="5775" y="6204"/>
                  </a:lnTo>
                  <a:cubicBezTo>
                    <a:pt x="6323" y="5811"/>
                    <a:pt x="6715" y="5216"/>
                    <a:pt x="6799" y="4537"/>
                  </a:cubicBezTo>
                  <a:lnTo>
                    <a:pt x="6906" y="4537"/>
                  </a:lnTo>
                  <a:cubicBezTo>
                    <a:pt x="7239" y="4537"/>
                    <a:pt x="7501" y="4299"/>
                    <a:pt x="7537" y="4001"/>
                  </a:cubicBezTo>
                  <a:cubicBezTo>
                    <a:pt x="7549" y="3835"/>
                    <a:pt x="7489" y="3656"/>
                    <a:pt x="7382" y="3537"/>
                  </a:cubicBezTo>
                  <a:cubicBezTo>
                    <a:pt x="7311" y="3466"/>
                    <a:pt x="7215" y="3406"/>
                    <a:pt x="7132" y="3370"/>
                  </a:cubicBezTo>
                  <a:lnTo>
                    <a:pt x="7215" y="2894"/>
                  </a:lnTo>
                  <a:cubicBezTo>
                    <a:pt x="7358" y="2180"/>
                    <a:pt x="7156" y="1430"/>
                    <a:pt x="6704" y="882"/>
                  </a:cubicBezTo>
                  <a:cubicBezTo>
                    <a:pt x="6239" y="334"/>
                    <a:pt x="5537" y="1"/>
                    <a:pt x="4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4997700" y="2526551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5064830" y="2526551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5013160" y="2565865"/>
              <a:ext cx="46063" cy="16157"/>
            </a:xfrm>
            <a:custGeom>
              <a:avLst/>
              <a:gdLst/>
              <a:ahLst/>
              <a:cxnLst/>
              <a:rect l="l" t="t" r="r" b="b"/>
              <a:pathLst>
                <a:path w="1454" h="510" extrusionOk="0">
                  <a:moveTo>
                    <a:pt x="188" y="1"/>
                  </a:moveTo>
                  <a:cubicBezTo>
                    <a:pt x="146" y="1"/>
                    <a:pt x="102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15" y="414"/>
                    <a:pt x="453" y="510"/>
                    <a:pt x="703" y="510"/>
                  </a:cubicBezTo>
                  <a:cubicBezTo>
                    <a:pt x="977" y="510"/>
                    <a:pt x="1215" y="414"/>
                    <a:pt x="1346" y="283"/>
                  </a:cubicBezTo>
                  <a:cubicBezTo>
                    <a:pt x="1453" y="212"/>
                    <a:pt x="1453" y="105"/>
                    <a:pt x="1370" y="45"/>
                  </a:cubicBezTo>
                  <a:cubicBezTo>
                    <a:pt x="1340" y="15"/>
                    <a:pt x="1301" y="1"/>
                    <a:pt x="1260" y="1"/>
                  </a:cubicBezTo>
                  <a:cubicBezTo>
                    <a:pt x="1218" y="1"/>
                    <a:pt x="1173" y="15"/>
                    <a:pt x="1132" y="45"/>
                  </a:cubicBezTo>
                  <a:cubicBezTo>
                    <a:pt x="1072" y="105"/>
                    <a:pt x="929" y="176"/>
                    <a:pt x="715" y="176"/>
                  </a:cubicBezTo>
                  <a:cubicBezTo>
                    <a:pt x="513" y="176"/>
                    <a:pt x="358" y="105"/>
                    <a:pt x="298" y="45"/>
                  </a:cubicBezTo>
                  <a:cubicBezTo>
                    <a:pt x="268" y="15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4992030" y="2509570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525" y="334"/>
                  </a:lnTo>
                  <a:cubicBezTo>
                    <a:pt x="608" y="334"/>
                    <a:pt x="691" y="262"/>
                    <a:pt x="691" y="167"/>
                  </a:cubicBezTo>
                  <a:cubicBezTo>
                    <a:pt x="691" y="84"/>
                    <a:pt x="608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5059191" y="2509570"/>
              <a:ext cx="21511" cy="10581"/>
            </a:xfrm>
            <a:custGeom>
              <a:avLst/>
              <a:gdLst/>
              <a:ahLst/>
              <a:cxnLst/>
              <a:rect l="l" t="t" r="r" b="b"/>
              <a:pathLst>
                <a:path w="679" h="33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512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84"/>
                    <a:pt x="607" y="1"/>
                    <a:pt x="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42"/>
          <p:cNvGrpSpPr/>
          <p:nvPr/>
        </p:nvGrpSpPr>
        <p:grpSpPr>
          <a:xfrm>
            <a:off x="8218373" y="3742955"/>
            <a:ext cx="264433" cy="353454"/>
            <a:chOff x="8054820" y="2416399"/>
            <a:chExt cx="264433" cy="353454"/>
          </a:xfrm>
        </p:grpSpPr>
        <p:sp>
          <p:nvSpPr>
            <p:cNvPr id="1217" name="Google Shape;1217;p42"/>
            <p:cNvSpPr/>
            <p:nvPr/>
          </p:nvSpPr>
          <p:spPr>
            <a:xfrm>
              <a:off x="8148371" y="2538621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334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10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8214361" y="2538621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56" y="500"/>
                  </a:cubicBezTo>
                  <a:cubicBezTo>
                    <a:pt x="251" y="500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8054820" y="2416399"/>
              <a:ext cx="264433" cy="353454"/>
            </a:xfrm>
            <a:custGeom>
              <a:avLst/>
              <a:gdLst/>
              <a:ahLst/>
              <a:cxnLst/>
              <a:rect l="l" t="t" r="r" b="b"/>
              <a:pathLst>
                <a:path w="8347" h="11157" extrusionOk="0">
                  <a:moveTo>
                    <a:pt x="1703" y="5025"/>
                  </a:moveTo>
                  <a:cubicBezTo>
                    <a:pt x="1787" y="5204"/>
                    <a:pt x="1882" y="5418"/>
                    <a:pt x="1882" y="5573"/>
                  </a:cubicBezTo>
                  <a:cubicBezTo>
                    <a:pt x="1882" y="5680"/>
                    <a:pt x="1787" y="5763"/>
                    <a:pt x="1703" y="5763"/>
                  </a:cubicBezTo>
                  <a:cubicBezTo>
                    <a:pt x="1608" y="5763"/>
                    <a:pt x="1525" y="5668"/>
                    <a:pt x="1525" y="5573"/>
                  </a:cubicBezTo>
                  <a:cubicBezTo>
                    <a:pt x="1525" y="5430"/>
                    <a:pt x="1608" y="5204"/>
                    <a:pt x="1703" y="5025"/>
                  </a:cubicBezTo>
                  <a:close/>
                  <a:moveTo>
                    <a:pt x="6585" y="5025"/>
                  </a:moveTo>
                  <a:cubicBezTo>
                    <a:pt x="6668" y="5204"/>
                    <a:pt x="6763" y="5418"/>
                    <a:pt x="6763" y="5573"/>
                  </a:cubicBezTo>
                  <a:cubicBezTo>
                    <a:pt x="6763" y="5680"/>
                    <a:pt x="6668" y="5763"/>
                    <a:pt x="6585" y="5763"/>
                  </a:cubicBezTo>
                  <a:cubicBezTo>
                    <a:pt x="6490" y="5763"/>
                    <a:pt x="6406" y="5668"/>
                    <a:pt x="6406" y="5573"/>
                  </a:cubicBezTo>
                  <a:cubicBezTo>
                    <a:pt x="6406" y="5430"/>
                    <a:pt x="6490" y="5204"/>
                    <a:pt x="6585" y="5025"/>
                  </a:cubicBezTo>
                  <a:close/>
                  <a:moveTo>
                    <a:pt x="4144" y="322"/>
                  </a:moveTo>
                  <a:cubicBezTo>
                    <a:pt x="6073" y="322"/>
                    <a:pt x="7633" y="1894"/>
                    <a:pt x="7633" y="3823"/>
                  </a:cubicBezTo>
                  <a:cubicBezTo>
                    <a:pt x="7633" y="5847"/>
                    <a:pt x="6478" y="7752"/>
                    <a:pt x="6299" y="8049"/>
                  </a:cubicBezTo>
                  <a:lnTo>
                    <a:pt x="5716" y="7847"/>
                  </a:lnTo>
                  <a:cubicBezTo>
                    <a:pt x="5513" y="7764"/>
                    <a:pt x="5358" y="7561"/>
                    <a:pt x="5358" y="7335"/>
                  </a:cubicBezTo>
                  <a:lnTo>
                    <a:pt x="5358" y="6621"/>
                  </a:lnTo>
                  <a:cubicBezTo>
                    <a:pt x="5692" y="6430"/>
                    <a:pt x="5966" y="6180"/>
                    <a:pt x="6180" y="5859"/>
                  </a:cubicBezTo>
                  <a:cubicBezTo>
                    <a:pt x="6263" y="6001"/>
                    <a:pt x="6418" y="6073"/>
                    <a:pt x="6597" y="6073"/>
                  </a:cubicBezTo>
                  <a:cubicBezTo>
                    <a:pt x="6882" y="6073"/>
                    <a:pt x="7097" y="5847"/>
                    <a:pt x="7097" y="5561"/>
                  </a:cubicBezTo>
                  <a:cubicBezTo>
                    <a:pt x="7097" y="5323"/>
                    <a:pt x="6966" y="5025"/>
                    <a:pt x="6859" y="4823"/>
                  </a:cubicBezTo>
                  <a:cubicBezTo>
                    <a:pt x="7097" y="4751"/>
                    <a:pt x="7275" y="4525"/>
                    <a:pt x="7275" y="4251"/>
                  </a:cubicBezTo>
                  <a:cubicBezTo>
                    <a:pt x="7275" y="3930"/>
                    <a:pt x="7013" y="3656"/>
                    <a:pt x="6680" y="3656"/>
                  </a:cubicBezTo>
                  <a:lnTo>
                    <a:pt x="6597" y="3656"/>
                  </a:lnTo>
                  <a:cubicBezTo>
                    <a:pt x="6597" y="3656"/>
                    <a:pt x="6585" y="3656"/>
                    <a:pt x="6585" y="3644"/>
                  </a:cubicBezTo>
                  <a:lnTo>
                    <a:pt x="6585" y="3120"/>
                  </a:lnTo>
                  <a:cubicBezTo>
                    <a:pt x="6585" y="2453"/>
                    <a:pt x="6049" y="1918"/>
                    <a:pt x="5370" y="1918"/>
                  </a:cubicBezTo>
                  <a:lnTo>
                    <a:pt x="5192" y="1918"/>
                  </a:lnTo>
                  <a:cubicBezTo>
                    <a:pt x="5108" y="1918"/>
                    <a:pt x="5037" y="1989"/>
                    <a:pt x="5037" y="2084"/>
                  </a:cubicBezTo>
                  <a:cubicBezTo>
                    <a:pt x="5037" y="2168"/>
                    <a:pt x="5108" y="2251"/>
                    <a:pt x="5192" y="2251"/>
                  </a:cubicBezTo>
                  <a:lnTo>
                    <a:pt x="5370" y="2251"/>
                  </a:lnTo>
                  <a:cubicBezTo>
                    <a:pt x="5870" y="2251"/>
                    <a:pt x="6251" y="2644"/>
                    <a:pt x="6251" y="3120"/>
                  </a:cubicBezTo>
                  <a:lnTo>
                    <a:pt x="6251" y="3644"/>
                  </a:lnTo>
                  <a:cubicBezTo>
                    <a:pt x="6251" y="3823"/>
                    <a:pt x="6406" y="3989"/>
                    <a:pt x="6597" y="3989"/>
                  </a:cubicBezTo>
                  <a:lnTo>
                    <a:pt x="6680" y="3989"/>
                  </a:lnTo>
                  <a:cubicBezTo>
                    <a:pt x="6835" y="3989"/>
                    <a:pt x="6954" y="4108"/>
                    <a:pt x="6954" y="4251"/>
                  </a:cubicBezTo>
                  <a:cubicBezTo>
                    <a:pt x="6954" y="4406"/>
                    <a:pt x="6835" y="4525"/>
                    <a:pt x="6680" y="4525"/>
                  </a:cubicBezTo>
                  <a:lnTo>
                    <a:pt x="6585" y="4525"/>
                  </a:lnTo>
                  <a:lnTo>
                    <a:pt x="6585" y="4501"/>
                  </a:lnTo>
                  <a:cubicBezTo>
                    <a:pt x="6585" y="4418"/>
                    <a:pt x="6501" y="4346"/>
                    <a:pt x="6418" y="4346"/>
                  </a:cubicBezTo>
                  <a:cubicBezTo>
                    <a:pt x="6323" y="4346"/>
                    <a:pt x="6251" y="4418"/>
                    <a:pt x="6251" y="4501"/>
                  </a:cubicBezTo>
                  <a:cubicBezTo>
                    <a:pt x="6251" y="5668"/>
                    <a:pt x="5311" y="6609"/>
                    <a:pt x="4156" y="6609"/>
                  </a:cubicBezTo>
                  <a:cubicBezTo>
                    <a:pt x="2989" y="6609"/>
                    <a:pt x="2060" y="5668"/>
                    <a:pt x="2060" y="4501"/>
                  </a:cubicBezTo>
                  <a:cubicBezTo>
                    <a:pt x="2060" y="4418"/>
                    <a:pt x="1977" y="4346"/>
                    <a:pt x="1894" y="4346"/>
                  </a:cubicBezTo>
                  <a:cubicBezTo>
                    <a:pt x="1798" y="4346"/>
                    <a:pt x="1727" y="4418"/>
                    <a:pt x="1727" y="4501"/>
                  </a:cubicBezTo>
                  <a:lnTo>
                    <a:pt x="1727" y="4525"/>
                  </a:lnTo>
                  <a:lnTo>
                    <a:pt x="1620" y="4525"/>
                  </a:lnTo>
                  <a:cubicBezTo>
                    <a:pt x="1477" y="4525"/>
                    <a:pt x="1358" y="4406"/>
                    <a:pt x="1358" y="4251"/>
                  </a:cubicBezTo>
                  <a:cubicBezTo>
                    <a:pt x="1358" y="4108"/>
                    <a:pt x="1477" y="3989"/>
                    <a:pt x="1620" y="3989"/>
                  </a:cubicBezTo>
                  <a:lnTo>
                    <a:pt x="1715" y="3989"/>
                  </a:lnTo>
                  <a:cubicBezTo>
                    <a:pt x="1894" y="3989"/>
                    <a:pt x="2060" y="3835"/>
                    <a:pt x="2060" y="3644"/>
                  </a:cubicBezTo>
                  <a:lnTo>
                    <a:pt x="2060" y="3120"/>
                  </a:lnTo>
                  <a:cubicBezTo>
                    <a:pt x="2060" y="2632"/>
                    <a:pt x="2453" y="2251"/>
                    <a:pt x="2930" y="2251"/>
                  </a:cubicBezTo>
                  <a:lnTo>
                    <a:pt x="4501" y="2251"/>
                  </a:lnTo>
                  <a:cubicBezTo>
                    <a:pt x="4585" y="2251"/>
                    <a:pt x="4656" y="2168"/>
                    <a:pt x="4656" y="2084"/>
                  </a:cubicBezTo>
                  <a:cubicBezTo>
                    <a:pt x="4656" y="1989"/>
                    <a:pt x="4585" y="1918"/>
                    <a:pt x="4501" y="1918"/>
                  </a:cubicBezTo>
                  <a:lnTo>
                    <a:pt x="2930" y="1918"/>
                  </a:lnTo>
                  <a:cubicBezTo>
                    <a:pt x="2632" y="1918"/>
                    <a:pt x="2394" y="1679"/>
                    <a:pt x="2394" y="1382"/>
                  </a:cubicBezTo>
                  <a:cubicBezTo>
                    <a:pt x="2394" y="798"/>
                    <a:pt x="3025" y="322"/>
                    <a:pt x="3799" y="322"/>
                  </a:cubicBezTo>
                  <a:close/>
                  <a:moveTo>
                    <a:pt x="2084" y="1310"/>
                  </a:moveTo>
                  <a:lnTo>
                    <a:pt x="2084" y="1406"/>
                  </a:lnTo>
                  <a:cubicBezTo>
                    <a:pt x="2084" y="1679"/>
                    <a:pt x="2203" y="1918"/>
                    <a:pt x="2394" y="2084"/>
                  </a:cubicBezTo>
                  <a:cubicBezTo>
                    <a:pt x="2013" y="2275"/>
                    <a:pt x="1727" y="2692"/>
                    <a:pt x="1727" y="3156"/>
                  </a:cubicBezTo>
                  <a:lnTo>
                    <a:pt x="1727" y="3680"/>
                  </a:lnTo>
                  <a:cubicBezTo>
                    <a:pt x="1727" y="3680"/>
                    <a:pt x="1727" y="3692"/>
                    <a:pt x="1715" y="3692"/>
                  </a:cubicBezTo>
                  <a:lnTo>
                    <a:pt x="1620" y="3692"/>
                  </a:lnTo>
                  <a:cubicBezTo>
                    <a:pt x="1298" y="3692"/>
                    <a:pt x="1025" y="3954"/>
                    <a:pt x="1025" y="4287"/>
                  </a:cubicBezTo>
                  <a:cubicBezTo>
                    <a:pt x="1025" y="4549"/>
                    <a:pt x="1203" y="4775"/>
                    <a:pt x="1441" y="4847"/>
                  </a:cubicBezTo>
                  <a:cubicBezTo>
                    <a:pt x="1346" y="5037"/>
                    <a:pt x="1203" y="5335"/>
                    <a:pt x="1203" y="5597"/>
                  </a:cubicBezTo>
                  <a:cubicBezTo>
                    <a:pt x="1203" y="5870"/>
                    <a:pt x="1429" y="6097"/>
                    <a:pt x="1715" y="6097"/>
                  </a:cubicBezTo>
                  <a:cubicBezTo>
                    <a:pt x="1894" y="6097"/>
                    <a:pt x="2037" y="6013"/>
                    <a:pt x="2132" y="5894"/>
                  </a:cubicBezTo>
                  <a:cubicBezTo>
                    <a:pt x="2334" y="6204"/>
                    <a:pt x="2620" y="6466"/>
                    <a:pt x="2953" y="6656"/>
                  </a:cubicBezTo>
                  <a:lnTo>
                    <a:pt x="2953" y="7347"/>
                  </a:lnTo>
                  <a:cubicBezTo>
                    <a:pt x="2953" y="7573"/>
                    <a:pt x="2799" y="7787"/>
                    <a:pt x="2584" y="7859"/>
                  </a:cubicBezTo>
                  <a:lnTo>
                    <a:pt x="1965" y="8085"/>
                  </a:lnTo>
                  <a:cubicBezTo>
                    <a:pt x="1715" y="7621"/>
                    <a:pt x="834" y="5847"/>
                    <a:pt x="834" y="3882"/>
                  </a:cubicBezTo>
                  <a:cubicBezTo>
                    <a:pt x="834" y="3275"/>
                    <a:pt x="989" y="2727"/>
                    <a:pt x="1263" y="2227"/>
                  </a:cubicBezTo>
                  <a:cubicBezTo>
                    <a:pt x="1477" y="1870"/>
                    <a:pt x="1739" y="1560"/>
                    <a:pt x="2084" y="1310"/>
                  </a:cubicBezTo>
                  <a:close/>
                  <a:moveTo>
                    <a:pt x="3811" y="1"/>
                  </a:moveTo>
                  <a:cubicBezTo>
                    <a:pt x="3346" y="1"/>
                    <a:pt x="2918" y="132"/>
                    <a:pt x="2608" y="382"/>
                  </a:cubicBezTo>
                  <a:cubicBezTo>
                    <a:pt x="2453" y="489"/>
                    <a:pt x="2358" y="620"/>
                    <a:pt x="2263" y="763"/>
                  </a:cubicBezTo>
                  <a:cubicBezTo>
                    <a:pt x="1715" y="1084"/>
                    <a:pt x="1286" y="1537"/>
                    <a:pt x="1001" y="2037"/>
                  </a:cubicBezTo>
                  <a:cubicBezTo>
                    <a:pt x="691" y="2572"/>
                    <a:pt x="524" y="3192"/>
                    <a:pt x="524" y="3858"/>
                  </a:cubicBezTo>
                  <a:cubicBezTo>
                    <a:pt x="524" y="5108"/>
                    <a:pt x="870" y="6251"/>
                    <a:pt x="1144" y="6990"/>
                  </a:cubicBezTo>
                  <a:cubicBezTo>
                    <a:pt x="1358" y="7525"/>
                    <a:pt x="1548" y="7942"/>
                    <a:pt x="1667" y="8156"/>
                  </a:cubicBezTo>
                  <a:lnTo>
                    <a:pt x="810" y="8454"/>
                  </a:lnTo>
                  <a:cubicBezTo>
                    <a:pt x="334" y="8621"/>
                    <a:pt x="1" y="9073"/>
                    <a:pt x="1" y="9597"/>
                  </a:cubicBezTo>
                  <a:lnTo>
                    <a:pt x="1" y="10954"/>
                  </a:lnTo>
                  <a:cubicBezTo>
                    <a:pt x="1" y="11038"/>
                    <a:pt x="72" y="11121"/>
                    <a:pt x="167" y="11121"/>
                  </a:cubicBezTo>
                  <a:cubicBezTo>
                    <a:pt x="251" y="11121"/>
                    <a:pt x="322" y="11038"/>
                    <a:pt x="322" y="10954"/>
                  </a:cubicBezTo>
                  <a:lnTo>
                    <a:pt x="322" y="9633"/>
                  </a:lnTo>
                  <a:cubicBezTo>
                    <a:pt x="322" y="9252"/>
                    <a:pt x="560" y="8918"/>
                    <a:pt x="917" y="8799"/>
                  </a:cubicBezTo>
                  <a:lnTo>
                    <a:pt x="1191" y="8704"/>
                  </a:lnTo>
                  <a:cubicBezTo>
                    <a:pt x="1810" y="9561"/>
                    <a:pt x="2941" y="10097"/>
                    <a:pt x="4180" y="10097"/>
                  </a:cubicBezTo>
                  <a:cubicBezTo>
                    <a:pt x="4727" y="10097"/>
                    <a:pt x="5287" y="10002"/>
                    <a:pt x="5775" y="9788"/>
                  </a:cubicBezTo>
                  <a:cubicBezTo>
                    <a:pt x="5858" y="9764"/>
                    <a:pt x="5894" y="9657"/>
                    <a:pt x="5858" y="9585"/>
                  </a:cubicBezTo>
                  <a:cubicBezTo>
                    <a:pt x="5840" y="9512"/>
                    <a:pt x="5773" y="9481"/>
                    <a:pt x="5711" y="9481"/>
                  </a:cubicBezTo>
                  <a:cubicBezTo>
                    <a:pt x="5692" y="9481"/>
                    <a:pt x="5673" y="9484"/>
                    <a:pt x="5656" y="9490"/>
                  </a:cubicBezTo>
                  <a:cubicBezTo>
                    <a:pt x="5204" y="9680"/>
                    <a:pt x="4704" y="9788"/>
                    <a:pt x="4180" y="9788"/>
                  </a:cubicBezTo>
                  <a:cubicBezTo>
                    <a:pt x="3096" y="9788"/>
                    <a:pt x="2084" y="9347"/>
                    <a:pt x="1513" y="8609"/>
                  </a:cubicBezTo>
                  <a:lnTo>
                    <a:pt x="2727" y="8180"/>
                  </a:lnTo>
                  <a:cubicBezTo>
                    <a:pt x="3061" y="8061"/>
                    <a:pt x="3299" y="7740"/>
                    <a:pt x="3299" y="7383"/>
                  </a:cubicBezTo>
                  <a:lnTo>
                    <a:pt x="3299" y="6823"/>
                  </a:lnTo>
                  <a:cubicBezTo>
                    <a:pt x="3572" y="6930"/>
                    <a:pt x="3870" y="6990"/>
                    <a:pt x="4180" y="6990"/>
                  </a:cubicBezTo>
                  <a:cubicBezTo>
                    <a:pt x="4489" y="6990"/>
                    <a:pt x="4787" y="6930"/>
                    <a:pt x="5061" y="6823"/>
                  </a:cubicBezTo>
                  <a:lnTo>
                    <a:pt x="5061" y="7383"/>
                  </a:lnTo>
                  <a:cubicBezTo>
                    <a:pt x="5061" y="7740"/>
                    <a:pt x="5287" y="8061"/>
                    <a:pt x="5644" y="8180"/>
                  </a:cubicBezTo>
                  <a:lnTo>
                    <a:pt x="6847" y="8609"/>
                  </a:lnTo>
                  <a:cubicBezTo>
                    <a:pt x="6680" y="8823"/>
                    <a:pt x="6478" y="9014"/>
                    <a:pt x="6239" y="9180"/>
                  </a:cubicBezTo>
                  <a:cubicBezTo>
                    <a:pt x="6156" y="9228"/>
                    <a:pt x="6144" y="9323"/>
                    <a:pt x="6192" y="9407"/>
                  </a:cubicBezTo>
                  <a:cubicBezTo>
                    <a:pt x="6216" y="9442"/>
                    <a:pt x="6275" y="9478"/>
                    <a:pt x="6323" y="9478"/>
                  </a:cubicBezTo>
                  <a:cubicBezTo>
                    <a:pt x="6359" y="9478"/>
                    <a:pt x="6382" y="9466"/>
                    <a:pt x="6418" y="9442"/>
                  </a:cubicBezTo>
                  <a:cubicBezTo>
                    <a:pt x="6716" y="9240"/>
                    <a:pt x="6966" y="9002"/>
                    <a:pt x="7156" y="8716"/>
                  </a:cubicBezTo>
                  <a:lnTo>
                    <a:pt x="7430" y="8811"/>
                  </a:lnTo>
                  <a:cubicBezTo>
                    <a:pt x="7787" y="8930"/>
                    <a:pt x="8025" y="9264"/>
                    <a:pt x="8025" y="9645"/>
                  </a:cubicBezTo>
                  <a:lnTo>
                    <a:pt x="8025" y="10990"/>
                  </a:lnTo>
                  <a:cubicBezTo>
                    <a:pt x="8025" y="11085"/>
                    <a:pt x="8097" y="11157"/>
                    <a:pt x="8180" y="11157"/>
                  </a:cubicBezTo>
                  <a:cubicBezTo>
                    <a:pt x="8275" y="11157"/>
                    <a:pt x="8347" y="11085"/>
                    <a:pt x="8347" y="10990"/>
                  </a:cubicBezTo>
                  <a:lnTo>
                    <a:pt x="8347" y="9633"/>
                  </a:lnTo>
                  <a:cubicBezTo>
                    <a:pt x="8323" y="9109"/>
                    <a:pt x="7990" y="8657"/>
                    <a:pt x="7513" y="8478"/>
                  </a:cubicBezTo>
                  <a:lnTo>
                    <a:pt x="6620" y="8168"/>
                  </a:lnTo>
                  <a:cubicBezTo>
                    <a:pt x="6740" y="7978"/>
                    <a:pt x="7013" y="7525"/>
                    <a:pt x="7263" y="6918"/>
                  </a:cubicBezTo>
                  <a:cubicBezTo>
                    <a:pt x="7847" y="5561"/>
                    <a:pt x="7978" y="4489"/>
                    <a:pt x="7978" y="3823"/>
                  </a:cubicBezTo>
                  <a:cubicBezTo>
                    <a:pt x="7978" y="1703"/>
                    <a:pt x="6263" y="1"/>
                    <a:pt x="4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8164972" y="2582371"/>
              <a:ext cx="43782" cy="15492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79" y="0"/>
                  </a:moveTo>
                  <a:cubicBezTo>
                    <a:pt x="140" y="0"/>
                    <a:pt x="101" y="12"/>
                    <a:pt x="72" y="36"/>
                  </a:cubicBezTo>
                  <a:cubicBezTo>
                    <a:pt x="0" y="96"/>
                    <a:pt x="0" y="203"/>
                    <a:pt x="72" y="262"/>
                  </a:cubicBezTo>
                  <a:cubicBezTo>
                    <a:pt x="203" y="393"/>
                    <a:pt x="441" y="489"/>
                    <a:pt x="703" y="489"/>
                  </a:cubicBezTo>
                  <a:cubicBezTo>
                    <a:pt x="965" y="489"/>
                    <a:pt x="1191" y="393"/>
                    <a:pt x="1346" y="262"/>
                  </a:cubicBezTo>
                  <a:cubicBezTo>
                    <a:pt x="1381" y="203"/>
                    <a:pt x="1381" y="120"/>
                    <a:pt x="1322" y="36"/>
                  </a:cubicBezTo>
                  <a:cubicBezTo>
                    <a:pt x="1292" y="12"/>
                    <a:pt x="1250" y="0"/>
                    <a:pt x="1209" y="0"/>
                  </a:cubicBezTo>
                  <a:cubicBezTo>
                    <a:pt x="1167" y="0"/>
                    <a:pt x="1125" y="12"/>
                    <a:pt x="1096" y="36"/>
                  </a:cubicBezTo>
                  <a:cubicBezTo>
                    <a:pt x="1036" y="96"/>
                    <a:pt x="881" y="179"/>
                    <a:pt x="691" y="179"/>
                  </a:cubicBezTo>
                  <a:cubicBezTo>
                    <a:pt x="488" y="179"/>
                    <a:pt x="346" y="96"/>
                    <a:pt x="286" y="36"/>
                  </a:cubicBezTo>
                  <a:cubicBezTo>
                    <a:pt x="256" y="12"/>
                    <a:pt x="218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2"/>
            <p:cNvSpPr/>
            <p:nvPr/>
          </p:nvSpPr>
          <p:spPr>
            <a:xfrm>
              <a:off x="8141592" y="2519137"/>
              <a:ext cx="18501" cy="13844"/>
            </a:xfrm>
            <a:custGeom>
              <a:avLst/>
              <a:gdLst/>
              <a:ahLst/>
              <a:cxnLst/>
              <a:rect l="l" t="t" r="r" b="b"/>
              <a:pathLst>
                <a:path w="584" h="437" extrusionOk="0">
                  <a:moveTo>
                    <a:pt x="404" y="1"/>
                  </a:moveTo>
                  <a:cubicBezTo>
                    <a:pt x="381" y="1"/>
                    <a:pt x="357" y="7"/>
                    <a:pt x="333" y="20"/>
                  </a:cubicBezTo>
                  <a:lnTo>
                    <a:pt x="119" y="115"/>
                  </a:lnTo>
                  <a:cubicBezTo>
                    <a:pt x="48" y="163"/>
                    <a:pt x="0" y="258"/>
                    <a:pt x="48" y="341"/>
                  </a:cubicBezTo>
                  <a:cubicBezTo>
                    <a:pt x="71" y="401"/>
                    <a:pt x="131" y="437"/>
                    <a:pt x="191" y="437"/>
                  </a:cubicBezTo>
                  <a:cubicBezTo>
                    <a:pt x="226" y="437"/>
                    <a:pt x="238" y="437"/>
                    <a:pt x="274" y="413"/>
                  </a:cubicBezTo>
                  <a:lnTo>
                    <a:pt x="476" y="318"/>
                  </a:lnTo>
                  <a:cubicBezTo>
                    <a:pt x="548" y="270"/>
                    <a:pt x="583" y="163"/>
                    <a:pt x="548" y="91"/>
                  </a:cubicBezTo>
                  <a:cubicBezTo>
                    <a:pt x="522" y="40"/>
                    <a:pt x="465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2"/>
            <p:cNvSpPr/>
            <p:nvPr/>
          </p:nvSpPr>
          <p:spPr>
            <a:xfrm>
              <a:off x="8211731" y="2518409"/>
              <a:ext cx="18881" cy="13812"/>
            </a:xfrm>
            <a:custGeom>
              <a:avLst/>
              <a:gdLst/>
              <a:ahLst/>
              <a:cxnLst/>
              <a:rect l="l" t="t" r="r" b="b"/>
              <a:pathLst>
                <a:path w="596" h="436" extrusionOk="0">
                  <a:moveTo>
                    <a:pt x="208" y="0"/>
                  </a:moveTo>
                  <a:cubicBezTo>
                    <a:pt x="148" y="0"/>
                    <a:pt x="83" y="39"/>
                    <a:pt x="48" y="91"/>
                  </a:cubicBezTo>
                  <a:cubicBezTo>
                    <a:pt x="1" y="174"/>
                    <a:pt x="48" y="269"/>
                    <a:pt x="120" y="317"/>
                  </a:cubicBezTo>
                  <a:lnTo>
                    <a:pt x="334" y="424"/>
                  </a:lnTo>
                  <a:cubicBezTo>
                    <a:pt x="358" y="436"/>
                    <a:pt x="382" y="436"/>
                    <a:pt x="405" y="436"/>
                  </a:cubicBezTo>
                  <a:cubicBezTo>
                    <a:pt x="465" y="436"/>
                    <a:pt x="524" y="412"/>
                    <a:pt x="560" y="353"/>
                  </a:cubicBezTo>
                  <a:cubicBezTo>
                    <a:pt x="596" y="257"/>
                    <a:pt x="572" y="174"/>
                    <a:pt x="477" y="126"/>
                  </a:cubicBezTo>
                  <a:lnTo>
                    <a:pt x="274" y="19"/>
                  </a:lnTo>
                  <a:cubicBezTo>
                    <a:pt x="255" y="6"/>
                    <a:pt x="232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42"/>
          <p:cNvGrpSpPr/>
          <p:nvPr/>
        </p:nvGrpSpPr>
        <p:grpSpPr>
          <a:xfrm>
            <a:off x="4631836" y="700575"/>
            <a:ext cx="267854" cy="355735"/>
            <a:chOff x="4903389" y="1500214"/>
            <a:chExt cx="267854" cy="355735"/>
          </a:xfrm>
        </p:grpSpPr>
        <p:sp>
          <p:nvSpPr>
            <p:cNvPr id="1224" name="Google Shape;1224;p42"/>
            <p:cNvSpPr/>
            <p:nvPr/>
          </p:nvSpPr>
          <p:spPr>
            <a:xfrm>
              <a:off x="4997700" y="16118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3"/>
                    <a:pt x="167" y="513"/>
                  </a:cubicBezTo>
                  <a:cubicBezTo>
                    <a:pt x="250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2"/>
            <p:cNvSpPr/>
            <p:nvPr/>
          </p:nvSpPr>
          <p:spPr>
            <a:xfrm>
              <a:off x="5064830" y="1611854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3"/>
                    <a:pt x="156" y="513"/>
                  </a:cubicBezTo>
                  <a:cubicBezTo>
                    <a:pt x="251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2"/>
            <p:cNvSpPr/>
            <p:nvPr/>
          </p:nvSpPr>
          <p:spPr>
            <a:xfrm>
              <a:off x="5013160" y="1650820"/>
              <a:ext cx="45302" cy="15777"/>
            </a:xfrm>
            <a:custGeom>
              <a:avLst/>
              <a:gdLst/>
              <a:ahLst/>
              <a:cxnLst/>
              <a:rect l="l" t="t" r="r" b="b"/>
              <a:pathLst>
                <a:path w="1430" h="498" extrusionOk="0">
                  <a:moveTo>
                    <a:pt x="188" y="0"/>
                  </a:moveTo>
                  <a:cubicBezTo>
                    <a:pt x="146" y="0"/>
                    <a:pt x="102" y="15"/>
                    <a:pt x="60" y="45"/>
                  </a:cubicBezTo>
                  <a:cubicBezTo>
                    <a:pt x="1" y="104"/>
                    <a:pt x="1" y="199"/>
                    <a:pt x="60" y="283"/>
                  </a:cubicBezTo>
                  <a:cubicBezTo>
                    <a:pt x="203" y="414"/>
                    <a:pt x="453" y="497"/>
                    <a:pt x="703" y="497"/>
                  </a:cubicBezTo>
                  <a:cubicBezTo>
                    <a:pt x="953" y="497"/>
                    <a:pt x="1215" y="414"/>
                    <a:pt x="1346" y="283"/>
                  </a:cubicBezTo>
                  <a:cubicBezTo>
                    <a:pt x="1429" y="223"/>
                    <a:pt x="1429" y="116"/>
                    <a:pt x="1370" y="45"/>
                  </a:cubicBezTo>
                  <a:cubicBezTo>
                    <a:pt x="1340" y="15"/>
                    <a:pt x="1301" y="0"/>
                    <a:pt x="1260" y="0"/>
                  </a:cubicBezTo>
                  <a:cubicBezTo>
                    <a:pt x="1218" y="0"/>
                    <a:pt x="1173" y="15"/>
                    <a:pt x="1132" y="45"/>
                  </a:cubicBezTo>
                  <a:cubicBezTo>
                    <a:pt x="1072" y="104"/>
                    <a:pt x="929" y="176"/>
                    <a:pt x="715" y="176"/>
                  </a:cubicBezTo>
                  <a:cubicBezTo>
                    <a:pt x="513" y="176"/>
                    <a:pt x="358" y="104"/>
                    <a:pt x="298" y="45"/>
                  </a:cubicBezTo>
                  <a:cubicBezTo>
                    <a:pt x="268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2"/>
            <p:cNvSpPr/>
            <p:nvPr/>
          </p:nvSpPr>
          <p:spPr>
            <a:xfrm>
              <a:off x="4903389" y="1500214"/>
              <a:ext cx="267854" cy="355735"/>
            </a:xfrm>
            <a:custGeom>
              <a:avLst/>
              <a:gdLst/>
              <a:ahLst/>
              <a:cxnLst/>
              <a:rect l="l" t="t" r="r" b="b"/>
              <a:pathLst>
                <a:path w="8455" h="11229" extrusionOk="0">
                  <a:moveTo>
                    <a:pt x="1382" y="3144"/>
                  </a:moveTo>
                  <a:lnTo>
                    <a:pt x="1382" y="3394"/>
                  </a:lnTo>
                  <a:cubicBezTo>
                    <a:pt x="1180" y="3489"/>
                    <a:pt x="1025" y="3691"/>
                    <a:pt x="1025" y="3941"/>
                  </a:cubicBezTo>
                  <a:cubicBezTo>
                    <a:pt x="1025" y="4275"/>
                    <a:pt x="1299" y="4537"/>
                    <a:pt x="1620" y="4537"/>
                  </a:cubicBezTo>
                  <a:lnTo>
                    <a:pt x="1739" y="4537"/>
                  </a:lnTo>
                  <a:cubicBezTo>
                    <a:pt x="1811" y="5073"/>
                    <a:pt x="2073" y="5549"/>
                    <a:pt x="2430" y="5930"/>
                  </a:cubicBezTo>
                  <a:cubicBezTo>
                    <a:pt x="2362" y="5952"/>
                    <a:pt x="2270" y="5961"/>
                    <a:pt x="2172" y="5961"/>
                  </a:cubicBezTo>
                  <a:cubicBezTo>
                    <a:pt x="2116" y="5961"/>
                    <a:pt x="2058" y="5958"/>
                    <a:pt x="2001" y="5954"/>
                  </a:cubicBezTo>
                  <a:cubicBezTo>
                    <a:pt x="1656" y="5894"/>
                    <a:pt x="1370" y="5644"/>
                    <a:pt x="1251" y="5299"/>
                  </a:cubicBezTo>
                  <a:cubicBezTo>
                    <a:pt x="1203" y="5168"/>
                    <a:pt x="1192" y="5037"/>
                    <a:pt x="1203" y="4894"/>
                  </a:cubicBezTo>
                  <a:cubicBezTo>
                    <a:pt x="1215" y="4715"/>
                    <a:pt x="1144" y="4537"/>
                    <a:pt x="989" y="4442"/>
                  </a:cubicBezTo>
                  <a:cubicBezTo>
                    <a:pt x="751" y="4275"/>
                    <a:pt x="620" y="3989"/>
                    <a:pt x="691" y="3703"/>
                  </a:cubicBezTo>
                  <a:cubicBezTo>
                    <a:pt x="751" y="3429"/>
                    <a:pt x="965" y="3203"/>
                    <a:pt x="1251" y="3156"/>
                  </a:cubicBezTo>
                  <a:cubicBezTo>
                    <a:pt x="1299" y="3144"/>
                    <a:pt x="1334" y="3144"/>
                    <a:pt x="1382" y="3144"/>
                  </a:cubicBezTo>
                  <a:close/>
                  <a:moveTo>
                    <a:pt x="7002" y="3144"/>
                  </a:moveTo>
                  <a:cubicBezTo>
                    <a:pt x="7037" y="3144"/>
                    <a:pt x="7085" y="3144"/>
                    <a:pt x="7145" y="3156"/>
                  </a:cubicBezTo>
                  <a:cubicBezTo>
                    <a:pt x="7430" y="3203"/>
                    <a:pt x="7669" y="3441"/>
                    <a:pt x="7716" y="3703"/>
                  </a:cubicBezTo>
                  <a:cubicBezTo>
                    <a:pt x="7776" y="3989"/>
                    <a:pt x="7657" y="4275"/>
                    <a:pt x="7418" y="4442"/>
                  </a:cubicBezTo>
                  <a:cubicBezTo>
                    <a:pt x="7264" y="4537"/>
                    <a:pt x="7180" y="4715"/>
                    <a:pt x="7192" y="4894"/>
                  </a:cubicBezTo>
                  <a:cubicBezTo>
                    <a:pt x="7204" y="5037"/>
                    <a:pt x="7192" y="5168"/>
                    <a:pt x="7145" y="5299"/>
                  </a:cubicBezTo>
                  <a:cubicBezTo>
                    <a:pt x="7037" y="5632"/>
                    <a:pt x="6740" y="5894"/>
                    <a:pt x="6406" y="5954"/>
                  </a:cubicBezTo>
                  <a:cubicBezTo>
                    <a:pt x="6348" y="5966"/>
                    <a:pt x="6290" y="5971"/>
                    <a:pt x="6233" y="5971"/>
                  </a:cubicBezTo>
                  <a:cubicBezTo>
                    <a:pt x="6126" y="5971"/>
                    <a:pt x="6023" y="5953"/>
                    <a:pt x="5930" y="5930"/>
                  </a:cubicBezTo>
                  <a:cubicBezTo>
                    <a:pt x="6287" y="5549"/>
                    <a:pt x="6537" y="5073"/>
                    <a:pt x="6609" y="4537"/>
                  </a:cubicBezTo>
                  <a:lnTo>
                    <a:pt x="6728" y="4537"/>
                  </a:lnTo>
                  <a:cubicBezTo>
                    <a:pt x="7061" y="4537"/>
                    <a:pt x="7323" y="4275"/>
                    <a:pt x="7323" y="3941"/>
                  </a:cubicBezTo>
                  <a:cubicBezTo>
                    <a:pt x="7323" y="3703"/>
                    <a:pt x="7168" y="3501"/>
                    <a:pt x="6966" y="3394"/>
                  </a:cubicBezTo>
                  <a:lnTo>
                    <a:pt x="6966" y="3144"/>
                  </a:lnTo>
                  <a:close/>
                  <a:moveTo>
                    <a:pt x="4216" y="346"/>
                  </a:moveTo>
                  <a:cubicBezTo>
                    <a:pt x="5585" y="346"/>
                    <a:pt x="6680" y="1441"/>
                    <a:pt x="6680" y="2810"/>
                  </a:cubicBezTo>
                  <a:lnTo>
                    <a:pt x="6680" y="3346"/>
                  </a:lnTo>
                  <a:lnTo>
                    <a:pt x="6668" y="3346"/>
                  </a:lnTo>
                  <a:cubicBezTo>
                    <a:pt x="6502" y="3346"/>
                    <a:pt x="6347" y="3322"/>
                    <a:pt x="6192" y="3287"/>
                  </a:cubicBezTo>
                  <a:cubicBezTo>
                    <a:pt x="6180" y="3283"/>
                    <a:pt x="6167" y="3281"/>
                    <a:pt x="6154" y="3281"/>
                  </a:cubicBezTo>
                  <a:cubicBezTo>
                    <a:pt x="6081" y="3281"/>
                    <a:pt x="6008" y="3335"/>
                    <a:pt x="5978" y="3406"/>
                  </a:cubicBezTo>
                  <a:cubicBezTo>
                    <a:pt x="5954" y="3501"/>
                    <a:pt x="6014" y="3584"/>
                    <a:pt x="6097" y="3620"/>
                  </a:cubicBezTo>
                  <a:cubicBezTo>
                    <a:pt x="6299" y="3680"/>
                    <a:pt x="6490" y="3691"/>
                    <a:pt x="6668" y="3691"/>
                  </a:cubicBezTo>
                  <a:lnTo>
                    <a:pt x="6752" y="3691"/>
                  </a:lnTo>
                  <a:cubicBezTo>
                    <a:pt x="6907" y="3691"/>
                    <a:pt x="7026" y="3810"/>
                    <a:pt x="7026" y="3965"/>
                  </a:cubicBezTo>
                  <a:cubicBezTo>
                    <a:pt x="7026" y="4108"/>
                    <a:pt x="6907" y="4227"/>
                    <a:pt x="6752" y="4227"/>
                  </a:cubicBezTo>
                  <a:lnTo>
                    <a:pt x="6656" y="4227"/>
                  </a:lnTo>
                  <a:lnTo>
                    <a:pt x="6656" y="4215"/>
                  </a:lnTo>
                  <a:cubicBezTo>
                    <a:pt x="6656" y="4120"/>
                    <a:pt x="6573" y="4049"/>
                    <a:pt x="6490" y="4049"/>
                  </a:cubicBezTo>
                  <a:cubicBezTo>
                    <a:pt x="6395" y="4049"/>
                    <a:pt x="6323" y="4120"/>
                    <a:pt x="6323" y="4215"/>
                  </a:cubicBezTo>
                  <a:cubicBezTo>
                    <a:pt x="6323" y="5370"/>
                    <a:pt x="5371" y="6323"/>
                    <a:pt x="4216" y="6323"/>
                  </a:cubicBezTo>
                  <a:cubicBezTo>
                    <a:pt x="3037" y="6311"/>
                    <a:pt x="2084" y="5358"/>
                    <a:pt x="2084" y="4203"/>
                  </a:cubicBezTo>
                  <a:cubicBezTo>
                    <a:pt x="2084" y="4108"/>
                    <a:pt x="2013" y="4037"/>
                    <a:pt x="1918" y="4037"/>
                  </a:cubicBezTo>
                  <a:cubicBezTo>
                    <a:pt x="1834" y="4037"/>
                    <a:pt x="1763" y="4108"/>
                    <a:pt x="1763" y="4203"/>
                  </a:cubicBezTo>
                  <a:lnTo>
                    <a:pt x="1763" y="4215"/>
                  </a:lnTo>
                  <a:lnTo>
                    <a:pt x="1656" y="4215"/>
                  </a:lnTo>
                  <a:cubicBezTo>
                    <a:pt x="1501" y="4215"/>
                    <a:pt x="1382" y="4096"/>
                    <a:pt x="1382" y="3941"/>
                  </a:cubicBezTo>
                  <a:cubicBezTo>
                    <a:pt x="1382" y="3799"/>
                    <a:pt x="1501" y="3680"/>
                    <a:pt x="1656" y="3680"/>
                  </a:cubicBezTo>
                  <a:lnTo>
                    <a:pt x="1739" y="3680"/>
                  </a:lnTo>
                  <a:cubicBezTo>
                    <a:pt x="2918" y="3680"/>
                    <a:pt x="3847" y="2667"/>
                    <a:pt x="4180" y="2215"/>
                  </a:cubicBezTo>
                  <a:lnTo>
                    <a:pt x="4216" y="2215"/>
                  </a:lnTo>
                  <a:cubicBezTo>
                    <a:pt x="4418" y="2489"/>
                    <a:pt x="4871" y="2977"/>
                    <a:pt x="5454" y="3322"/>
                  </a:cubicBezTo>
                  <a:cubicBezTo>
                    <a:pt x="5476" y="3337"/>
                    <a:pt x="5502" y="3344"/>
                    <a:pt x="5528" y="3344"/>
                  </a:cubicBezTo>
                  <a:cubicBezTo>
                    <a:pt x="5586" y="3344"/>
                    <a:pt x="5644" y="3312"/>
                    <a:pt x="5668" y="3263"/>
                  </a:cubicBezTo>
                  <a:cubicBezTo>
                    <a:pt x="5716" y="3191"/>
                    <a:pt x="5680" y="3084"/>
                    <a:pt x="5609" y="3037"/>
                  </a:cubicBezTo>
                  <a:cubicBezTo>
                    <a:pt x="5073" y="2727"/>
                    <a:pt x="4680" y="2263"/>
                    <a:pt x="4478" y="2025"/>
                  </a:cubicBezTo>
                  <a:cubicBezTo>
                    <a:pt x="4418" y="1929"/>
                    <a:pt x="4323" y="1894"/>
                    <a:pt x="4216" y="1894"/>
                  </a:cubicBezTo>
                  <a:cubicBezTo>
                    <a:pt x="4109" y="1894"/>
                    <a:pt x="4001" y="1941"/>
                    <a:pt x="3942" y="2025"/>
                  </a:cubicBezTo>
                  <a:cubicBezTo>
                    <a:pt x="2989" y="3227"/>
                    <a:pt x="2096" y="3346"/>
                    <a:pt x="1763" y="3346"/>
                  </a:cubicBezTo>
                  <a:lnTo>
                    <a:pt x="1739" y="3346"/>
                  </a:lnTo>
                  <a:lnTo>
                    <a:pt x="1739" y="2810"/>
                  </a:lnTo>
                  <a:cubicBezTo>
                    <a:pt x="1739" y="1453"/>
                    <a:pt x="2846" y="346"/>
                    <a:pt x="4216" y="346"/>
                  </a:cubicBezTo>
                  <a:close/>
                  <a:moveTo>
                    <a:pt x="5085" y="6477"/>
                  </a:moveTo>
                  <a:lnTo>
                    <a:pt x="5085" y="7359"/>
                  </a:lnTo>
                  <a:cubicBezTo>
                    <a:pt x="5085" y="7847"/>
                    <a:pt x="4692" y="8252"/>
                    <a:pt x="4192" y="8252"/>
                  </a:cubicBezTo>
                  <a:cubicBezTo>
                    <a:pt x="3704" y="8252"/>
                    <a:pt x="3299" y="7847"/>
                    <a:pt x="3299" y="7359"/>
                  </a:cubicBezTo>
                  <a:lnTo>
                    <a:pt x="3299" y="6477"/>
                  </a:lnTo>
                  <a:cubicBezTo>
                    <a:pt x="3573" y="6585"/>
                    <a:pt x="3882" y="6644"/>
                    <a:pt x="4192" y="6644"/>
                  </a:cubicBezTo>
                  <a:cubicBezTo>
                    <a:pt x="4513" y="6644"/>
                    <a:pt x="4811" y="6585"/>
                    <a:pt x="5085" y="6477"/>
                  </a:cubicBezTo>
                  <a:close/>
                  <a:moveTo>
                    <a:pt x="5430" y="7061"/>
                  </a:moveTo>
                  <a:lnTo>
                    <a:pt x="5883" y="7204"/>
                  </a:lnTo>
                  <a:cubicBezTo>
                    <a:pt x="5954" y="7239"/>
                    <a:pt x="6002" y="7299"/>
                    <a:pt x="6002" y="7370"/>
                  </a:cubicBezTo>
                  <a:cubicBezTo>
                    <a:pt x="6014" y="7990"/>
                    <a:pt x="5883" y="8502"/>
                    <a:pt x="5752" y="8799"/>
                  </a:cubicBezTo>
                  <a:cubicBezTo>
                    <a:pt x="5664" y="9003"/>
                    <a:pt x="5465" y="9128"/>
                    <a:pt x="5259" y="9128"/>
                  </a:cubicBezTo>
                  <a:cubicBezTo>
                    <a:pt x="5213" y="9128"/>
                    <a:pt x="5166" y="9122"/>
                    <a:pt x="5121" y="9109"/>
                  </a:cubicBezTo>
                  <a:lnTo>
                    <a:pt x="4240" y="8883"/>
                  </a:lnTo>
                  <a:lnTo>
                    <a:pt x="4168" y="8883"/>
                  </a:lnTo>
                  <a:lnTo>
                    <a:pt x="3287" y="9109"/>
                  </a:lnTo>
                  <a:cubicBezTo>
                    <a:pt x="3247" y="9118"/>
                    <a:pt x="3205" y="9123"/>
                    <a:pt x="3164" y="9123"/>
                  </a:cubicBezTo>
                  <a:cubicBezTo>
                    <a:pt x="2953" y="9123"/>
                    <a:pt x="2748" y="8999"/>
                    <a:pt x="2668" y="8799"/>
                  </a:cubicBezTo>
                  <a:cubicBezTo>
                    <a:pt x="2525" y="8490"/>
                    <a:pt x="2394" y="7990"/>
                    <a:pt x="2430" y="7370"/>
                  </a:cubicBezTo>
                  <a:cubicBezTo>
                    <a:pt x="2430" y="7299"/>
                    <a:pt x="2489" y="7216"/>
                    <a:pt x="2549" y="7204"/>
                  </a:cubicBezTo>
                  <a:lnTo>
                    <a:pt x="2989" y="7061"/>
                  </a:lnTo>
                  <a:lnTo>
                    <a:pt x="2989" y="7359"/>
                  </a:lnTo>
                  <a:cubicBezTo>
                    <a:pt x="2989" y="8025"/>
                    <a:pt x="3537" y="8573"/>
                    <a:pt x="4216" y="8573"/>
                  </a:cubicBezTo>
                  <a:cubicBezTo>
                    <a:pt x="4882" y="8573"/>
                    <a:pt x="5430" y="8025"/>
                    <a:pt x="5430" y="7359"/>
                  </a:cubicBezTo>
                  <a:lnTo>
                    <a:pt x="5430" y="7061"/>
                  </a:lnTo>
                  <a:close/>
                  <a:moveTo>
                    <a:pt x="4204" y="0"/>
                  </a:moveTo>
                  <a:cubicBezTo>
                    <a:pt x="2656" y="0"/>
                    <a:pt x="1406" y="1251"/>
                    <a:pt x="1406" y="2798"/>
                  </a:cubicBezTo>
                  <a:lnTo>
                    <a:pt x="1406" y="2810"/>
                  </a:lnTo>
                  <a:cubicBezTo>
                    <a:pt x="1346" y="2810"/>
                    <a:pt x="1263" y="2810"/>
                    <a:pt x="1203" y="2822"/>
                  </a:cubicBezTo>
                  <a:cubicBezTo>
                    <a:pt x="787" y="2906"/>
                    <a:pt x="453" y="3227"/>
                    <a:pt x="370" y="3644"/>
                  </a:cubicBezTo>
                  <a:cubicBezTo>
                    <a:pt x="287" y="4061"/>
                    <a:pt x="465" y="4477"/>
                    <a:pt x="811" y="4715"/>
                  </a:cubicBezTo>
                  <a:cubicBezTo>
                    <a:pt x="870" y="4751"/>
                    <a:pt x="894" y="4823"/>
                    <a:pt x="882" y="4882"/>
                  </a:cubicBezTo>
                  <a:cubicBezTo>
                    <a:pt x="870" y="5061"/>
                    <a:pt x="882" y="5239"/>
                    <a:pt x="941" y="5418"/>
                  </a:cubicBezTo>
                  <a:cubicBezTo>
                    <a:pt x="1084" y="5858"/>
                    <a:pt x="1477" y="6204"/>
                    <a:pt x="1942" y="6299"/>
                  </a:cubicBezTo>
                  <a:cubicBezTo>
                    <a:pt x="2013" y="6311"/>
                    <a:pt x="2096" y="6311"/>
                    <a:pt x="2180" y="6311"/>
                  </a:cubicBezTo>
                  <a:cubicBezTo>
                    <a:pt x="2370" y="6311"/>
                    <a:pt x="2561" y="6263"/>
                    <a:pt x="2739" y="6180"/>
                  </a:cubicBezTo>
                  <a:cubicBezTo>
                    <a:pt x="2811" y="6239"/>
                    <a:pt x="2894" y="6275"/>
                    <a:pt x="2977" y="6323"/>
                  </a:cubicBezTo>
                  <a:lnTo>
                    <a:pt x="2977" y="6716"/>
                  </a:lnTo>
                  <a:lnTo>
                    <a:pt x="2430" y="6906"/>
                  </a:lnTo>
                  <a:cubicBezTo>
                    <a:pt x="2239" y="6978"/>
                    <a:pt x="2096" y="7156"/>
                    <a:pt x="2084" y="7370"/>
                  </a:cubicBezTo>
                  <a:lnTo>
                    <a:pt x="2084" y="7394"/>
                  </a:lnTo>
                  <a:lnTo>
                    <a:pt x="822" y="7847"/>
                  </a:lnTo>
                  <a:cubicBezTo>
                    <a:pt x="334" y="8025"/>
                    <a:pt x="1" y="8466"/>
                    <a:pt x="1" y="8990"/>
                  </a:cubicBezTo>
                  <a:lnTo>
                    <a:pt x="1" y="11061"/>
                  </a:lnTo>
                  <a:cubicBezTo>
                    <a:pt x="1" y="11145"/>
                    <a:pt x="72" y="11228"/>
                    <a:pt x="168" y="11228"/>
                  </a:cubicBezTo>
                  <a:cubicBezTo>
                    <a:pt x="251" y="11228"/>
                    <a:pt x="334" y="11145"/>
                    <a:pt x="334" y="11061"/>
                  </a:cubicBezTo>
                  <a:lnTo>
                    <a:pt x="334" y="8990"/>
                  </a:lnTo>
                  <a:cubicBezTo>
                    <a:pt x="334" y="8883"/>
                    <a:pt x="346" y="8787"/>
                    <a:pt x="394" y="8680"/>
                  </a:cubicBezTo>
                  <a:lnTo>
                    <a:pt x="1227" y="9395"/>
                  </a:lnTo>
                  <a:cubicBezTo>
                    <a:pt x="1346" y="9490"/>
                    <a:pt x="1418" y="9645"/>
                    <a:pt x="1418" y="9787"/>
                  </a:cubicBezTo>
                  <a:lnTo>
                    <a:pt x="1418" y="11061"/>
                  </a:lnTo>
                  <a:cubicBezTo>
                    <a:pt x="1418" y="11145"/>
                    <a:pt x="1489" y="11228"/>
                    <a:pt x="1584" y="11228"/>
                  </a:cubicBezTo>
                  <a:cubicBezTo>
                    <a:pt x="1668" y="11228"/>
                    <a:pt x="1739" y="11145"/>
                    <a:pt x="1739" y="11061"/>
                  </a:cubicBezTo>
                  <a:lnTo>
                    <a:pt x="1739" y="9787"/>
                  </a:lnTo>
                  <a:cubicBezTo>
                    <a:pt x="1739" y="9537"/>
                    <a:pt x="1644" y="9299"/>
                    <a:pt x="1442" y="9144"/>
                  </a:cubicBezTo>
                  <a:lnTo>
                    <a:pt x="584" y="8394"/>
                  </a:lnTo>
                  <a:cubicBezTo>
                    <a:pt x="668" y="8287"/>
                    <a:pt x="811" y="8204"/>
                    <a:pt x="941" y="8156"/>
                  </a:cubicBezTo>
                  <a:lnTo>
                    <a:pt x="2096" y="7751"/>
                  </a:lnTo>
                  <a:cubicBezTo>
                    <a:pt x="2132" y="8263"/>
                    <a:pt x="2251" y="8680"/>
                    <a:pt x="2370" y="8942"/>
                  </a:cubicBezTo>
                  <a:cubicBezTo>
                    <a:pt x="2508" y="9277"/>
                    <a:pt x="2825" y="9481"/>
                    <a:pt x="3167" y="9481"/>
                  </a:cubicBezTo>
                  <a:cubicBezTo>
                    <a:pt x="3238" y="9481"/>
                    <a:pt x="3310" y="9473"/>
                    <a:pt x="3382" y="9454"/>
                  </a:cubicBezTo>
                  <a:lnTo>
                    <a:pt x="4061" y="9287"/>
                  </a:lnTo>
                  <a:lnTo>
                    <a:pt x="4061" y="9823"/>
                  </a:lnTo>
                  <a:cubicBezTo>
                    <a:pt x="4061" y="9918"/>
                    <a:pt x="4144" y="9990"/>
                    <a:pt x="4228" y="9990"/>
                  </a:cubicBezTo>
                  <a:cubicBezTo>
                    <a:pt x="4311" y="9990"/>
                    <a:pt x="4394" y="9918"/>
                    <a:pt x="4394" y="9823"/>
                  </a:cubicBezTo>
                  <a:lnTo>
                    <a:pt x="4394" y="9287"/>
                  </a:lnTo>
                  <a:lnTo>
                    <a:pt x="5073" y="9454"/>
                  </a:lnTo>
                  <a:cubicBezTo>
                    <a:pt x="5144" y="9466"/>
                    <a:pt x="5228" y="9478"/>
                    <a:pt x="5287" y="9478"/>
                  </a:cubicBezTo>
                  <a:cubicBezTo>
                    <a:pt x="5621" y="9478"/>
                    <a:pt x="5942" y="9275"/>
                    <a:pt x="6085" y="8942"/>
                  </a:cubicBezTo>
                  <a:cubicBezTo>
                    <a:pt x="6204" y="8680"/>
                    <a:pt x="6323" y="8263"/>
                    <a:pt x="6359" y="7751"/>
                  </a:cubicBezTo>
                  <a:lnTo>
                    <a:pt x="7514" y="8156"/>
                  </a:lnTo>
                  <a:cubicBezTo>
                    <a:pt x="7669" y="8204"/>
                    <a:pt x="7788" y="8287"/>
                    <a:pt x="7871" y="8394"/>
                  </a:cubicBezTo>
                  <a:lnTo>
                    <a:pt x="7014" y="9133"/>
                  </a:lnTo>
                  <a:cubicBezTo>
                    <a:pt x="6823" y="9299"/>
                    <a:pt x="6716" y="9537"/>
                    <a:pt x="6716" y="9787"/>
                  </a:cubicBezTo>
                  <a:lnTo>
                    <a:pt x="6716" y="11061"/>
                  </a:lnTo>
                  <a:cubicBezTo>
                    <a:pt x="6716" y="11145"/>
                    <a:pt x="6787" y="11216"/>
                    <a:pt x="6871" y="11216"/>
                  </a:cubicBezTo>
                  <a:cubicBezTo>
                    <a:pt x="6966" y="11216"/>
                    <a:pt x="7037" y="11145"/>
                    <a:pt x="7037" y="11061"/>
                  </a:cubicBezTo>
                  <a:lnTo>
                    <a:pt x="7037" y="9787"/>
                  </a:lnTo>
                  <a:cubicBezTo>
                    <a:pt x="7037" y="9633"/>
                    <a:pt x="7109" y="9478"/>
                    <a:pt x="7228" y="9395"/>
                  </a:cubicBezTo>
                  <a:lnTo>
                    <a:pt x="8061" y="8680"/>
                  </a:lnTo>
                  <a:cubicBezTo>
                    <a:pt x="8097" y="8775"/>
                    <a:pt x="8121" y="8883"/>
                    <a:pt x="8121" y="8990"/>
                  </a:cubicBezTo>
                  <a:lnTo>
                    <a:pt x="8121" y="11061"/>
                  </a:lnTo>
                  <a:cubicBezTo>
                    <a:pt x="8121" y="11145"/>
                    <a:pt x="8204" y="11216"/>
                    <a:pt x="8288" y="11216"/>
                  </a:cubicBezTo>
                  <a:cubicBezTo>
                    <a:pt x="8383" y="11216"/>
                    <a:pt x="8454" y="11145"/>
                    <a:pt x="8454" y="11061"/>
                  </a:cubicBezTo>
                  <a:lnTo>
                    <a:pt x="8454" y="8990"/>
                  </a:lnTo>
                  <a:cubicBezTo>
                    <a:pt x="8395" y="8466"/>
                    <a:pt x="8061" y="8013"/>
                    <a:pt x="7573" y="7847"/>
                  </a:cubicBezTo>
                  <a:lnTo>
                    <a:pt x="6311" y="7394"/>
                  </a:lnTo>
                  <a:lnTo>
                    <a:pt x="6311" y="7370"/>
                  </a:lnTo>
                  <a:cubicBezTo>
                    <a:pt x="6299" y="7156"/>
                    <a:pt x="6168" y="6978"/>
                    <a:pt x="5966" y="6906"/>
                  </a:cubicBezTo>
                  <a:lnTo>
                    <a:pt x="5418" y="6716"/>
                  </a:lnTo>
                  <a:lnTo>
                    <a:pt x="5418" y="6323"/>
                  </a:lnTo>
                  <a:cubicBezTo>
                    <a:pt x="5502" y="6275"/>
                    <a:pt x="5585" y="6216"/>
                    <a:pt x="5656" y="6180"/>
                  </a:cubicBezTo>
                  <a:cubicBezTo>
                    <a:pt x="5835" y="6263"/>
                    <a:pt x="6025" y="6311"/>
                    <a:pt x="6216" y="6311"/>
                  </a:cubicBezTo>
                  <a:cubicBezTo>
                    <a:pt x="6299" y="6311"/>
                    <a:pt x="6383" y="6311"/>
                    <a:pt x="6454" y="6299"/>
                  </a:cubicBezTo>
                  <a:cubicBezTo>
                    <a:pt x="6918" y="6204"/>
                    <a:pt x="7311" y="5858"/>
                    <a:pt x="7454" y="5418"/>
                  </a:cubicBezTo>
                  <a:cubicBezTo>
                    <a:pt x="7514" y="5239"/>
                    <a:pt x="7526" y="5061"/>
                    <a:pt x="7514" y="4882"/>
                  </a:cubicBezTo>
                  <a:cubicBezTo>
                    <a:pt x="7514" y="4823"/>
                    <a:pt x="7549" y="4751"/>
                    <a:pt x="7585" y="4715"/>
                  </a:cubicBezTo>
                  <a:cubicBezTo>
                    <a:pt x="7954" y="4477"/>
                    <a:pt x="8109" y="4061"/>
                    <a:pt x="8026" y="3644"/>
                  </a:cubicBezTo>
                  <a:cubicBezTo>
                    <a:pt x="7930" y="3227"/>
                    <a:pt x="7609" y="2906"/>
                    <a:pt x="7192" y="2822"/>
                  </a:cubicBezTo>
                  <a:cubicBezTo>
                    <a:pt x="7133" y="2810"/>
                    <a:pt x="7061" y="2810"/>
                    <a:pt x="7002" y="2810"/>
                  </a:cubicBezTo>
                  <a:lnTo>
                    <a:pt x="7002" y="2798"/>
                  </a:lnTo>
                  <a:cubicBezTo>
                    <a:pt x="7002" y="1251"/>
                    <a:pt x="5752" y="0"/>
                    <a:pt x="4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2"/>
            <p:cNvSpPr/>
            <p:nvPr/>
          </p:nvSpPr>
          <p:spPr>
            <a:xfrm>
              <a:off x="5031281" y="1828007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6" name="Tabla 26">
            <a:extLst>
              <a:ext uri="{FF2B5EF4-FFF2-40B4-BE49-F238E27FC236}">
                <a16:creationId xmlns:a16="http://schemas.microsoft.com/office/drawing/2014/main" xmlns="" id="{297ADBF1-C0C8-C544-F625-37002A89D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00567"/>
              </p:ext>
            </p:extLst>
          </p:nvPr>
        </p:nvGraphicFramePr>
        <p:xfrm>
          <a:off x="597858" y="1507411"/>
          <a:ext cx="8067955" cy="2148337"/>
        </p:xfrm>
        <a:graphic>
          <a:graphicData uri="http://schemas.openxmlformats.org/drawingml/2006/table">
            <a:tbl>
              <a:tblPr firstRow="1" bandRow="1">
                <a:tableStyleId>{7A8B4430-1AA6-40EF-8AD9-36141883A1B8}</a:tableStyleId>
              </a:tblPr>
              <a:tblGrid>
                <a:gridCol w="1607837">
                  <a:extLst>
                    <a:ext uri="{9D8B030D-6E8A-4147-A177-3AD203B41FA5}">
                      <a16:colId xmlns:a16="http://schemas.microsoft.com/office/drawing/2014/main" xmlns="" val="226398014"/>
                    </a:ext>
                  </a:extLst>
                </a:gridCol>
                <a:gridCol w="1642028">
                  <a:extLst>
                    <a:ext uri="{9D8B030D-6E8A-4147-A177-3AD203B41FA5}">
                      <a16:colId xmlns:a16="http://schemas.microsoft.com/office/drawing/2014/main" xmlns="" val="2893801412"/>
                    </a:ext>
                  </a:extLst>
                </a:gridCol>
                <a:gridCol w="1633225">
                  <a:extLst>
                    <a:ext uri="{9D8B030D-6E8A-4147-A177-3AD203B41FA5}">
                      <a16:colId xmlns:a16="http://schemas.microsoft.com/office/drawing/2014/main" xmlns="" val="3719938227"/>
                    </a:ext>
                  </a:extLst>
                </a:gridCol>
                <a:gridCol w="3184865">
                  <a:extLst>
                    <a:ext uri="{9D8B030D-6E8A-4147-A177-3AD203B41FA5}">
                      <a16:colId xmlns:a16="http://schemas.microsoft.com/office/drawing/2014/main" xmlns="" val="2767382956"/>
                    </a:ext>
                  </a:extLst>
                </a:gridCol>
              </a:tblGrid>
              <a:tr h="410546">
                <a:tc>
                  <a:txBody>
                    <a:bodyPr/>
                    <a:lstStyle/>
                    <a:p>
                      <a:r>
                        <a:rPr lang="es-ES" sz="1200" b="1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Rol en proyecto</a:t>
                      </a:r>
                      <a:endParaRPr lang="es-MX" sz="1200" b="1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Nombre </a:t>
                      </a:r>
                      <a:endParaRPr lang="es-MX" sz="1200" b="1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Puesto </a:t>
                      </a:r>
                      <a:endParaRPr lang="es-MX" sz="1200" b="1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Teléfono/correo</a:t>
                      </a:r>
                      <a:endParaRPr lang="es-MX" sz="1200" b="1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4826729"/>
                  </a:ext>
                </a:extLst>
              </a:tr>
              <a:tr h="410546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PM</a:t>
                      </a:r>
                      <a:endParaRPr lang="es-MX" sz="12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Emma A. Miranda </a:t>
                      </a:r>
                      <a:endParaRPr lang="es-MX" sz="12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smtClean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Ing</a:t>
                      </a:r>
                      <a:r>
                        <a:rPr lang="es-MX" sz="1200" baseline="0" smtClean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. De Software</a:t>
                      </a:r>
                      <a:endParaRPr lang="es-MX" sz="12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adeliz.miranda@estudiante.uacm.edu.mx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2665362"/>
                  </a:ext>
                </a:extLst>
              </a:tr>
              <a:tr h="410546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Ejecutivo de cuenta</a:t>
                      </a:r>
                      <a:endParaRPr lang="es-MX" sz="12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Moisés U. Tejeda</a:t>
                      </a:r>
                      <a:endParaRPr lang="es-MX" sz="12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Gestor de proyectos</a:t>
                      </a:r>
                      <a:endParaRPr lang="es-MX" sz="12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moises.tejeda@estudiante.uacm.edu.mx</a:t>
                      </a:r>
                      <a:endParaRPr lang="es-MX" sz="12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2841407"/>
                  </a:ext>
                </a:extLst>
              </a:tr>
              <a:tr h="410546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Líder tecnológico </a:t>
                      </a:r>
                      <a:endParaRPr lang="es-MX" sz="12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Moisés U. Tejeda</a:t>
                      </a:r>
                      <a:endParaRPr lang="es-MX" sz="12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Ing. Software</a:t>
                      </a:r>
                      <a:endParaRPr lang="es-MX" sz="12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moises.tejeda@estudiante.uacm.edu.mx</a:t>
                      </a:r>
                      <a:endParaRPr lang="es-MX" sz="12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7627554"/>
                  </a:ext>
                </a:extLst>
              </a:tr>
              <a:tr h="506153">
                <a:tc>
                  <a:txBody>
                    <a:bodyPr/>
                    <a:lstStyle/>
                    <a:p>
                      <a:r>
                        <a:rPr lang="es-ES" sz="1200" smtClean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Análista</a:t>
                      </a:r>
                      <a:endParaRPr lang="es-MX" sz="12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Emma A. Miranda </a:t>
                      </a:r>
                      <a:endParaRPr lang="es-MX" sz="12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  <a:p>
                      <a:pPr algn="ctr"/>
                      <a:endParaRPr lang="es-MX" sz="12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Admin. Proyectos</a:t>
                      </a:r>
                      <a:endParaRPr lang="es-MX" sz="12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adeliz.miranda@estudiante.uacm.edu.mx</a:t>
                      </a:r>
                    </a:p>
                    <a:p>
                      <a:endParaRPr lang="es-MX" sz="12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1169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664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2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Directorio. </a:t>
            </a:r>
            <a:r>
              <a:rPr lang="es-ES" sz="1800" dirty="0"/>
              <a:t>(Equipo cliente)</a:t>
            </a:r>
            <a:endParaRPr dirty="0"/>
          </a:p>
        </p:txBody>
      </p:sp>
      <p:sp>
        <p:nvSpPr>
          <p:cNvPr id="1177" name="Google Shape;1177;p42"/>
          <p:cNvSpPr/>
          <p:nvPr/>
        </p:nvSpPr>
        <p:spPr>
          <a:xfrm>
            <a:off x="5571085" y="4301594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42"/>
          <p:cNvSpPr/>
          <p:nvPr/>
        </p:nvSpPr>
        <p:spPr>
          <a:xfrm>
            <a:off x="1722384" y="4118477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2"/>
          <p:cNvSpPr/>
          <p:nvPr/>
        </p:nvSpPr>
        <p:spPr>
          <a:xfrm>
            <a:off x="8067133" y="3943830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2"/>
          <p:cNvSpPr/>
          <p:nvPr/>
        </p:nvSpPr>
        <p:spPr>
          <a:xfrm>
            <a:off x="222617" y="1236481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2"/>
          <p:cNvSpPr/>
          <p:nvPr/>
        </p:nvSpPr>
        <p:spPr>
          <a:xfrm>
            <a:off x="4558013" y="679256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2"/>
          <p:cNvSpPr/>
          <p:nvPr/>
        </p:nvSpPr>
        <p:spPr>
          <a:xfrm>
            <a:off x="7673219" y="960476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5" name="Google Shape;1185;p42"/>
          <p:cNvGrpSpPr/>
          <p:nvPr/>
        </p:nvGrpSpPr>
        <p:grpSpPr>
          <a:xfrm>
            <a:off x="1797919" y="4149881"/>
            <a:ext cx="264813" cy="352693"/>
            <a:chOff x="6703732" y="3346936"/>
            <a:chExt cx="264813" cy="352693"/>
          </a:xfrm>
        </p:grpSpPr>
        <p:sp>
          <p:nvSpPr>
            <p:cNvPr id="1186" name="Google Shape;1186;p42"/>
            <p:cNvSpPr/>
            <p:nvPr/>
          </p:nvSpPr>
          <p:spPr>
            <a:xfrm>
              <a:off x="6797283" y="3468777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00"/>
                    <a:pt x="167" y="500"/>
                  </a:cubicBezTo>
                  <a:cubicBezTo>
                    <a:pt x="262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6863272" y="3468777"/>
              <a:ext cx="10613" cy="15872"/>
            </a:xfrm>
            <a:custGeom>
              <a:avLst/>
              <a:gdLst/>
              <a:ahLst/>
              <a:cxnLst/>
              <a:rect l="l" t="t" r="r" b="b"/>
              <a:pathLst>
                <a:path w="335" h="501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00"/>
                    <a:pt x="167" y="500"/>
                  </a:cubicBezTo>
                  <a:cubicBezTo>
                    <a:pt x="263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6814231" y="3507712"/>
              <a:ext cx="43433" cy="15777"/>
            </a:xfrm>
            <a:custGeom>
              <a:avLst/>
              <a:gdLst/>
              <a:ahLst/>
              <a:cxnLst/>
              <a:rect l="l" t="t" r="r" b="b"/>
              <a:pathLst>
                <a:path w="1371" h="498" extrusionOk="0">
                  <a:moveTo>
                    <a:pt x="174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5"/>
                    <a:pt x="1" y="212"/>
                    <a:pt x="60" y="271"/>
                  </a:cubicBezTo>
                  <a:cubicBezTo>
                    <a:pt x="203" y="402"/>
                    <a:pt x="441" y="497"/>
                    <a:pt x="703" y="497"/>
                  </a:cubicBezTo>
                  <a:cubicBezTo>
                    <a:pt x="953" y="497"/>
                    <a:pt x="1192" y="402"/>
                    <a:pt x="1346" y="271"/>
                  </a:cubicBezTo>
                  <a:cubicBezTo>
                    <a:pt x="1370" y="212"/>
                    <a:pt x="1370" y="105"/>
                    <a:pt x="1311" y="45"/>
                  </a:cubicBezTo>
                  <a:cubicBezTo>
                    <a:pt x="1281" y="15"/>
                    <a:pt x="1242" y="0"/>
                    <a:pt x="1203" y="0"/>
                  </a:cubicBezTo>
                  <a:cubicBezTo>
                    <a:pt x="1165" y="0"/>
                    <a:pt x="1126" y="15"/>
                    <a:pt x="1096" y="45"/>
                  </a:cubicBezTo>
                  <a:cubicBezTo>
                    <a:pt x="1037" y="105"/>
                    <a:pt x="882" y="188"/>
                    <a:pt x="692" y="188"/>
                  </a:cubicBezTo>
                  <a:cubicBezTo>
                    <a:pt x="477" y="188"/>
                    <a:pt x="346" y="105"/>
                    <a:pt x="287" y="45"/>
                  </a:cubicBezTo>
                  <a:cubicBezTo>
                    <a:pt x="257" y="15"/>
                    <a:pt x="215" y="0"/>
                    <a:pt x="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6902143" y="3489876"/>
              <a:ext cx="32" cy="412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6703732" y="3346936"/>
              <a:ext cx="264813" cy="352693"/>
            </a:xfrm>
            <a:custGeom>
              <a:avLst/>
              <a:gdLst/>
              <a:ahLst/>
              <a:cxnLst/>
              <a:rect l="l" t="t" r="r" b="b"/>
              <a:pathLst>
                <a:path w="8359" h="11133" extrusionOk="0">
                  <a:moveTo>
                    <a:pt x="4120" y="346"/>
                  </a:moveTo>
                  <a:cubicBezTo>
                    <a:pt x="5668" y="346"/>
                    <a:pt x="6918" y="1596"/>
                    <a:pt x="6918" y="3144"/>
                  </a:cubicBezTo>
                  <a:lnTo>
                    <a:pt x="6918" y="8081"/>
                  </a:lnTo>
                  <a:lnTo>
                    <a:pt x="6918" y="8081"/>
                  </a:lnTo>
                  <a:lnTo>
                    <a:pt x="6049" y="7787"/>
                  </a:lnTo>
                  <a:cubicBezTo>
                    <a:pt x="6037" y="7763"/>
                    <a:pt x="6037" y="7739"/>
                    <a:pt x="6013" y="7716"/>
                  </a:cubicBezTo>
                  <a:lnTo>
                    <a:pt x="5608" y="7311"/>
                  </a:lnTo>
                  <a:cubicBezTo>
                    <a:pt x="5537" y="7239"/>
                    <a:pt x="5442" y="7204"/>
                    <a:pt x="5358" y="7204"/>
                  </a:cubicBezTo>
                  <a:lnTo>
                    <a:pt x="5358" y="6608"/>
                  </a:lnTo>
                  <a:cubicBezTo>
                    <a:pt x="5727" y="6406"/>
                    <a:pt x="6037" y="6084"/>
                    <a:pt x="6251" y="5715"/>
                  </a:cubicBezTo>
                  <a:lnTo>
                    <a:pt x="6251" y="7299"/>
                  </a:lnTo>
                  <a:cubicBezTo>
                    <a:pt x="6251" y="7382"/>
                    <a:pt x="6323" y="7466"/>
                    <a:pt x="6406" y="7466"/>
                  </a:cubicBezTo>
                  <a:cubicBezTo>
                    <a:pt x="6501" y="7466"/>
                    <a:pt x="6573" y="7382"/>
                    <a:pt x="6573" y="7299"/>
                  </a:cubicBezTo>
                  <a:lnTo>
                    <a:pt x="6573" y="4144"/>
                  </a:lnTo>
                  <a:cubicBezTo>
                    <a:pt x="6573" y="3882"/>
                    <a:pt x="6394" y="3667"/>
                    <a:pt x="6144" y="3620"/>
                  </a:cubicBezTo>
                  <a:cubicBezTo>
                    <a:pt x="5858" y="3572"/>
                    <a:pt x="5108" y="3370"/>
                    <a:pt x="4418" y="2370"/>
                  </a:cubicBezTo>
                  <a:cubicBezTo>
                    <a:pt x="4358" y="2274"/>
                    <a:pt x="4251" y="2215"/>
                    <a:pt x="4132" y="2215"/>
                  </a:cubicBezTo>
                  <a:cubicBezTo>
                    <a:pt x="4025" y="2215"/>
                    <a:pt x="3918" y="2274"/>
                    <a:pt x="3846" y="2370"/>
                  </a:cubicBezTo>
                  <a:cubicBezTo>
                    <a:pt x="3739" y="2536"/>
                    <a:pt x="3608" y="2679"/>
                    <a:pt x="3477" y="2810"/>
                  </a:cubicBezTo>
                  <a:cubicBezTo>
                    <a:pt x="3418" y="2870"/>
                    <a:pt x="3418" y="2977"/>
                    <a:pt x="3489" y="3036"/>
                  </a:cubicBezTo>
                  <a:cubicBezTo>
                    <a:pt x="3517" y="3065"/>
                    <a:pt x="3557" y="3080"/>
                    <a:pt x="3596" y="3080"/>
                  </a:cubicBezTo>
                  <a:cubicBezTo>
                    <a:pt x="3640" y="3080"/>
                    <a:pt x="3684" y="3062"/>
                    <a:pt x="3715" y="3025"/>
                  </a:cubicBezTo>
                  <a:cubicBezTo>
                    <a:pt x="3858" y="2870"/>
                    <a:pt x="3977" y="2715"/>
                    <a:pt x="4120" y="2536"/>
                  </a:cubicBezTo>
                  <a:lnTo>
                    <a:pt x="4144" y="2536"/>
                  </a:lnTo>
                  <a:cubicBezTo>
                    <a:pt x="4299" y="2739"/>
                    <a:pt x="4537" y="3036"/>
                    <a:pt x="4846" y="3322"/>
                  </a:cubicBezTo>
                  <a:cubicBezTo>
                    <a:pt x="5227" y="3656"/>
                    <a:pt x="5644" y="3858"/>
                    <a:pt x="6085" y="3929"/>
                  </a:cubicBezTo>
                  <a:cubicBezTo>
                    <a:pt x="6168" y="3953"/>
                    <a:pt x="6227" y="4037"/>
                    <a:pt x="6227" y="4120"/>
                  </a:cubicBezTo>
                  <a:lnTo>
                    <a:pt x="6227" y="4501"/>
                  </a:lnTo>
                  <a:cubicBezTo>
                    <a:pt x="6227" y="5656"/>
                    <a:pt x="5287" y="6596"/>
                    <a:pt x="4132" y="6596"/>
                  </a:cubicBezTo>
                  <a:cubicBezTo>
                    <a:pt x="2965" y="6596"/>
                    <a:pt x="2036" y="5656"/>
                    <a:pt x="2036" y="4513"/>
                  </a:cubicBezTo>
                  <a:lnTo>
                    <a:pt x="2036" y="4144"/>
                  </a:lnTo>
                  <a:cubicBezTo>
                    <a:pt x="2036" y="4048"/>
                    <a:pt x="2096" y="3965"/>
                    <a:pt x="2179" y="3953"/>
                  </a:cubicBezTo>
                  <a:cubicBezTo>
                    <a:pt x="2525" y="3894"/>
                    <a:pt x="2846" y="3751"/>
                    <a:pt x="3179" y="3537"/>
                  </a:cubicBezTo>
                  <a:cubicBezTo>
                    <a:pt x="3251" y="3489"/>
                    <a:pt x="3263" y="3382"/>
                    <a:pt x="3227" y="3310"/>
                  </a:cubicBezTo>
                  <a:cubicBezTo>
                    <a:pt x="3196" y="3264"/>
                    <a:pt x="3141" y="3238"/>
                    <a:pt x="3086" y="3238"/>
                  </a:cubicBezTo>
                  <a:cubicBezTo>
                    <a:pt x="3056" y="3238"/>
                    <a:pt x="3026" y="3246"/>
                    <a:pt x="3001" y="3263"/>
                  </a:cubicBezTo>
                  <a:cubicBezTo>
                    <a:pt x="2715" y="3453"/>
                    <a:pt x="2429" y="3572"/>
                    <a:pt x="2132" y="3632"/>
                  </a:cubicBezTo>
                  <a:cubicBezTo>
                    <a:pt x="1894" y="3679"/>
                    <a:pt x="1703" y="3894"/>
                    <a:pt x="1703" y="4156"/>
                  </a:cubicBezTo>
                  <a:lnTo>
                    <a:pt x="1703" y="7311"/>
                  </a:lnTo>
                  <a:cubicBezTo>
                    <a:pt x="1703" y="7406"/>
                    <a:pt x="1774" y="7477"/>
                    <a:pt x="1870" y="7477"/>
                  </a:cubicBezTo>
                  <a:cubicBezTo>
                    <a:pt x="1953" y="7477"/>
                    <a:pt x="2036" y="7406"/>
                    <a:pt x="2036" y="7311"/>
                  </a:cubicBezTo>
                  <a:lnTo>
                    <a:pt x="2036" y="5739"/>
                  </a:lnTo>
                  <a:cubicBezTo>
                    <a:pt x="2239" y="6108"/>
                    <a:pt x="2548" y="6418"/>
                    <a:pt x="2929" y="6632"/>
                  </a:cubicBezTo>
                  <a:lnTo>
                    <a:pt x="2929" y="7227"/>
                  </a:lnTo>
                  <a:cubicBezTo>
                    <a:pt x="2834" y="7227"/>
                    <a:pt x="2751" y="7251"/>
                    <a:pt x="2667" y="7323"/>
                  </a:cubicBezTo>
                  <a:lnTo>
                    <a:pt x="2275" y="7728"/>
                  </a:lnTo>
                  <a:cubicBezTo>
                    <a:pt x="2251" y="7739"/>
                    <a:pt x="2239" y="7775"/>
                    <a:pt x="2227" y="7799"/>
                  </a:cubicBezTo>
                  <a:lnTo>
                    <a:pt x="1322" y="8120"/>
                  </a:lnTo>
                  <a:lnTo>
                    <a:pt x="1322" y="3144"/>
                  </a:lnTo>
                  <a:cubicBezTo>
                    <a:pt x="1322" y="1596"/>
                    <a:pt x="2572" y="346"/>
                    <a:pt x="4120" y="346"/>
                  </a:cubicBezTo>
                  <a:close/>
                  <a:moveTo>
                    <a:pt x="5037" y="6787"/>
                  </a:moveTo>
                  <a:lnTo>
                    <a:pt x="5037" y="7418"/>
                  </a:lnTo>
                  <a:lnTo>
                    <a:pt x="4168" y="8299"/>
                  </a:lnTo>
                  <a:lnTo>
                    <a:pt x="3287" y="7418"/>
                  </a:lnTo>
                  <a:lnTo>
                    <a:pt x="3287" y="6787"/>
                  </a:lnTo>
                  <a:cubicBezTo>
                    <a:pt x="3548" y="6894"/>
                    <a:pt x="3846" y="6954"/>
                    <a:pt x="4168" y="6954"/>
                  </a:cubicBezTo>
                  <a:cubicBezTo>
                    <a:pt x="4477" y="6954"/>
                    <a:pt x="4775" y="6894"/>
                    <a:pt x="5037" y="6787"/>
                  </a:cubicBezTo>
                  <a:close/>
                  <a:moveTo>
                    <a:pt x="2953" y="7549"/>
                  </a:moveTo>
                  <a:lnTo>
                    <a:pt x="3929" y="8513"/>
                  </a:lnTo>
                  <a:lnTo>
                    <a:pt x="3191" y="9132"/>
                  </a:lnTo>
                  <a:lnTo>
                    <a:pt x="3167" y="9132"/>
                  </a:lnTo>
                  <a:lnTo>
                    <a:pt x="2620" y="7882"/>
                  </a:lnTo>
                  <a:lnTo>
                    <a:pt x="2941" y="7549"/>
                  </a:lnTo>
                  <a:close/>
                  <a:moveTo>
                    <a:pt x="5346" y="7561"/>
                  </a:moveTo>
                  <a:lnTo>
                    <a:pt x="5680" y="7894"/>
                  </a:lnTo>
                  <a:lnTo>
                    <a:pt x="5644" y="7966"/>
                  </a:lnTo>
                  <a:cubicBezTo>
                    <a:pt x="5620" y="8061"/>
                    <a:pt x="5644" y="8144"/>
                    <a:pt x="5739" y="8168"/>
                  </a:cubicBezTo>
                  <a:cubicBezTo>
                    <a:pt x="5759" y="8178"/>
                    <a:pt x="5782" y="8183"/>
                    <a:pt x="5804" y="8183"/>
                  </a:cubicBezTo>
                  <a:cubicBezTo>
                    <a:pt x="5860" y="8183"/>
                    <a:pt x="5916" y="8155"/>
                    <a:pt x="5942" y="8120"/>
                  </a:cubicBezTo>
                  <a:lnTo>
                    <a:pt x="6180" y="8192"/>
                  </a:lnTo>
                  <a:lnTo>
                    <a:pt x="6168" y="8359"/>
                  </a:lnTo>
                  <a:cubicBezTo>
                    <a:pt x="6037" y="9347"/>
                    <a:pt x="5180" y="10109"/>
                    <a:pt x="4168" y="10109"/>
                  </a:cubicBezTo>
                  <a:cubicBezTo>
                    <a:pt x="3156" y="10109"/>
                    <a:pt x="2286" y="9347"/>
                    <a:pt x="2155" y="8359"/>
                  </a:cubicBezTo>
                  <a:lnTo>
                    <a:pt x="2120" y="8168"/>
                  </a:lnTo>
                  <a:lnTo>
                    <a:pt x="2346" y="8097"/>
                  </a:lnTo>
                  <a:lnTo>
                    <a:pt x="2870" y="9263"/>
                  </a:lnTo>
                  <a:cubicBezTo>
                    <a:pt x="2917" y="9359"/>
                    <a:pt x="3001" y="9418"/>
                    <a:pt x="3108" y="9454"/>
                  </a:cubicBezTo>
                  <a:cubicBezTo>
                    <a:pt x="3132" y="9454"/>
                    <a:pt x="3156" y="9466"/>
                    <a:pt x="3179" y="9466"/>
                  </a:cubicBezTo>
                  <a:cubicBezTo>
                    <a:pt x="3251" y="9466"/>
                    <a:pt x="3334" y="9442"/>
                    <a:pt x="3394" y="9394"/>
                  </a:cubicBezTo>
                  <a:lnTo>
                    <a:pt x="4144" y="8751"/>
                  </a:lnTo>
                  <a:lnTo>
                    <a:pt x="4906" y="9394"/>
                  </a:lnTo>
                  <a:cubicBezTo>
                    <a:pt x="4965" y="9442"/>
                    <a:pt x="5037" y="9466"/>
                    <a:pt x="5120" y="9466"/>
                  </a:cubicBezTo>
                  <a:cubicBezTo>
                    <a:pt x="5144" y="9466"/>
                    <a:pt x="5156" y="9466"/>
                    <a:pt x="5192" y="9454"/>
                  </a:cubicBezTo>
                  <a:cubicBezTo>
                    <a:pt x="5299" y="9418"/>
                    <a:pt x="5382" y="9359"/>
                    <a:pt x="5430" y="9263"/>
                  </a:cubicBezTo>
                  <a:lnTo>
                    <a:pt x="5680" y="8704"/>
                  </a:lnTo>
                  <a:cubicBezTo>
                    <a:pt x="5715" y="8620"/>
                    <a:pt x="5680" y="8525"/>
                    <a:pt x="5596" y="8501"/>
                  </a:cubicBezTo>
                  <a:cubicBezTo>
                    <a:pt x="5571" y="8492"/>
                    <a:pt x="5547" y="8488"/>
                    <a:pt x="5525" y="8488"/>
                  </a:cubicBezTo>
                  <a:cubicBezTo>
                    <a:pt x="5461" y="8488"/>
                    <a:pt x="5408" y="8523"/>
                    <a:pt x="5382" y="8585"/>
                  </a:cubicBezTo>
                  <a:lnTo>
                    <a:pt x="5132" y="9144"/>
                  </a:lnTo>
                  <a:lnTo>
                    <a:pt x="5096" y="9144"/>
                  </a:lnTo>
                  <a:lnTo>
                    <a:pt x="4370" y="8525"/>
                  </a:lnTo>
                  <a:lnTo>
                    <a:pt x="5334" y="7561"/>
                  </a:lnTo>
                  <a:close/>
                  <a:moveTo>
                    <a:pt x="4168" y="0"/>
                  </a:moveTo>
                  <a:cubicBezTo>
                    <a:pt x="2441" y="0"/>
                    <a:pt x="1036" y="1405"/>
                    <a:pt x="1036" y="3132"/>
                  </a:cubicBezTo>
                  <a:lnTo>
                    <a:pt x="1036" y="8216"/>
                  </a:lnTo>
                  <a:lnTo>
                    <a:pt x="798" y="8311"/>
                  </a:lnTo>
                  <a:cubicBezTo>
                    <a:pt x="322" y="8478"/>
                    <a:pt x="0" y="8930"/>
                    <a:pt x="0" y="9454"/>
                  </a:cubicBezTo>
                  <a:lnTo>
                    <a:pt x="0" y="10978"/>
                  </a:lnTo>
                  <a:cubicBezTo>
                    <a:pt x="0" y="11061"/>
                    <a:pt x="72" y="11133"/>
                    <a:pt x="155" y="11133"/>
                  </a:cubicBezTo>
                  <a:cubicBezTo>
                    <a:pt x="250" y="11133"/>
                    <a:pt x="322" y="11061"/>
                    <a:pt x="322" y="10978"/>
                  </a:cubicBezTo>
                  <a:lnTo>
                    <a:pt x="322" y="9454"/>
                  </a:lnTo>
                  <a:cubicBezTo>
                    <a:pt x="322" y="9347"/>
                    <a:pt x="334" y="9252"/>
                    <a:pt x="381" y="9144"/>
                  </a:cubicBezTo>
                  <a:lnTo>
                    <a:pt x="1203" y="9847"/>
                  </a:lnTo>
                  <a:cubicBezTo>
                    <a:pt x="1322" y="9942"/>
                    <a:pt x="1393" y="10097"/>
                    <a:pt x="1393" y="10240"/>
                  </a:cubicBezTo>
                  <a:lnTo>
                    <a:pt x="1393" y="10978"/>
                  </a:lnTo>
                  <a:cubicBezTo>
                    <a:pt x="1393" y="11061"/>
                    <a:pt x="1465" y="11133"/>
                    <a:pt x="1560" y="11133"/>
                  </a:cubicBezTo>
                  <a:cubicBezTo>
                    <a:pt x="1643" y="11133"/>
                    <a:pt x="1715" y="11061"/>
                    <a:pt x="1715" y="10978"/>
                  </a:cubicBezTo>
                  <a:lnTo>
                    <a:pt x="1715" y="10240"/>
                  </a:lnTo>
                  <a:cubicBezTo>
                    <a:pt x="1715" y="9990"/>
                    <a:pt x="1620" y="9752"/>
                    <a:pt x="1417" y="9585"/>
                  </a:cubicBezTo>
                  <a:lnTo>
                    <a:pt x="560" y="8847"/>
                  </a:lnTo>
                  <a:cubicBezTo>
                    <a:pt x="643" y="8740"/>
                    <a:pt x="786" y="8656"/>
                    <a:pt x="917" y="8609"/>
                  </a:cubicBezTo>
                  <a:lnTo>
                    <a:pt x="1822" y="8275"/>
                  </a:lnTo>
                  <a:lnTo>
                    <a:pt x="1834" y="8382"/>
                  </a:lnTo>
                  <a:cubicBezTo>
                    <a:pt x="1917" y="8954"/>
                    <a:pt x="2191" y="9466"/>
                    <a:pt x="2632" y="9847"/>
                  </a:cubicBezTo>
                  <a:cubicBezTo>
                    <a:pt x="3060" y="10216"/>
                    <a:pt x="3608" y="10418"/>
                    <a:pt x="4180" y="10418"/>
                  </a:cubicBezTo>
                  <a:cubicBezTo>
                    <a:pt x="4739" y="10418"/>
                    <a:pt x="5287" y="10216"/>
                    <a:pt x="5727" y="9847"/>
                  </a:cubicBezTo>
                  <a:cubicBezTo>
                    <a:pt x="6156" y="9466"/>
                    <a:pt x="6430" y="8954"/>
                    <a:pt x="6513" y="8382"/>
                  </a:cubicBezTo>
                  <a:lnTo>
                    <a:pt x="6525" y="8275"/>
                  </a:lnTo>
                  <a:lnTo>
                    <a:pt x="7430" y="8609"/>
                  </a:lnTo>
                  <a:cubicBezTo>
                    <a:pt x="7573" y="8656"/>
                    <a:pt x="7704" y="8740"/>
                    <a:pt x="7787" y="8847"/>
                  </a:cubicBezTo>
                  <a:lnTo>
                    <a:pt x="6930" y="9585"/>
                  </a:lnTo>
                  <a:cubicBezTo>
                    <a:pt x="6739" y="9752"/>
                    <a:pt x="6632" y="9990"/>
                    <a:pt x="6632" y="10240"/>
                  </a:cubicBezTo>
                  <a:lnTo>
                    <a:pt x="6632" y="10978"/>
                  </a:lnTo>
                  <a:cubicBezTo>
                    <a:pt x="6632" y="11061"/>
                    <a:pt x="6704" y="11133"/>
                    <a:pt x="6799" y="11133"/>
                  </a:cubicBezTo>
                  <a:cubicBezTo>
                    <a:pt x="6882" y="11133"/>
                    <a:pt x="6954" y="11061"/>
                    <a:pt x="6954" y="10978"/>
                  </a:cubicBezTo>
                  <a:lnTo>
                    <a:pt x="6954" y="10240"/>
                  </a:lnTo>
                  <a:cubicBezTo>
                    <a:pt x="6954" y="10097"/>
                    <a:pt x="7037" y="9942"/>
                    <a:pt x="7156" y="9847"/>
                  </a:cubicBezTo>
                  <a:lnTo>
                    <a:pt x="7966" y="9144"/>
                  </a:lnTo>
                  <a:cubicBezTo>
                    <a:pt x="8001" y="9252"/>
                    <a:pt x="8025" y="9347"/>
                    <a:pt x="8025" y="9454"/>
                  </a:cubicBezTo>
                  <a:lnTo>
                    <a:pt x="8025" y="10978"/>
                  </a:lnTo>
                  <a:cubicBezTo>
                    <a:pt x="8025" y="11061"/>
                    <a:pt x="8109" y="11133"/>
                    <a:pt x="8192" y="11133"/>
                  </a:cubicBezTo>
                  <a:cubicBezTo>
                    <a:pt x="8287" y="11133"/>
                    <a:pt x="8359" y="11061"/>
                    <a:pt x="8359" y="10978"/>
                  </a:cubicBezTo>
                  <a:lnTo>
                    <a:pt x="8359" y="9454"/>
                  </a:lnTo>
                  <a:cubicBezTo>
                    <a:pt x="8335" y="8930"/>
                    <a:pt x="8001" y="8478"/>
                    <a:pt x="7525" y="8311"/>
                  </a:cubicBezTo>
                  <a:lnTo>
                    <a:pt x="7287" y="8216"/>
                  </a:lnTo>
                  <a:lnTo>
                    <a:pt x="7287" y="3132"/>
                  </a:lnTo>
                  <a:cubicBezTo>
                    <a:pt x="7287" y="1405"/>
                    <a:pt x="5894" y="0"/>
                    <a:pt x="4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1" name="Google Shape;1191;p42"/>
          <p:cNvGrpSpPr/>
          <p:nvPr/>
        </p:nvGrpSpPr>
        <p:grpSpPr>
          <a:xfrm>
            <a:off x="5647553" y="4329173"/>
            <a:ext cx="271244" cy="346801"/>
            <a:chOff x="4899999" y="2882095"/>
            <a:chExt cx="271244" cy="346801"/>
          </a:xfrm>
        </p:grpSpPr>
        <p:sp>
          <p:nvSpPr>
            <p:cNvPr id="1192" name="Google Shape;1192;p42"/>
            <p:cNvSpPr/>
            <p:nvPr/>
          </p:nvSpPr>
          <p:spPr>
            <a:xfrm>
              <a:off x="4899999" y="2882095"/>
              <a:ext cx="271244" cy="346801"/>
            </a:xfrm>
            <a:custGeom>
              <a:avLst/>
              <a:gdLst/>
              <a:ahLst/>
              <a:cxnLst/>
              <a:rect l="l" t="t" r="r" b="b"/>
              <a:pathLst>
                <a:path w="8562" h="10947" extrusionOk="0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5090491" y="3141364"/>
              <a:ext cx="10581" cy="86391"/>
            </a:xfrm>
            <a:custGeom>
              <a:avLst/>
              <a:gdLst/>
              <a:ahLst/>
              <a:cxnLst/>
              <a:rect l="l" t="t" r="r" b="b"/>
              <a:pathLst>
                <a:path w="334" h="272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5031281" y="315229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5031281" y="3217555"/>
              <a:ext cx="10201" cy="10201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5031281" y="318473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499884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506372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4993550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5058051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5007141" y="3025574"/>
              <a:ext cx="58481" cy="32092"/>
            </a:xfrm>
            <a:custGeom>
              <a:avLst/>
              <a:gdLst/>
              <a:ahLst/>
              <a:cxnLst/>
              <a:rect l="l" t="t" r="r" b="b"/>
              <a:pathLst>
                <a:path w="1846" h="1013" extrusionOk="0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2" name="Google Shape;1202;p42"/>
          <p:cNvGrpSpPr/>
          <p:nvPr/>
        </p:nvGrpSpPr>
        <p:grpSpPr>
          <a:xfrm>
            <a:off x="300225" y="1271274"/>
            <a:ext cx="260283" cy="345914"/>
            <a:chOff x="8055961" y="2881842"/>
            <a:chExt cx="260283" cy="345914"/>
          </a:xfrm>
        </p:grpSpPr>
        <p:sp>
          <p:nvSpPr>
            <p:cNvPr id="1203" name="Google Shape;1203;p42"/>
            <p:cNvSpPr/>
            <p:nvPr/>
          </p:nvSpPr>
          <p:spPr>
            <a:xfrm>
              <a:off x="8055961" y="2881842"/>
              <a:ext cx="260283" cy="345914"/>
            </a:xfrm>
            <a:custGeom>
              <a:avLst/>
              <a:gdLst/>
              <a:ahLst/>
              <a:cxnLst/>
              <a:rect l="l" t="t" r="r" b="b"/>
              <a:pathLst>
                <a:path w="8216" h="10919" extrusionOk="0">
                  <a:moveTo>
                    <a:pt x="4918" y="2358"/>
                  </a:moveTo>
                  <a:cubicBezTo>
                    <a:pt x="5120" y="2656"/>
                    <a:pt x="5334" y="2882"/>
                    <a:pt x="5561" y="3073"/>
                  </a:cubicBezTo>
                  <a:lnTo>
                    <a:pt x="4477" y="3073"/>
                  </a:lnTo>
                  <a:cubicBezTo>
                    <a:pt x="4429" y="3073"/>
                    <a:pt x="4382" y="3085"/>
                    <a:pt x="4358" y="3132"/>
                  </a:cubicBezTo>
                  <a:cubicBezTo>
                    <a:pt x="4310" y="3168"/>
                    <a:pt x="4298" y="3216"/>
                    <a:pt x="4298" y="3251"/>
                  </a:cubicBezTo>
                  <a:lnTo>
                    <a:pt x="4322" y="3442"/>
                  </a:lnTo>
                  <a:cubicBezTo>
                    <a:pt x="4263" y="3418"/>
                    <a:pt x="4191" y="3418"/>
                    <a:pt x="4120" y="3418"/>
                  </a:cubicBezTo>
                  <a:cubicBezTo>
                    <a:pt x="4048" y="3418"/>
                    <a:pt x="3965" y="3430"/>
                    <a:pt x="3906" y="3442"/>
                  </a:cubicBezTo>
                  <a:lnTo>
                    <a:pt x="3941" y="3251"/>
                  </a:lnTo>
                  <a:lnTo>
                    <a:pt x="3941" y="3228"/>
                  </a:lnTo>
                  <a:cubicBezTo>
                    <a:pt x="4263" y="2966"/>
                    <a:pt x="4596" y="2692"/>
                    <a:pt x="4918" y="2358"/>
                  </a:cubicBezTo>
                  <a:close/>
                  <a:moveTo>
                    <a:pt x="3572" y="3478"/>
                  </a:moveTo>
                  <a:lnTo>
                    <a:pt x="3525" y="3823"/>
                  </a:lnTo>
                  <a:cubicBezTo>
                    <a:pt x="3525" y="3823"/>
                    <a:pt x="3513" y="3894"/>
                    <a:pt x="3513" y="3906"/>
                  </a:cubicBezTo>
                  <a:cubicBezTo>
                    <a:pt x="3429" y="4121"/>
                    <a:pt x="3239" y="4263"/>
                    <a:pt x="3013" y="4263"/>
                  </a:cubicBezTo>
                  <a:lnTo>
                    <a:pt x="2858" y="4263"/>
                  </a:lnTo>
                  <a:cubicBezTo>
                    <a:pt x="2739" y="4263"/>
                    <a:pt x="2632" y="4204"/>
                    <a:pt x="2572" y="4121"/>
                  </a:cubicBezTo>
                  <a:cubicBezTo>
                    <a:pt x="2596" y="4097"/>
                    <a:pt x="2620" y="4085"/>
                    <a:pt x="2644" y="4073"/>
                  </a:cubicBezTo>
                  <a:cubicBezTo>
                    <a:pt x="2739" y="4013"/>
                    <a:pt x="2834" y="3954"/>
                    <a:pt x="2941" y="3894"/>
                  </a:cubicBezTo>
                  <a:lnTo>
                    <a:pt x="2941" y="3906"/>
                  </a:lnTo>
                  <a:cubicBezTo>
                    <a:pt x="2929" y="4013"/>
                    <a:pt x="3001" y="4073"/>
                    <a:pt x="3096" y="4073"/>
                  </a:cubicBezTo>
                  <a:cubicBezTo>
                    <a:pt x="3179" y="4073"/>
                    <a:pt x="3239" y="4001"/>
                    <a:pt x="3239" y="3906"/>
                  </a:cubicBezTo>
                  <a:lnTo>
                    <a:pt x="3239" y="3704"/>
                  </a:lnTo>
                  <a:cubicBezTo>
                    <a:pt x="3346" y="3632"/>
                    <a:pt x="3453" y="3549"/>
                    <a:pt x="3572" y="3478"/>
                  </a:cubicBezTo>
                  <a:close/>
                  <a:moveTo>
                    <a:pt x="4965" y="3370"/>
                  </a:moveTo>
                  <a:lnTo>
                    <a:pt x="4965" y="3382"/>
                  </a:lnTo>
                  <a:lnTo>
                    <a:pt x="5811" y="3382"/>
                  </a:lnTo>
                  <a:lnTo>
                    <a:pt x="5727" y="3966"/>
                  </a:lnTo>
                  <a:cubicBezTo>
                    <a:pt x="5692" y="4144"/>
                    <a:pt x="5549" y="4263"/>
                    <a:pt x="5382" y="4263"/>
                  </a:cubicBezTo>
                  <a:lnTo>
                    <a:pt x="5215" y="4263"/>
                  </a:lnTo>
                  <a:cubicBezTo>
                    <a:pt x="4977" y="4263"/>
                    <a:pt x="4775" y="4097"/>
                    <a:pt x="4715" y="3882"/>
                  </a:cubicBezTo>
                  <a:cubicBezTo>
                    <a:pt x="4715" y="3847"/>
                    <a:pt x="4703" y="3823"/>
                    <a:pt x="4703" y="3787"/>
                  </a:cubicBezTo>
                  <a:cubicBezTo>
                    <a:pt x="4679" y="3668"/>
                    <a:pt x="4644" y="3370"/>
                    <a:pt x="4644" y="3370"/>
                  </a:cubicBezTo>
                  <a:close/>
                  <a:moveTo>
                    <a:pt x="4453" y="311"/>
                  </a:moveTo>
                  <a:cubicBezTo>
                    <a:pt x="4549" y="311"/>
                    <a:pt x="4632" y="322"/>
                    <a:pt x="4715" y="358"/>
                  </a:cubicBezTo>
                  <a:cubicBezTo>
                    <a:pt x="5072" y="453"/>
                    <a:pt x="5299" y="811"/>
                    <a:pt x="5275" y="1215"/>
                  </a:cubicBezTo>
                  <a:cubicBezTo>
                    <a:pt x="5275" y="1299"/>
                    <a:pt x="5334" y="1382"/>
                    <a:pt x="5430" y="1382"/>
                  </a:cubicBezTo>
                  <a:cubicBezTo>
                    <a:pt x="5513" y="1382"/>
                    <a:pt x="5584" y="1323"/>
                    <a:pt x="5584" y="1227"/>
                  </a:cubicBezTo>
                  <a:cubicBezTo>
                    <a:pt x="5608" y="1025"/>
                    <a:pt x="5572" y="823"/>
                    <a:pt x="5501" y="668"/>
                  </a:cubicBezTo>
                  <a:lnTo>
                    <a:pt x="5501" y="668"/>
                  </a:lnTo>
                  <a:cubicBezTo>
                    <a:pt x="6084" y="751"/>
                    <a:pt x="6525" y="1263"/>
                    <a:pt x="6525" y="1858"/>
                  </a:cubicBezTo>
                  <a:lnTo>
                    <a:pt x="6525" y="3299"/>
                  </a:lnTo>
                  <a:cubicBezTo>
                    <a:pt x="6215" y="3156"/>
                    <a:pt x="5596" y="2811"/>
                    <a:pt x="5144" y="2120"/>
                  </a:cubicBezTo>
                  <a:cubicBezTo>
                    <a:pt x="5191" y="2061"/>
                    <a:pt x="5251" y="2025"/>
                    <a:pt x="5299" y="1966"/>
                  </a:cubicBezTo>
                  <a:cubicBezTo>
                    <a:pt x="5358" y="1906"/>
                    <a:pt x="5358" y="1799"/>
                    <a:pt x="5275" y="1739"/>
                  </a:cubicBezTo>
                  <a:cubicBezTo>
                    <a:pt x="5246" y="1711"/>
                    <a:pt x="5210" y="1696"/>
                    <a:pt x="5173" y="1696"/>
                  </a:cubicBezTo>
                  <a:cubicBezTo>
                    <a:pt x="5132" y="1696"/>
                    <a:pt x="5092" y="1714"/>
                    <a:pt x="5060" y="1751"/>
                  </a:cubicBezTo>
                  <a:cubicBezTo>
                    <a:pt x="3727" y="3239"/>
                    <a:pt x="2060" y="4061"/>
                    <a:pt x="1429" y="4323"/>
                  </a:cubicBezTo>
                  <a:cubicBezTo>
                    <a:pt x="1465" y="4061"/>
                    <a:pt x="1512" y="3585"/>
                    <a:pt x="1512" y="2882"/>
                  </a:cubicBezTo>
                  <a:cubicBezTo>
                    <a:pt x="1512" y="2192"/>
                    <a:pt x="1798" y="1549"/>
                    <a:pt x="2322" y="1049"/>
                  </a:cubicBezTo>
                  <a:cubicBezTo>
                    <a:pt x="2822" y="572"/>
                    <a:pt x="3477" y="311"/>
                    <a:pt x="4120" y="311"/>
                  </a:cubicBezTo>
                  <a:close/>
                  <a:moveTo>
                    <a:pt x="6108" y="3466"/>
                  </a:moveTo>
                  <a:cubicBezTo>
                    <a:pt x="6144" y="3478"/>
                    <a:pt x="6156" y="3490"/>
                    <a:pt x="6192" y="3490"/>
                  </a:cubicBezTo>
                  <a:cubicBezTo>
                    <a:pt x="6227" y="3632"/>
                    <a:pt x="6346" y="3728"/>
                    <a:pt x="6501" y="3728"/>
                  </a:cubicBezTo>
                  <a:lnTo>
                    <a:pt x="6584" y="3728"/>
                  </a:lnTo>
                  <a:cubicBezTo>
                    <a:pt x="6739" y="3728"/>
                    <a:pt x="6858" y="3847"/>
                    <a:pt x="6858" y="4001"/>
                  </a:cubicBezTo>
                  <a:cubicBezTo>
                    <a:pt x="6858" y="4144"/>
                    <a:pt x="6739" y="4263"/>
                    <a:pt x="6584" y="4263"/>
                  </a:cubicBezTo>
                  <a:lnTo>
                    <a:pt x="6477" y="4263"/>
                  </a:lnTo>
                  <a:cubicBezTo>
                    <a:pt x="6477" y="4180"/>
                    <a:pt x="6418" y="4097"/>
                    <a:pt x="6334" y="4097"/>
                  </a:cubicBezTo>
                  <a:cubicBezTo>
                    <a:pt x="6239" y="4097"/>
                    <a:pt x="6168" y="4156"/>
                    <a:pt x="6156" y="4252"/>
                  </a:cubicBezTo>
                  <a:cubicBezTo>
                    <a:pt x="6108" y="4775"/>
                    <a:pt x="5882" y="5252"/>
                    <a:pt x="5501" y="5609"/>
                  </a:cubicBezTo>
                  <a:cubicBezTo>
                    <a:pt x="5108" y="5966"/>
                    <a:pt x="4620" y="6157"/>
                    <a:pt x="4096" y="6157"/>
                  </a:cubicBezTo>
                  <a:cubicBezTo>
                    <a:pt x="3596" y="6157"/>
                    <a:pt x="3108" y="5966"/>
                    <a:pt x="2715" y="5621"/>
                  </a:cubicBezTo>
                  <a:cubicBezTo>
                    <a:pt x="2358" y="5287"/>
                    <a:pt x="2143" y="4859"/>
                    <a:pt x="2060" y="4382"/>
                  </a:cubicBezTo>
                  <a:cubicBezTo>
                    <a:pt x="2120" y="4359"/>
                    <a:pt x="2203" y="4311"/>
                    <a:pt x="2274" y="4287"/>
                  </a:cubicBezTo>
                  <a:cubicBezTo>
                    <a:pt x="2393" y="4478"/>
                    <a:pt x="2596" y="4597"/>
                    <a:pt x="2834" y="4597"/>
                  </a:cubicBezTo>
                  <a:lnTo>
                    <a:pt x="3001" y="4597"/>
                  </a:lnTo>
                  <a:cubicBezTo>
                    <a:pt x="3382" y="4597"/>
                    <a:pt x="3727" y="4311"/>
                    <a:pt x="3822" y="3942"/>
                  </a:cubicBezTo>
                  <a:cubicBezTo>
                    <a:pt x="3858" y="3823"/>
                    <a:pt x="3965" y="3728"/>
                    <a:pt x="4108" y="3728"/>
                  </a:cubicBezTo>
                  <a:cubicBezTo>
                    <a:pt x="4239" y="3728"/>
                    <a:pt x="4358" y="3823"/>
                    <a:pt x="4382" y="3942"/>
                  </a:cubicBezTo>
                  <a:cubicBezTo>
                    <a:pt x="4477" y="4311"/>
                    <a:pt x="4822" y="4597"/>
                    <a:pt x="5203" y="4597"/>
                  </a:cubicBezTo>
                  <a:lnTo>
                    <a:pt x="5370" y="4597"/>
                  </a:lnTo>
                  <a:cubicBezTo>
                    <a:pt x="5692" y="4597"/>
                    <a:pt x="5989" y="4347"/>
                    <a:pt x="6037" y="4013"/>
                  </a:cubicBezTo>
                  <a:lnTo>
                    <a:pt x="6108" y="3466"/>
                  </a:lnTo>
                  <a:close/>
                  <a:moveTo>
                    <a:pt x="4977" y="6311"/>
                  </a:moveTo>
                  <a:lnTo>
                    <a:pt x="4977" y="6859"/>
                  </a:lnTo>
                  <a:cubicBezTo>
                    <a:pt x="4977" y="7216"/>
                    <a:pt x="5203" y="7526"/>
                    <a:pt x="5549" y="7645"/>
                  </a:cubicBezTo>
                  <a:lnTo>
                    <a:pt x="5799" y="7740"/>
                  </a:lnTo>
                  <a:lnTo>
                    <a:pt x="5656" y="8062"/>
                  </a:lnTo>
                  <a:cubicBezTo>
                    <a:pt x="5382" y="8669"/>
                    <a:pt x="4775" y="9062"/>
                    <a:pt x="4120" y="9062"/>
                  </a:cubicBezTo>
                  <a:cubicBezTo>
                    <a:pt x="3453" y="9062"/>
                    <a:pt x="2858" y="8669"/>
                    <a:pt x="2584" y="8062"/>
                  </a:cubicBezTo>
                  <a:lnTo>
                    <a:pt x="2441" y="7740"/>
                  </a:lnTo>
                  <a:lnTo>
                    <a:pt x="2691" y="7645"/>
                  </a:lnTo>
                  <a:cubicBezTo>
                    <a:pt x="3036" y="7526"/>
                    <a:pt x="3251" y="7216"/>
                    <a:pt x="3251" y="6859"/>
                  </a:cubicBezTo>
                  <a:lnTo>
                    <a:pt x="3251" y="6311"/>
                  </a:lnTo>
                  <a:cubicBezTo>
                    <a:pt x="3525" y="6407"/>
                    <a:pt x="3822" y="6466"/>
                    <a:pt x="4120" y="6466"/>
                  </a:cubicBezTo>
                  <a:cubicBezTo>
                    <a:pt x="4418" y="6466"/>
                    <a:pt x="4715" y="6407"/>
                    <a:pt x="4977" y="6311"/>
                  </a:cubicBezTo>
                  <a:close/>
                  <a:moveTo>
                    <a:pt x="4084" y="1"/>
                  </a:moveTo>
                  <a:cubicBezTo>
                    <a:pt x="3358" y="1"/>
                    <a:pt x="2620" y="299"/>
                    <a:pt x="2060" y="834"/>
                  </a:cubicBezTo>
                  <a:cubicBezTo>
                    <a:pt x="1489" y="1382"/>
                    <a:pt x="1155" y="2120"/>
                    <a:pt x="1155" y="2882"/>
                  </a:cubicBezTo>
                  <a:cubicBezTo>
                    <a:pt x="1155" y="4025"/>
                    <a:pt x="1024" y="4537"/>
                    <a:pt x="1024" y="4537"/>
                  </a:cubicBezTo>
                  <a:cubicBezTo>
                    <a:pt x="1012" y="4597"/>
                    <a:pt x="1024" y="4656"/>
                    <a:pt x="1072" y="4704"/>
                  </a:cubicBezTo>
                  <a:cubicBezTo>
                    <a:pt x="1096" y="4728"/>
                    <a:pt x="1143" y="4740"/>
                    <a:pt x="1167" y="4740"/>
                  </a:cubicBezTo>
                  <a:cubicBezTo>
                    <a:pt x="1191" y="4740"/>
                    <a:pt x="1203" y="4740"/>
                    <a:pt x="1227" y="4728"/>
                  </a:cubicBezTo>
                  <a:cubicBezTo>
                    <a:pt x="1250" y="4728"/>
                    <a:pt x="1441" y="4656"/>
                    <a:pt x="1739" y="4525"/>
                  </a:cubicBezTo>
                  <a:cubicBezTo>
                    <a:pt x="1822" y="5025"/>
                    <a:pt x="2096" y="5490"/>
                    <a:pt x="2477" y="5847"/>
                  </a:cubicBezTo>
                  <a:cubicBezTo>
                    <a:pt x="2620" y="5966"/>
                    <a:pt x="2751" y="6073"/>
                    <a:pt x="2894" y="6145"/>
                  </a:cubicBezTo>
                  <a:lnTo>
                    <a:pt x="2894" y="6847"/>
                  </a:lnTo>
                  <a:cubicBezTo>
                    <a:pt x="2894" y="7061"/>
                    <a:pt x="2763" y="7264"/>
                    <a:pt x="2560" y="7335"/>
                  </a:cubicBezTo>
                  <a:lnTo>
                    <a:pt x="786" y="7954"/>
                  </a:lnTo>
                  <a:cubicBezTo>
                    <a:pt x="310" y="8121"/>
                    <a:pt x="0" y="8573"/>
                    <a:pt x="0" y="9074"/>
                  </a:cubicBezTo>
                  <a:lnTo>
                    <a:pt x="0" y="10740"/>
                  </a:lnTo>
                  <a:cubicBezTo>
                    <a:pt x="0" y="10836"/>
                    <a:pt x="72" y="10907"/>
                    <a:pt x="155" y="10907"/>
                  </a:cubicBezTo>
                  <a:cubicBezTo>
                    <a:pt x="250" y="10907"/>
                    <a:pt x="322" y="10836"/>
                    <a:pt x="322" y="10740"/>
                  </a:cubicBezTo>
                  <a:lnTo>
                    <a:pt x="322" y="9074"/>
                  </a:lnTo>
                  <a:cubicBezTo>
                    <a:pt x="322" y="8931"/>
                    <a:pt x="358" y="8788"/>
                    <a:pt x="429" y="8669"/>
                  </a:cubicBezTo>
                  <a:lnTo>
                    <a:pt x="596" y="8824"/>
                  </a:lnTo>
                  <a:cubicBezTo>
                    <a:pt x="619" y="8847"/>
                    <a:pt x="667" y="8871"/>
                    <a:pt x="691" y="8871"/>
                  </a:cubicBezTo>
                  <a:cubicBezTo>
                    <a:pt x="739" y="8871"/>
                    <a:pt x="786" y="8847"/>
                    <a:pt x="810" y="8812"/>
                  </a:cubicBezTo>
                  <a:cubicBezTo>
                    <a:pt x="869" y="8728"/>
                    <a:pt x="858" y="8645"/>
                    <a:pt x="798" y="8585"/>
                  </a:cubicBezTo>
                  <a:lnTo>
                    <a:pt x="619" y="8431"/>
                  </a:lnTo>
                  <a:cubicBezTo>
                    <a:pt x="691" y="8359"/>
                    <a:pt x="798" y="8312"/>
                    <a:pt x="893" y="8276"/>
                  </a:cubicBezTo>
                  <a:lnTo>
                    <a:pt x="2096" y="7835"/>
                  </a:lnTo>
                  <a:lnTo>
                    <a:pt x="2239" y="8181"/>
                  </a:lnTo>
                  <a:cubicBezTo>
                    <a:pt x="2572" y="8907"/>
                    <a:pt x="3286" y="9371"/>
                    <a:pt x="4072" y="9371"/>
                  </a:cubicBezTo>
                  <a:cubicBezTo>
                    <a:pt x="4858" y="9371"/>
                    <a:pt x="5572" y="8907"/>
                    <a:pt x="5906" y="8181"/>
                  </a:cubicBezTo>
                  <a:lnTo>
                    <a:pt x="6049" y="7835"/>
                  </a:lnTo>
                  <a:lnTo>
                    <a:pt x="7263" y="8276"/>
                  </a:lnTo>
                  <a:cubicBezTo>
                    <a:pt x="7358" y="8300"/>
                    <a:pt x="7454" y="8359"/>
                    <a:pt x="7525" y="8431"/>
                  </a:cubicBezTo>
                  <a:lnTo>
                    <a:pt x="6751" y="9085"/>
                  </a:lnTo>
                  <a:cubicBezTo>
                    <a:pt x="6561" y="9252"/>
                    <a:pt x="6454" y="9478"/>
                    <a:pt x="6454" y="9728"/>
                  </a:cubicBezTo>
                  <a:lnTo>
                    <a:pt x="6454" y="10752"/>
                  </a:lnTo>
                  <a:cubicBezTo>
                    <a:pt x="6454" y="10848"/>
                    <a:pt x="6525" y="10919"/>
                    <a:pt x="6620" y="10919"/>
                  </a:cubicBezTo>
                  <a:cubicBezTo>
                    <a:pt x="6704" y="10919"/>
                    <a:pt x="6787" y="10848"/>
                    <a:pt x="6787" y="10752"/>
                  </a:cubicBezTo>
                  <a:lnTo>
                    <a:pt x="6787" y="9728"/>
                  </a:lnTo>
                  <a:cubicBezTo>
                    <a:pt x="6787" y="9586"/>
                    <a:pt x="6846" y="9431"/>
                    <a:pt x="6965" y="9324"/>
                  </a:cubicBezTo>
                  <a:lnTo>
                    <a:pt x="7716" y="8669"/>
                  </a:lnTo>
                  <a:cubicBezTo>
                    <a:pt x="7775" y="8788"/>
                    <a:pt x="7823" y="8943"/>
                    <a:pt x="7823" y="9074"/>
                  </a:cubicBezTo>
                  <a:lnTo>
                    <a:pt x="7823" y="10740"/>
                  </a:lnTo>
                  <a:cubicBezTo>
                    <a:pt x="7823" y="10836"/>
                    <a:pt x="7894" y="10907"/>
                    <a:pt x="7989" y="10907"/>
                  </a:cubicBezTo>
                  <a:cubicBezTo>
                    <a:pt x="8073" y="10907"/>
                    <a:pt x="8144" y="10836"/>
                    <a:pt x="8144" y="10740"/>
                  </a:cubicBezTo>
                  <a:lnTo>
                    <a:pt x="8144" y="9074"/>
                  </a:lnTo>
                  <a:cubicBezTo>
                    <a:pt x="8216" y="8585"/>
                    <a:pt x="7882" y="8133"/>
                    <a:pt x="7418" y="7978"/>
                  </a:cubicBezTo>
                  <a:lnTo>
                    <a:pt x="5656" y="7347"/>
                  </a:lnTo>
                  <a:cubicBezTo>
                    <a:pt x="5441" y="7276"/>
                    <a:pt x="5311" y="7085"/>
                    <a:pt x="5311" y="6859"/>
                  </a:cubicBezTo>
                  <a:lnTo>
                    <a:pt x="5311" y="6157"/>
                  </a:lnTo>
                  <a:cubicBezTo>
                    <a:pt x="5453" y="6073"/>
                    <a:pt x="5608" y="5966"/>
                    <a:pt x="5739" y="5835"/>
                  </a:cubicBezTo>
                  <a:cubicBezTo>
                    <a:pt x="6096" y="5490"/>
                    <a:pt x="6346" y="5049"/>
                    <a:pt x="6442" y="4597"/>
                  </a:cubicBezTo>
                  <a:lnTo>
                    <a:pt x="6584" y="4597"/>
                  </a:lnTo>
                  <a:cubicBezTo>
                    <a:pt x="6918" y="4597"/>
                    <a:pt x="7168" y="4323"/>
                    <a:pt x="7168" y="4013"/>
                  </a:cubicBezTo>
                  <a:cubicBezTo>
                    <a:pt x="7168" y="3775"/>
                    <a:pt x="7037" y="3573"/>
                    <a:pt x="6823" y="3478"/>
                  </a:cubicBezTo>
                  <a:lnTo>
                    <a:pt x="6823" y="1870"/>
                  </a:lnTo>
                  <a:cubicBezTo>
                    <a:pt x="6823" y="1025"/>
                    <a:pt x="6144" y="334"/>
                    <a:pt x="5299" y="334"/>
                  </a:cubicBezTo>
                  <a:lnTo>
                    <a:pt x="5251" y="334"/>
                  </a:lnTo>
                  <a:cubicBezTo>
                    <a:pt x="5132" y="203"/>
                    <a:pt x="4965" y="96"/>
                    <a:pt x="4787" y="61"/>
                  </a:cubicBezTo>
                  <a:cubicBezTo>
                    <a:pt x="4668" y="25"/>
                    <a:pt x="4549" y="1"/>
                    <a:pt x="4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2"/>
            <p:cNvSpPr/>
            <p:nvPr/>
          </p:nvSpPr>
          <p:spPr>
            <a:xfrm>
              <a:off x="8164591" y="3033589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4"/>
                    <a:pt x="0" y="212"/>
                    <a:pt x="60" y="271"/>
                  </a:cubicBezTo>
                  <a:cubicBezTo>
                    <a:pt x="203" y="402"/>
                    <a:pt x="441" y="485"/>
                    <a:pt x="691" y="485"/>
                  </a:cubicBezTo>
                  <a:cubicBezTo>
                    <a:pt x="941" y="485"/>
                    <a:pt x="1179" y="414"/>
                    <a:pt x="1310" y="271"/>
                  </a:cubicBezTo>
                  <a:cubicBezTo>
                    <a:pt x="1370" y="212"/>
                    <a:pt x="1370" y="104"/>
                    <a:pt x="1310" y="45"/>
                  </a:cubicBezTo>
                  <a:cubicBezTo>
                    <a:pt x="1280" y="15"/>
                    <a:pt x="1242" y="0"/>
                    <a:pt x="1203" y="0"/>
                  </a:cubicBezTo>
                  <a:cubicBezTo>
                    <a:pt x="1164" y="0"/>
                    <a:pt x="1125" y="15"/>
                    <a:pt x="1096" y="45"/>
                  </a:cubicBezTo>
                  <a:cubicBezTo>
                    <a:pt x="1036" y="104"/>
                    <a:pt x="893" y="164"/>
                    <a:pt x="691" y="164"/>
                  </a:cubicBezTo>
                  <a:cubicBezTo>
                    <a:pt x="477" y="164"/>
                    <a:pt x="346" y="93"/>
                    <a:pt x="286" y="45"/>
                  </a:cubicBez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8213632" y="2995383"/>
              <a:ext cx="10581" cy="15492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322"/>
                  </a:lnTo>
                  <a:cubicBezTo>
                    <a:pt x="0" y="417"/>
                    <a:pt x="83" y="489"/>
                    <a:pt x="167" y="489"/>
                  </a:cubicBezTo>
                  <a:cubicBezTo>
                    <a:pt x="250" y="489"/>
                    <a:pt x="334" y="417"/>
                    <a:pt x="334" y="322"/>
                  </a:cubicBezTo>
                  <a:lnTo>
                    <a:pt x="334" y="167"/>
                  </a:ln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8088401" y="3165758"/>
              <a:ext cx="21511" cy="61998"/>
            </a:xfrm>
            <a:custGeom>
              <a:avLst/>
              <a:gdLst/>
              <a:ahLst/>
              <a:cxnLst/>
              <a:rect l="l" t="t" r="r" b="b"/>
              <a:pathLst>
                <a:path w="679" h="1957" extrusionOk="0">
                  <a:moveTo>
                    <a:pt x="176" y="1"/>
                  </a:moveTo>
                  <a:cubicBezTo>
                    <a:pt x="132" y="1"/>
                    <a:pt x="93" y="19"/>
                    <a:pt x="60" y="52"/>
                  </a:cubicBezTo>
                  <a:cubicBezTo>
                    <a:pt x="0" y="123"/>
                    <a:pt x="12" y="219"/>
                    <a:pt x="72" y="278"/>
                  </a:cubicBezTo>
                  <a:lnTo>
                    <a:pt x="179" y="362"/>
                  </a:lnTo>
                  <a:cubicBezTo>
                    <a:pt x="298" y="469"/>
                    <a:pt x="357" y="600"/>
                    <a:pt x="357" y="766"/>
                  </a:cubicBezTo>
                  <a:lnTo>
                    <a:pt x="357" y="1790"/>
                  </a:lnTo>
                  <a:cubicBezTo>
                    <a:pt x="357" y="1886"/>
                    <a:pt x="429" y="1957"/>
                    <a:pt x="524" y="1957"/>
                  </a:cubicBezTo>
                  <a:cubicBezTo>
                    <a:pt x="607" y="1957"/>
                    <a:pt x="679" y="1886"/>
                    <a:pt x="679" y="1790"/>
                  </a:cubicBezTo>
                  <a:lnTo>
                    <a:pt x="679" y="766"/>
                  </a:lnTo>
                  <a:cubicBezTo>
                    <a:pt x="679" y="528"/>
                    <a:pt x="584" y="290"/>
                    <a:pt x="381" y="123"/>
                  </a:cubicBezTo>
                  <a:lnTo>
                    <a:pt x="286" y="40"/>
                  </a:lnTo>
                  <a:cubicBezTo>
                    <a:pt x="248" y="13"/>
                    <a:pt x="211" y="1"/>
                    <a:pt x="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42"/>
          <p:cNvGrpSpPr/>
          <p:nvPr/>
        </p:nvGrpSpPr>
        <p:grpSpPr>
          <a:xfrm>
            <a:off x="7742528" y="986201"/>
            <a:ext cx="279513" cy="357255"/>
            <a:chOff x="4897750" y="2415639"/>
            <a:chExt cx="279513" cy="357255"/>
          </a:xfrm>
        </p:grpSpPr>
        <p:sp>
          <p:nvSpPr>
            <p:cNvPr id="1208" name="Google Shape;1208;p42"/>
            <p:cNvSpPr/>
            <p:nvPr/>
          </p:nvSpPr>
          <p:spPr>
            <a:xfrm>
              <a:off x="4964119" y="2715522"/>
              <a:ext cx="10613" cy="55472"/>
            </a:xfrm>
            <a:custGeom>
              <a:avLst/>
              <a:gdLst/>
              <a:ahLst/>
              <a:cxnLst/>
              <a:rect l="l" t="t" r="r" b="b"/>
              <a:pathLst>
                <a:path w="335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63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5098031" y="2715522"/>
              <a:ext cx="10581" cy="55472"/>
            </a:xfrm>
            <a:custGeom>
              <a:avLst/>
              <a:gdLst/>
              <a:ahLst/>
              <a:cxnLst/>
              <a:rect l="l" t="t" r="r" b="b"/>
              <a:pathLst>
                <a:path w="334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51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4897750" y="2415639"/>
              <a:ext cx="279513" cy="357255"/>
            </a:xfrm>
            <a:custGeom>
              <a:avLst/>
              <a:gdLst/>
              <a:ahLst/>
              <a:cxnLst/>
              <a:rect l="l" t="t" r="r" b="b"/>
              <a:pathLst>
                <a:path w="8823" h="11277" extrusionOk="0">
                  <a:moveTo>
                    <a:pt x="4787" y="299"/>
                  </a:moveTo>
                  <a:cubicBezTo>
                    <a:pt x="5418" y="299"/>
                    <a:pt x="6013" y="584"/>
                    <a:pt x="6430" y="1061"/>
                  </a:cubicBezTo>
                  <a:cubicBezTo>
                    <a:pt x="6834" y="1549"/>
                    <a:pt x="6989" y="2180"/>
                    <a:pt x="6894" y="2799"/>
                  </a:cubicBezTo>
                  <a:lnTo>
                    <a:pt x="6799" y="3311"/>
                  </a:lnTo>
                  <a:lnTo>
                    <a:pt x="6715" y="3311"/>
                  </a:lnTo>
                  <a:cubicBezTo>
                    <a:pt x="6656" y="3311"/>
                    <a:pt x="6608" y="3299"/>
                    <a:pt x="6573" y="3251"/>
                  </a:cubicBezTo>
                  <a:cubicBezTo>
                    <a:pt x="6549" y="3204"/>
                    <a:pt x="6513" y="3156"/>
                    <a:pt x="6537" y="3097"/>
                  </a:cubicBezTo>
                  <a:lnTo>
                    <a:pt x="6561" y="2882"/>
                  </a:lnTo>
                  <a:cubicBezTo>
                    <a:pt x="6596" y="2585"/>
                    <a:pt x="6501" y="2287"/>
                    <a:pt x="6311" y="2061"/>
                  </a:cubicBezTo>
                  <a:cubicBezTo>
                    <a:pt x="6120" y="1834"/>
                    <a:pt x="5834" y="1715"/>
                    <a:pt x="5537" y="1715"/>
                  </a:cubicBezTo>
                  <a:lnTo>
                    <a:pt x="5465" y="1715"/>
                  </a:lnTo>
                  <a:cubicBezTo>
                    <a:pt x="5370" y="1715"/>
                    <a:pt x="5299" y="1787"/>
                    <a:pt x="5299" y="1882"/>
                  </a:cubicBezTo>
                  <a:cubicBezTo>
                    <a:pt x="5299" y="1965"/>
                    <a:pt x="5370" y="2049"/>
                    <a:pt x="5465" y="2049"/>
                  </a:cubicBezTo>
                  <a:lnTo>
                    <a:pt x="5537" y="2049"/>
                  </a:lnTo>
                  <a:cubicBezTo>
                    <a:pt x="5751" y="2049"/>
                    <a:pt x="5942" y="2132"/>
                    <a:pt x="6072" y="2287"/>
                  </a:cubicBezTo>
                  <a:cubicBezTo>
                    <a:pt x="6203" y="2430"/>
                    <a:pt x="6263" y="2644"/>
                    <a:pt x="6251" y="2835"/>
                  </a:cubicBezTo>
                  <a:lnTo>
                    <a:pt x="6215" y="3061"/>
                  </a:lnTo>
                  <a:cubicBezTo>
                    <a:pt x="6203" y="3204"/>
                    <a:pt x="6251" y="3358"/>
                    <a:pt x="6358" y="3466"/>
                  </a:cubicBezTo>
                  <a:cubicBezTo>
                    <a:pt x="6453" y="3561"/>
                    <a:pt x="6596" y="3644"/>
                    <a:pt x="6739" y="3644"/>
                  </a:cubicBezTo>
                  <a:lnTo>
                    <a:pt x="6965" y="3644"/>
                  </a:lnTo>
                  <a:cubicBezTo>
                    <a:pt x="7037" y="3644"/>
                    <a:pt x="7108" y="3668"/>
                    <a:pt x="7168" y="3728"/>
                  </a:cubicBezTo>
                  <a:cubicBezTo>
                    <a:pt x="7239" y="3787"/>
                    <a:pt x="7251" y="3859"/>
                    <a:pt x="7251" y="3942"/>
                  </a:cubicBezTo>
                  <a:cubicBezTo>
                    <a:pt x="7239" y="4073"/>
                    <a:pt x="7096" y="4192"/>
                    <a:pt x="6954" y="4192"/>
                  </a:cubicBezTo>
                  <a:lnTo>
                    <a:pt x="6870" y="4192"/>
                  </a:lnTo>
                  <a:lnTo>
                    <a:pt x="6870" y="4180"/>
                  </a:lnTo>
                  <a:cubicBezTo>
                    <a:pt x="6870" y="4085"/>
                    <a:pt x="6799" y="4013"/>
                    <a:pt x="6715" y="4013"/>
                  </a:cubicBezTo>
                  <a:cubicBezTo>
                    <a:pt x="6620" y="4013"/>
                    <a:pt x="6549" y="4085"/>
                    <a:pt x="6549" y="4180"/>
                  </a:cubicBezTo>
                  <a:cubicBezTo>
                    <a:pt x="6549" y="5347"/>
                    <a:pt x="5596" y="6287"/>
                    <a:pt x="4418" y="6287"/>
                  </a:cubicBezTo>
                  <a:cubicBezTo>
                    <a:pt x="4395" y="6288"/>
                    <a:pt x="4373" y="6288"/>
                    <a:pt x="4351" y="6288"/>
                  </a:cubicBezTo>
                  <a:cubicBezTo>
                    <a:pt x="3169" y="6288"/>
                    <a:pt x="2251" y="5349"/>
                    <a:pt x="2251" y="4192"/>
                  </a:cubicBezTo>
                  <a:cubicBezTo>
                    <a:pt x="2251" y="4097"/>
                    <a:pt x="2179" y="4025"/>
                    <a:pt x="2084" y="4025"/>
                  </a:cubicBezTo>
                  <a:cubicBezTo>
                    <a:pt x="2001" y="4025"/>
                    <a:pt x="1917" y="4097"/>
                    <a:pt x="1917" y="4192"/>
                  </a:cubicBezTo>
                  <a:lnTo>
                    <a:pt x="1917" y="4204"/>
                  </a:lnTo>
                  <a:lnTo>
                    <a:pt x="1822" y="4204"/>
                  </a:lnTo>
                  <a:cubicBezTo>
                    <a:pt x="1739" y="4204"/>
                    <a:pt x="1667" y="4168"/>
                    <a:pt x="1608" y="4109"/>
                  </a:cubicBezTo>
                  <a:cubicBezTo>
                    <a:pt x="1548" y="4061"/>
                    <a:pt x="1536" y="3978"/>
                    <a:pt x="1536" y="3906"/>
                  </a:cubicBezTo>
                  <a:cubicBezTo>
                    <a:pt x="1548" y="3775"/>
                    <a:pt x="1679" y="3656"/>
                    <a:pt x="1834" y="3656"/>
                  </a:cubicBezTo>
                  <a:lnTo>
                    <a:pt x="2024" y="3656"/>
                  </a:lnTo>
                  <a:cubicBezTo>
                    <a:pt x="2179" y="3656"/>
                    <a:pt x="2310" y="3597"/>
                    <a:pt x="2405" y="3478"/>
                  </a:cubicBezTo>
                  <a:cubicBezTo>
                    <a:pt x="2513" y="3370"/>
                    <a:pt x="2560" y="3216"/>
                    <a:pt x="2548" y="3073"/>
                  </a:cubicBezTo>
                  <a:lnTo>
                    <a:pt x="2513" y="2846"/>
                  </a:lnTo>
                  <a:cubicBezTo>
                    <a:pt x="2489" y="2644"/>
                    <a:pt x="2560" y="2442"/>
                    <a:pt x="2691" y="2299"/>
                  </a:cubicBezTo>
                  <a:cubicBezTo>
                    <a:pt x="2834" y="2144"/>
                    <a:pt x="3024" y="2061"/>
                    <a:pt x="3227" y="2061"/>
                  </a:cubicBezTo>
                  <a:lnTo>
                    <a:pt x="4703" y="2061"/>
                  </a:lnTo>
                  <a:cubicBezTo>
                    <a:pt x="4787" y="2061"/>
                    <a:pt x="4870" y="1989"/>
                    <a:pt x="4870" y="1894"/>
                  </a:cubicBezTo>
                  <a:cubicBezTo>
                    <a:pt x="4870" y="1811"/>
                    <a:pt x="4787" y="1727"/>
                    <a:pt x="4703" y="1727"/>
                  </a:cubicBezTo>
                  <a:lnTo>
                    <a:pt x="3227" y="1727"/>
                  </a:lnTo>
                  <a:cubicBezTo>
                    <a:pt x="2929" y="1727"/>
                    <a:pt x="2643" y="1870"/>
                    <a:pt x="2453" y="2073"/>
                  </a:cubicBezTo>
                  <a:cubicBezTo>
                    <a:pt x="2262" y="2299"/>
                    <a:pt x="2155" y="2596"/>
                    <a:pt x="2203" y="2894"/>
                  </a:cubicBezTo>
                  <a:lnTo>
                    <a:pt x="2227" y="3120"/>
                  </a:lnTo>
                  <a:cubicBezTo>
                    <a:pt x="2227" y="3180"/>
                    <a:pt x="2215" y="3216"/>
                    <a:pt x="2191" y="3263"/>
                  </a:cubicBezTo>
                  <a:cubicBezTo>
                    <a:pt x="2155" y="3311"/>
                    <a:pt x="2096" y="3323"/>
                    <a:pt x="2048" y="3323"/>
                  </a:cubicBezTo>
                  <a:lnTo>
                    <a:pt x="1893" y="3323"/>
                  </a:lnTo>
                  <a:lnTo>
                    <a:pt x="1798" y="2763"/>
                  </a:lnTo>
                  <a:cubicBezTo>
                    <a:pt x="1691" y="2144"/>
                    <a:pt x="1881" y="1525"/>
                    <a:pt x="2274" y="1049"/>
                  </a:cubicBezTo>
                  <a:cubicBezTo>
                    <a:pt x="2679" y="572"/>
                    <a:pt x="3275" y="299"/>
                    <a:pt x="3882" y="299"/>
                  </a:cubicBezTo>
                  <a:close/>
                  <a:moveTo>
                    <a:pt x="5453" y="6395"/>
                  </a:moveTo>
                  <a:lnTo>
                    <a:pt x="5453" y="6954"/>
                  </a:lnTo>
                  <a:lnTo>
                    <a:pt x="5453" y="7073"/>
                  </a:lnTo>
                  <a:lnTo>
                    <a:pt x="4370" y="7692"/>
                  </a:lnTo>
                  <a:lnTo>
                    <a:pt x="3298" y="7073"/>
                  </a:lnTo>
                  <a:lnTo>
                    <a:pt x="3298" y="6954"/>
                  </a:lnTo>
                  <a:lnTo>
                    <a:pt x="3298" y="6395"/>
                  </a:lnTo>
                  <a:cubicBezTo>
                    <a:pt x="3632" y="6561"/>
                    <a:pt x="3989" y="6633"/>
                    <a:pt x="4370" y="6633"/>
                  </a:cubicBezTo>
                  <a:cubicBezTo>
                    <a:pt x="4763" y="6633"/>
                    <a:pt x="5120" y="6537"/>
                    <a:pt x="5453" y="6395"/>
                  </a:cubicBezTo>
                  <a:close/>
                  <a:moveTo>
                    <a:pt x="3215" y="7383"/>
                  </a:moveTo>
                  <a:lnTo>
                    <a:pt x="4108" y="7895"/>
                  </a:lnTo>
                  <a:lnTo>
                    <a:pt x="3644" y="8371"/>
                  </a:lnTo>
                  <a:cubicBezTo>
                    <a:pt x="3608" y="8419"/>
                    <a:pt x="3560" y="8431"/>
                    <a:pt x="3513" y="8431"/>
                  </a:cubicBezTo>
                  <a:cubicBezTo>
                    <a:pt x="3453" y="8431"/>
                    <a:pt x="3405" y="8395"/>
                    <a:pt x="3382" y="8359"/>
                  </a:cubicBezTo>
                  <a:lnTo>
                    <a:pt x="2905" y="7788"/>
                  </a:lnTo>
                  <a:lnTo>
                    <a:pt x="3001" y="7680"/>
                  </a:lnTo>
                  <a:cubicBezTo>
                    <a:pt x="3096" y="7597"/>
                    <a:pt x="3155" y="7502"/>
                    <a:pt x="3215" y="7383"/>
                  </a:cubicBezTo>
                  <a:close/>
                  <a:moveTo>
                    <a:pt x="5537" y="7407"/>
                  </a:moveTo>
                  <a:cubicBezTo>
                    <a:pt x="5584" y="7514"/>
                    <a:pt x="5656" y="7609"/>
                    <a:pt x="5751" y="7704"/>
                  </a:cubicBezTo>
                  <a:lnTo>
                    <a:pt x="5846" y="7788"/>
                  </a:lnTo>
                  <a:lnTo>
                    <a:pt x="5370" y="8359"/>
                  </a:lnTo>
                  <a:cubicBezTo>
                    <a:pt x="5346" y="8395"/>
                    <a:pt x="5287" y="8419"/>
                    <a:pt x="5239" y="8431"/>
                  </a:cubicBezTo>
                  <a:cubicBezTo>
                    <a:pt x="5180" y="8431"/>
                    <a:pt x="5132" y="8419"/>
                    <a:pt x="5108" y="8371"/>
                  </a:cubicBezTo>
                  <a:lnTo>
                    <a:pt x="4644" y="7907"/>
                  </a:lnTo>
                  <a:lnTo>
                    <a:pt x="5537" y="7407"/>
                  </a:lnTo>
                  <a:close/>
                  <a:moveTo>
                    <a:pt x="4394" y="8121"/>
                  </a:moveTo>
                  <a:lnTo>
                    <a:pt x="4727" y="8466"/>
                  </a:lnTo>
                  <a:lnTo>
                    <a:pt x="4656" y="8657"/>
                  </a:lnTo>
                  <a:cubicBezTo>
                    <a:pt x="4632" y="8728"/>
                    <a:pt x="4560" y="8788"/>
                    <a:pt x="4477" y="8788"/>
                  </a:cubicBezTo>
                  <a:lnTo>
                    <a:pt x="4287" y="8788"/>
                  </a:lnTo>
                  <a:cubicBezTo>
                    <a:pt x="4215" y="8788"/>
                    <a:pt x="4144" y="8740"/>
                    <a:pt x="4108" y="8657"/>
                  </a:cubicBezTo>
                  <a:lnTo>
                    <a:pt x="4048" y="8466"/>
                  </a:lnTo>
                  <a:lnTo>
                    <a:pt x="4394" y="8121"/>
                  </a:lnTo>
                  <a:close/>
                  <a:moveTo>
                    <a:pt x="3906" y="1"/>
                  </a:moveTo>
                  <a:cubicBezTo>
                    <a:pt x="3191" y="1"/>
                    <a:pt x="2501" y="322"/>
                    <a:pt x="2036" y="870"/>
                  </a:cubicBezTo>
                  <a:cubicBezTo>
                    <a:pt x="1584" y="1418"/>
                    <a:pt x="1370" y="2132"/>
                    <a:pt x="1489" y="2846"/>
                  </a:cubicBezTo>
                  <a:lnTo>
                    <a:pt x="1584" y="3430"/>
                  </a:lnTo>
                  <a:cubicBezTo>
                    <a:pt x="1393" y="3513"/>
                    <a:pt x="1262" y="3692"/>
                    <a:pt x="1250" y="3906"/>
                  </a:cubicBezTo>
                  <a:cubicBezTo>
                    <a:pt x="1239" y="4073"/>
                    <a:pt x="1298" y="4251"/>
                    <a:pt x="1393" y="4370"/>
                  </a:cubicBezTo>
                  <a:cubicBezTo>
                    <a:pt x="1512" y="4490"/>
                    <a:pt x="1679" y="4561"/>
                    <a:pt x="1846" y="4561"/>
                  </a:cubicBezTo>
                  <a:lnTo>
                    <a:pt x="1965" y="4561"/>
                  </a:lnTo>
                  <a:cubicBezTo>
                    <a:pt x="2048" y="5240"/>
                    <a:pt x="2441" y="5859"/>
                    <a:pt x="2989" y="6228"/>
                  </a:cubicBezTo>
                  <a:lnTo>
                    <a:pt x="2989" y="6526"/>
                  </a:lnTo>
                  <a:cubicBezTo>
                    <a:pt x="2703" y="6633"/>
                    <a:pt x="1977" y="6930"/>
                    <a:pt x="1536" y="7657"/>
                  </a:cubicBezTo>
                  <a:lnTo>
                    <a:pt x="881" y="7847"/>
                  </a:lnTo>
                  <a:cubicBezTo>
                    <a:pt x="357" y="8002"/>
                    <a:pt x="0" y="8490"/>
                    <a:pt x="0" y="9026"/>
                  </a:cubicBezTo>
                  <a:lnTo>
                    <a:pt x="0" y="11074"/>
                  </a:lnTo>
                  <a:cubicBezTo>
                    <a:pt x="0" y="11169"/>
                    <a:pt x="72" y="11240"/>
                    <a:pt x="167" y="11240"/>
                  </a:cubicBezTo>
                  <a:cubicBezTo>
                    <a:pt x="250" y="11240"/>
                    <a:pt x="334" y="11169"/>
                    <a:pt x="334" y="11074"/>
                  </a:cubicBezTo>
                  <a:lnTo>
                    <a:pt x="334" y="9026"/>
                  </a:lnTo>
                  <a:cubicBezTo>
                    <a:pt x="334" y="8633"/>
                    <a:pt x="596" y="8276"/>
                    <a:pt x="965" y="8180"/>
                  </a:cubicBezTo>
                  <a:lnTo>
                    <a:pt x="1346" y="8073"/>
                  </a:lnTo>
                  <a:lnTo>
                    <a:pt x="1346" y="8073"/>
                  </a:lnTo>
                  <a:cubicBezTo>
                    <a:pt x="1322" y="8121"/>
                    <a:pt x="1310" y="8145"/>
                    <a:pt x="1298" y="8192"/>
                  </a:cubicBezTo>
                  <a:cubicBezTo>
                    <a:pt x="1250" y="8335"/>
                    <a:pt x="1262" y="8514"/>
                    <a:pt x="1358" y="8657"/>
                  </a:cubicBezTo>
                  <a:lnTo>
                    <a:pt x="1548" y="8931"/>
                  </a:lnTo>
                  <a:lnTo>
                    <a:pt x="1084" y="9395"/>
                  </a:lnTo>
                  <a:cubicBezTo>
                    <a:pt x="953" y="9526"/>
                    <a:pt x="905" y="9704"/>
                    <a:pt x="953" y="9883"/>
                  </a:cubicBezTo>
                  <a:lnTo>
                    <a:pt x="1250" y="11133"/>
                  </a:lnTo>
                  <a:cubicBezTo>
                    <a:pt x="1262" y="11217"/>
                    <a:pt x="1346" y="11252"/>
                    <a:pt x="1417" y="11252"/>
                  </a:cubicBezTo>
                  <a:lnTo>
                    <a:pt x="1465" y="11252"/>
                  </a:lnTo>
                  <a:cubicBezTo>
                    <a:pt x="1548" y="11240"/>
                    <a:pt x="1608" y="11157"/>
                    <a:pt x="1584" y="11062"/>
                  </a:cubicBezTo>
                  <a:lnTo>
                    <a:pt x="1286" y="9812"/>
                  </a:lnTo>
                  <a:cubicBezTo>
                    <a:pt x="1262" y="9752"/>
                    <a:pt x="1286" y="9681"/>
                    <a:pt x="1322" y="9633"/>
                  </a:cubicBezTo>
                  <a:lnTo>
                    <a:pt x="1893" y="9073"/>
                  </a:lnTo>
                  <a:cubicBezTo>
                    <a:pt x="1953" y="9014"/>
                    <a:pt x="1953" y="8919"/>
                    <a:pt x="1905" y="8859"/>
                  </a:cubicBezTo>
                  <a:lnTo>
                    <a:pt x="1631" y="8478"/>
                  </a:lnTo>
                  <a:cubicBezTo>
                    <a:pt x="1608" y="8431"/>
                    <a:pt x="1596" y="8371"/>
                    <a:pt x="1620" y="8311"/>
                  </a:cubicBezTo>
                  <a:cubicBezTo>
                    <a:pt x="1905" y="7442"/>
                    <a:pt x="2655" y="7049"/>
                    <a:pt x="3001" y="6907"/>
                  </a:cubicBezTo>
                  <a:lnTo>
                    <a:pt x="3001" y="7014"/>
                  </a:lnTo>
                  <a:cubicBezTo>
                    <a:pt x="3001" y="7204"/>
                    <a:pt x="2929" y="7383"/>
                    <a:pt x="2798" y="7526"/>
                  </a:cubicBezTo>
                  <a:lnTo>
                    <a:pt x="2584" y="7728"/>
                  </a:lnTo>
                  <a:cubicBezTo>
                    <a:pt x="2286" y="8026"/>
                    <a:pt x="2132" y="8419"/>
                    <a:pt x="2132" y="8847"/>
                  </a:cubicBezTo>
                  <a:lnTo>
                    <a:pt x="2132" y="8990"/>
                  </a:lnTo>
                  <a:cubicBezTo>
                    <a:pt x="2132" y="9085"/>
                    <a:pt x="2203" y="9157"/>
                    <a:pt x="2286" y="9157"/>
                  </a:cubicBezTo>
                  <a:cubicBezTo>
                    <a:pt x="2382" y="9157"/>
                    <a:pt x="2453" y="9085"/>
                    <a:pt x="2453" y="8990"/>
                  </a:cubicBezTo>
                  <a:lnTo>
                    <a:pt x="2453" y="8847"/>
                  </a:lnTo>
                  <a:cubicBezTo>
                    <a:pt x="2453" y="8573"/>
                    <a:pt x="2548" y="8311"/>
                    <a:pt x="2703" y="8097"/>
                  </a:cubicBezTo>
                  <a:lnTo>
                    <a:pt x="3155" y="8633"/>
                  </a:lnTo>
                  <a:cubicBezTo>
                    <a:pt x="3239" y="8740"/>
                    <a:pt x="3382" y="8812"/>
                    <a:pt x="3525" y="8812"/>
                  </a:cubicBezTo>
                  <a:lnTo>
                    <a:pt x="3560" y="8812"/>
                  </a:lnTo>
                  <a:cubicBezTo>
                    <a:pt x="3644" y="8812"/>
                    <a:pt x="3739" y="8788"/>
                    <a:pt x="3810" y="8752"/>
                  </a:cubicBezTo>
                  <a:lnTo>
                    <a:pt x="3822" y="8812"/>
                  </a:lnTo>
                  <a:cubicBezTo>
                    <a:pt x="3858" y="8907"/>
                    <a:pt x="3894" y="8978"/>
                    <a:pt x="3977" y="9038"/>
                  </a:cubicBezTo>
                  <a:lnTo>
                    <a:pt x="3715" y="11097"/>
                  </a:lnTo>
                  <a:cubicBezTo>
                    <a:pt x="3703" y="11181"/>
                    <a:pt x="3775" y="11276"/>
                    <a:pt x="3870" y="11276"/>
                  </a:cubicBezTo>
                  <a:lnTo>
                    <a:pt x="3882" y="11276"/>
                  </a:lnTo>
                  <a:cubicBezTo>
                    <a:pt x="3977" y="11276"/>
                    <a:pt x="4037" y="11217"/>
                    <a:pt x="4048" y="11121"/>
                  </a:cubicBezTo>
                  <a:lnTo>
                    <a:pt x="4287" y="9157"/>
                  </a:lnTo>
                  <a:lnTo>
                    <a:pt x="4537" y="9157"/>
                  </a:lnTo>
                  <a:lnTo>
                    <a:pt x="4775" y="11121"/>
                  </a:lnTo>
                  <a:cubicBezTo>
                    <a:pt x="4787" y="11217"/>
                    <a:pt x="4846" y="11276"/>
                    <a:pt x="4941" y="11276"/>
                  </a:cubicBezTo>
                  <a:lnTo>
                    <a:pt x="4953" y="11276"/>
                  </a:lnTo>
                  <a:cubicBezTo>
                    <a:pt x="5049" y="11252"/>
                    <a:pt x="5108" y="11181"/>
                    <a:pt x="5108" y="11097"/>
                  </a:cubicBezTo>
                  <a:lnTo>
                    <a:pt x="4846" y="9038"/>
                  </a:lnTo>
                  <a:cubicBezTo>
                    <a:pt x="4906" y="8978"/>
                    <a:pt x="4965" y="8907"/>
                    <a:pt x="5001" y="8812"/>
                  </a:cubicBezTo>
                  <a:lnTo>
                    <a:pt x="5013" y="8752"/>
                  </a:lnTo>
                  <a:cubicBezTo>
                    <a:pt x="5084" y="8800"/>
                    <a:pt x="5180" y="8812"/>
                    <a:pt x="5263" y="8812"/>
                  </a:cubicBezTo>
                  <a:lnTo>
                    <a:pt x="5299" y="8812"/>
                  </a:lnTo>
                  <a:cubicBezTo>
                    <a:pt x="5441" y="8812"/>
                    <a:pt x="5584" y="8740"/>
                    <a:pt x="5668" y="8633"/>
                  </a:cubicBezTo>
                  <a:lnTo>
                    <a:pt x="6120" y="8097"/>
                  </a:lnTo>
                  <a:cubicBezTo>
                    <a:pt x="6275" y="8311"/>
                    <a:pt x="6370" y="8573"/>
                    <a:pt x="6370" y="8847"/>
                  </a:cubicBezTo>
                  <a:lnTo>
                    <a:pt x="6370" y="8990"/>
                  </a:lnTo>
                  <a:cubicBezTo>
                    <a:pt x="6370" y="9085"/>
                    <a:pt x="6442" y="9157"/>
                    <a:pt x="6537" y="9157"/>
                  </a:cubicBezTo>
                  <a:cubicBezTo>
                    <a:pt x="6620" y="9157"/>
                    <a:pt x="6692" y="9085"/>
                    <a:pt x="6692" y="8990"/>
                  </a:cubicBezTo>
                  <a:lnTo>
                    <a:pt x="6692" y="8847"/>
                  </a:lnTo>
                  <a:cubicBezTo>
                    <a:pt x="6692" y="8431"/>
                    <a:pt x="6537" y="8026"/>
                    <a:pt x="6239" y="7728"/>
                  </a:cubicBezTo>
                  <a:lnTo>
                    <a:pt x="6025" y="7526"/>
                  </a:lnTo>
                  <a:cubicBezTo>
                    <a:pt x="5894" y="7383"/>
                    <a:pt x="5822" y="7204"/>
                    <a:pt x="5822" y="7014"/>
                  </a:cubicBezTo>
                  <a:lnTo>
                    <a:pt x="5822" y="6907"/>
                  </a:lnTo>
                  <a:cubicBezTo>
                    <a:pt x="6180" y="7061"/>
                    <a:pt x="6918" y="7442"/>
                    <a:pt x="7204" y="8311"/>
                  </a:cubicBezTo>
                  <a:cubicBezTo>
                    <a:pt x="7215" y="8371"/>
                    <a:pt x="7215" y="8431"/>
                    <a:pt x="7192" y="8478"/>
                  </a:cubicBezTo>
                  <a:lnTo>
                    <a:pt x="6918" y="8859"/>
                  </a:lnTo>
                  <a:cubicBezTo>
                    <a:pt x="6870" y="8919"/>
                    <a:pt x="6894" y="9014"/>
                    <a:pt x="6930" y="9073"/>
                  </a:cubicBezTo>
                  <a:lnTo>
                    <a:pt x="7501" y="9633"/>
                  </a:lnTo>
                  <a:cubicBezTo>
                    <a:pt x="7549" y="9681"/>
                    <a:pt x="7561" y="9752"/>
                    <a:pt x="7549" y="9812"/>
                  </a:cubicBezTo>
                  <a:lnTo>
                    <a:pt x="7251" y="11062"/>
                  </a:lnTo>
                  <a:cubicBezTo>
                    <a:pt x="7227" y="11157"/>
                    <a:pt x="7275" y="11240"/>
                    <a:pt x="7370" y="11252"/>
                  </a:cubicBezTo>
                  <a:lnTo>
                    <a:pt x="7406" y="11252"/>
                  </a:lnTo>
                  <a:cubicBezTo>
                    <a:pt x="7489" y="11252"/>
                    <a:pt x="7549" y="11217"/>
                    <a:pt x="7573" y="11133"/>
                  </a:cubicBezTo>
                  <a:lnTo>
                    <a:pt x="7870" y="9883"/>
                  </a:lnTo>
                  <a:cubicBezTo>
                    <a:pt x="7918" y="9704"/>
                    <a:pt x="7858" y="9526"/>
                    <a:pt x="7739" y="9395"/>
                  </a:cubicBezTo>
                  <a:lnTo>
                    <a:pt x="7275" y="8931"/>
                  </a:lnTo>
                  <a:lnTo>
                    <a:pt x="7466" y="8657"/>
                  </a:lnTo>
                  <a:cubicBezTo>
                    <a:pt x="7561" y="8514"/>
                    <a:pt x="7573" y="8359"/>
                    <a:pt x="7525" y="8192"/>
                  </a:cubicBezTo>
                  <a:cubicBezTo>
                    <a:pt x="7513" y="8145"/>
                    <a:pt x="7501" y="8121"/>
                    <a:pt x="7489" y="8073"/>
                  </a:cubicBezTo>
                  <a:lnTo>
                    <a:pt x="7489" y="8073"/>
                  </a:lnTo>
                  <a:lnTo>
                    <a:pt x="7858" y="8180"/>
                  </a:lnTo>
                  <a:cubicBezTo>
                    <a:pt x="8228" y="8276"/>
                    <a:pt x="8501" y="8633"/>
                    <a:pt x="8501" y="9026"/>
                  </a:cubicBezTo>
                  <a:lnTo>
                    <a:pt x="8501" y="11074"/>
                  </a:lnTo>
                  <a:cubicBezTo>
                    <a:pt x="8501" y="11169"/>
                    <a:pt x="8573" y="11240"/>
                    <a:pt x="8656" y="11240"/>
                  </a:cubicBezTo>
                  <a:cubicBezTo>
                    <a:pt x="8751" y="11240"/>
                    <a:pt x="8823" y="11169"/>
                    <a:pt x="8823" y="11074"/>
                  </a:cubicBezTo>
                  <a:lnTo>
                    <a:pt x="8823" y="9026"/>
                  </a:lnTo>
                  <a:cubicBezTo>
                    <a:pt x="8763" y="8466"/>
                    <a:pt x="8406" y="7966"/>
                    <a:pt x="7894" y="7823"/>
                  </a:cubicBezTo>
                  <a:lnTo>
                    <a:pt x="7239" y="7633"/>
                  </a:lnTo>
                  <a:cubicBezTo>
                    <a:pt x="6787" y="6895"/>
                    <a:pt x="6072" y="6597"/>
                    <a:pt x="5775" y="6502"/>
                  </a:cubicBezTo>
                  <a:lnTo>
                    <a:pt x="5775" y="6204"/>
                  </a:lnTo>
                  <a:cubicBezTo>
                    <a:pt x="6323" y="5811"/>
                    <a:pt x="6715" y="5216"/>
                    <a:pt x="6799" y="4537"/>
                  </a:cubicBezTo>
                  <a:lnTo>
                    <a:pt x="6906" y="4537"/>
                  </a:lnTo>
                  <a:cubicBezTo>
                    <a:pt x="7239" y="4537"/>
                    <a:pt x="7501" y="4299"/>
                    <a:pt x="7537" y="4001"/>
                  </a:cubicBezTo>
                  <a:cubicBezTo>
                    <a:pt x="7549" y="3835"/>
                    <a:pt x="7489" y="3656"/>
                    <a:pt x="7382" y="3537"/>
                  </a:cubicBezTo>
                  <a:cubicBezTo>
                    <a:pt x="7311" y="3466"/>
                    <a:pt x="7215" y="3406"/>
                    <a:pt x="7132" y="3370"/>
                  </a:cubicBezTo>
                  <a:lnTo>
                    <a:pt x="7215" y="2894"/>
                  </a:lnTo>
                  <a:cubicBezTo>
                    <a:pt x="7358" y="2180"/>
                    <a:pt x="7156" y="1430"/>
                    <a:pt x="6704" y="882"/>
                  </a:cubicBezTo>
                  <a:cubicBezTo>
                    <a:pt x="6239" y="334"/>
                    <a:pt x="5537" y="1"/>
                    <a:pt x="4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4997700" y="2526551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5064830" y="2526551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5013160" y="2565865"/>
              <a:ext cx="46063" cy="16157"/>
            </a:xfrm>
            <a:custGeom>
              <a:avLst/>
              <a:gdLst/>
              <a:ahLst/>
              <a:cxnLst/>
              <a:rect l="l" t="t" r="r" b="b"/>
              <a:pathLst>
                <a:path w="1454" h="510" extrusionOk="0">
                  <a:moveTo>
                    <a:pt x="188" y="1"/>
                  </a:moveTo>
                  <a:cubicBezTo>
                    <a:pt x="146" y="1"/>
                    <a:pt x="102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15" y="414"/>
                    <a:pt x="453" y="510"/>
                    <a:pt x="703" y="510"/>
                  </a:cubicBezTo>
                  <a:cubicBezTo>
                    <a:pt x="977" y="510"/>
                    <a:pt x="1215" y="414"/>
                    <a:pt x="1346" y="283"/>
                  </a:cubicBezTo>
                  <a:cubicBezTo>
                    <a:pt x="1453" y="212"/>
                    <a:pt x="1453" y="105"/>
                    <a:pt x="1370" y="45"/>
                  </a:cubicBezTo>
                  <a:cubicBezTo>
                    <a:pt x="1340" y="15"/>
                    <a:pt x="1301" y="1"/>
                    <a:pt x="1260" y="1"/>
                  </a:cubicBezTo>
                  <a:cubicBezTo>
                    <a:pt x="1218" y="1"/>
                    <a:pt x="1173" y="15"/>
                    <a:pt x="1132" y="45"/>
                  </a:cubicBezTo>
                  <a:cubicBezTo>
                    <a:pt x="1072" y="105"/>
                    <a:pt x="929" y="176"/>
                    <a:pt x="715" y="176"/>
                  </a:cubicBezTo>
                  <a:cubicBezTo>
                    <a:pt x="513" y="176"/>
                    <a:pt x="358" y="105"/>
                    <a:pt x="298" y="45"/>
                  </a:cubicBezTo>
                  <a:cubicBezTo>
                    <a:pt x="268" y="15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4992030" y="2509570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525" y="334"/>
                  </a:lnTo>
                  <a:cubicBezTo>
                    <a:pt x="608" y="334"/>
                    <a:pt x="691" y="262"/>
                    <a:pt x="691" y="167"/>
                  </a:cubicBezTo>
                  <a:cubicBezTo>
                    <a:pt x="691" y="84"/>
                    <a:pt x="608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5059191" y="2509570"/>
              <a:ext cx="21511" cy="10581"/>
            </a:xfrm>
            <a:custGeom>
              <a:avLst/>
              <a:gdLst/>
              <a:ahLst/>
              <a:cxnLst/>
              <a:rect l="l" t="t" r="r" b="b"/>
              <a:pathLst>
                <a:path w="679" h="33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512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84"/>
                    <a:pt x="607" y="1"/>
                    <a:pt x="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42"/>
          <p:cNvGrpSpPr/>
          <p:nvPr/>
        </p:nvGrpSpPr>
        <p:grpSpPr>
          <a:xfrm>
            <a:off x="8142840" y="3970116"/>
            <a:ext cx="264433" cy="353454"/>
            <a:chOff x="8054820" y="2416399"/>
            <a:chExt cx="264433" cy="353454"/>
          </a:xfrm>
        </p:grpSpPr>
        <p:sp>
          <p:nvSpPr>
            <p:cNvPr id="1217" name="Google Shape;1217;p42"/>
            <p:cNvSpPr/>
            <p:nvPr/>
          </p:nvSpPr>
          <p:spPr>
            <a:xfrm>
              <a:off x="8148371" y="2538621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334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10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8214361" y="2538621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56" y="500"/>
                  </a:cubicBezTo>
                  <a:cubicBezTo>
                    <a:pt x="251" y="500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8054820" y="2416399"/>
              <a:ext cx="264433" cy="353454"/>
            </a:xfrm>
            <a:custGeom>
              <a:avLst/>
              <a:gdLst/>
              <a:ahLst/>
              <a:cxnLst/>
              <a:rect l="l" t="t" r="r" b="b"/>
              <a:pathLst>
                <a:path w="8347" h="11157" extrusionOk="0">
                  <a:moveTo>
                    <a:pt x="1703" y="5025"/>
                  </a:moveTo>
                  <a:cubicBezTo>
                    <a:pt x="1787" y="5204"/>
                    <a:pt x="1882" y="5418"/>
                    <a:pt x="1882" y="5573"/>
                  </a:cubicBezTo>
                  <a:cubicBezTo>
                    <a:pt x="1882" y="5680"/>
                    <a:pt x="1787" y="5763"/>
                    <a:pt x="1703" y="5763"/>
                  </a:cubicBezTo>
                  <a:cubicBezTo>
                    <a:pt x="1608" y="5763"/>
                    <a:pt x="1525" y="5668"/>
                    <a:pt x="1525" y="5573"/>
                  </a:cubicBezTo>
                  <a:cubicBezTo>
                    <a:pt x="1525" y="5430"/>
                    <a:pt x="1608" y="5204"/>
                    <a:pt x="1703" y="5025"/>
                  </a:cubicBezTo>
                  <a:close/>
                  <a:moveTo>
                    <a:pt x="6585" y="5025"/>
                  </a:moveTo>
                  <a:cubicBezTo>
                    <a:pt x="6668" y="5204"/>
                    <a:pt x="6763" y="5418"/>
                    <a:pt x="6763" y="5573"/>
                  </a:cubicBezTo>
                  <a:cubicBezTo>
                    <a:pt x="6763" y="5680"/>
                    <a:pt x="6668" y="5763"/>
                    <a:pt x="6585" y="5763"/>
                  </a:cubicBezTo>
                  <a:cubicBezTo>
                    <a:pt x="6490" y="5763"/>
                    <a:pt x="6406" y="5668"/>
                    <a:pt x="6406" y="5573"/>
                  </a:cubicBezTo>
                  <a:cubicBezTo>
                    <a:pt x="6406" y="5430"/>
                    <a:pt x="6490" y="5204"/>
                    <a:pt x="6585" y="5025"/>
                  </a:cubicBezTo>
                  <a:close/>
                  <a:moveTo>
                    <a:pt x="4144" y="322"/>
                  </a:moveTo>
                  <a:cubicBezTo>
                    <a:pt x="6073" y="322"/>
                    <a:pt x="7633" y="1894"/>
                    <a:pt x="7633" y="3823"/>
                  </a:cubicBezTo>
                  <a:cubicBezTo>
                    <a:pt x="7633" y="5847"/>
                    <a:pt x="6478" y="7752"/>
                    <a:pt x="6299" y="8049"/>
                  </a:cubicBezTo>
                  <a:lnTo>
                    <a:pt x="5716" y="7847"/>
                  </a:lnTo>
                  <a:cubicBezTo>
                    <a:pt x="5513" y="7764"/>
                    <a:pt x="5358" y="7561"/>
                    <a:pt x="5358" y="7335"/>
                  </a:cubicBezTo>
                  <a:lnTo>
                    <a:pt x="5358" y="6621"/>
                  </a:lnTo>
                  <a:cubicBezTo>
                    <a:pt x="5692" y="6430"/>
                    <a:pt x="5966" y="6180"/>
                    <a:pt x="6180" y="5859"/>
                  </a:cubicBezTo>
                  <a:cubicBezTo>
                    <a:pt x="6263" y="6001"/>
                    <a:pt x="6418" y="6073"/>
                    <a:pt x="6597" y="6073"/>
                  </a:cubicBezTo>
                  <a:cubicBezTo>
                    <a:pt x="6882" y="6073"/>
                    <a:pt x="7097" y="5847"/>
                    <a:pt x="7097" y="5561"/>
                  </a:cubicBezTo>
                  <a:cubicBezTo>
                    <a:pt x="7097" y="5323"/>
                    <a:pt x="6966" y="5025"/>
                    <a:pt x="6859" y="4823"/>
                  </a:cubicBezTo>
                  <a:cubicBezTo>
                    <a:pt x="7097" y="4751"/>
                    <a:pt x="7275" y="4525"/>
                    <a:pt x="7275" y="4251"/>
                  </a:cubicBezTo>
                  <a:cubicBezTo>
                    <a:pt x="7275" y="3930"/>
                    <a:pt x="7013" y="3656"/>
                    <a:pt x="6680" y="3656"/>
                  </a:cubicBezTo>
                  <a:lnTo>
                    <a:pt x="6597" y="3656"/>
                  </a:lnTo>
                  <a:cubicBezTo>
                    <a:pt x="6597" y="3656"/>
                    <a:pt x="6585" y="3656"/>
                    <a:pt x="6585" y="3644"/>
                  </a:cubicBezTo>
                  <a:lnTo>
                    <a:pt x="6585" y="3120"/>
                  </a:lnTo>
                  <a:cubicBezTo>
                    <a:pt x="6585" y="2453"/>
                    <a:pt x="6049" y="1918"/>
                    <a:pt x="5370" y="1918"/>
                  </a:cubicBezTo>
                  <a:lnTo>
                    <a:pt x="5192" y="1918"/>
                  </a:lnTo>
                  <a:cubicBezTo>
                    <a:pt x="5108" y="1918"/>
                    <a:pt x="5037" y="1989"/>
                    <a:pt x="5037" y="2084"/>
                  </a:cubicBezTo>
                  <a:cubicBezTo>
                    <a:pt x="5037" y="2168"/>
                    <a:pt x="5108" y="2251"/>
                    <a:pt x="5192" y="2251"/>
                  </a:cubicBezTo>
                  <a:lnTo>
                    <a:pt x="5370" y="2251"/>
                  </a:lnTo>
                  <a:cubicBezTo>
                    <a:pt x="5870" y="2251"/>
                    <a:pt x="6251" y="2644"/>
                    <a:pt x="6251" y="3120"/>
                  </a:cubicBezTo>
                  <a:lnTo>
                    <a:pt x="6251" y="3644"/>
                  </a:lnTo>
                  <a:cubicBezTo>
                    <a:pt x="6251" y="3823"/>
                    <a:pt x="6406" y="3989"/>
                    <a:pt x="6597" y="3989"/>
                  </a:cubicBezTo>
                  <a:lnTo>
                    <a:pt x="6680" y="3989"/>
                  </a:lnTo>
                  <a:cubicBezTo>
                    <a:pt x="6835" y="3989"/>
                    <a:pt x="6954" y="4108"/>
                    <a:pt x="6954" y="4251"/>
                  </a:cubicBezTo>
                  <a:cubicBezTo>
                    <a:pt x="6954" y="4406"/>
                    <a:pt x="6835" y="4525"/>
                    <a:pt x="6680" y="4525"/>
                  </a:cubicBezTo>
                  <a:lnTo>
                    <a:pt x="6585" y="4525"/>
                  </a:lnTo>
                  <a:lnTo>
                    <a:pt x="6585" y="4501"/>
                  </a:lnTo>
                  <a:cubicBezTo>
                    <a:pt x="6585" y="4418"/>
                    <a:pt x="6501" y="4346"/>
                    <a:pt x="6418" y="4346"/>
                  </a:cubicBezTo>
                  <a:cubicBezTo>
                    <a:pt x="6323" y="4346"/>
                    <a:pt x="6251" y="4418"/>
                    <a:pt x="6251" y="4501"/>
                  </a:cubicBezTo>
                  <a:cubicBezTo>
                    <a:pt x="6251" y="5668"/>
                    <a:pt x="5311" y="6609"/>
                    <a:pt x="4156" y="6609"/>
                  </a:cubicBezTo>
                  <a:cubicBezTo>
                    <a:pt x="2989" y="6609"/>
                    <a:pt x="2060" y="5668"/>
                    <a:pt x="2060" y="4501"/>
                  </a:cubicBezTo>
                  <a:cubicBezTo>
                    <a:pt x="2060" y="4418"/>
                    <a:pt x="1977" y="4346"/>
                    <a:pt x="1894" y="4346"/>
                  </a:cubicBezTo>
                  <a:cubicBezTo>
                    <a:pt x="1798" y="4346"/>
                    <a:pt x="1727" y="4418"/>
                    <a:pt x="1727" y="4501"/>
                  </a:cubicBezTo>
                  <a:lnTo>
                    <a:pt x="1727" y="4525"/>
                  </a:lnTo>
                  <a:lnTo>
                    <a:pt x="1620" y="4525"/>
                  </a:lnTo>
                  <a:cubicBezTo>
                    <a:pt x="1477" y="4525"/>
                    <a:pt x="1358" y="4406"/>
                    <a:pt x="1358" y="4251"/>
                  </a:cubicBezTo>
                  <a:cubicBezTo>
                    <a:pt x="1358" y="4108"/>
                    <a:pt x="1477" y="3989"/>
                    <a:pt x="1620" y="3989"/>
                  </a:cubicBezTo>
                  <a:lnTo>
                    <a:pt x="1715" y="3989"/>
                  </a:lnTo>
                  <a:cubicBezTo>
                    <a:pt x="1894" y="3989"/>
                    <a:pt x="2060" y="3835"/>
                    <a:pt x="2060" y="3644"/>
                  </a:cubicBezTo>
                  <a:lnTo>
                    <a:pt x="2060" y="3120"/>
                  </a:lnTo>
                  <a:cubicBezTo>
                    <a:pt x="2060" y="2632"/>
                    <a:pt x="2453" y="2251"/>
                    <a:pt x="2930" y="2251"/>
                  </a:cubicBezTo>
                  <a:lnTo>
                    <a:pt x="4501" y="2251"/>
                  </a:lnTo>
                  <a:cubicBezTo>
                    <a:pt x="4585" y="2251"/>
                    <a:pt x="4656" y="2168"/>
                    <a:pt x="4656" y="2084"/>
                  </a:cubicBezTo>
                  <a:cubicBezTo>
                    <a:pt x="4656" y="1989"/>
                    <a:pt x="4585" y="1918"/>
                    <a:pt x="4501" y="1918"/>
                  </a:cubicBezTo>
                  <a:lnTo>
                    <a:pt x="2930" y="1918"/>
                  </a:lnTo>
                  <a:cubicBezTo>
                    <a:pt x="2632" y="1918"/>
                    <a:pt x="2394" y="1679"/>
                    <a:pt x="2394" y="1382"/>
                  </a:cubicBezTo>
                  <a:cubicBezTo>
                    <a:pt x="2394" y="798"/>
                    <a:pt x="3025" y="322"/>
                    <a:pt x="3799" y="322"/>
                  </a:cubicBezTo>
                  <a:close/>
                  <a:moveTo>
                    <a:pt x="2084" y="1310"/>
                  </a:moveTo>
                  <a:lnTo>
                    <a:pt x="2084" y="1406"/>
                  </a:lnTo>
                  <a:cubicBezTo>
                    <a:pt x="2084" y="1679"/>
                    <a:pt x="2203" y="1918"/>
                    <a:pt x="2394" y="2084"/>
                  </a:cubicBezTo>
                  <a:cubicBezTo>
                    <a:pt x="2013" y="2275"/>
                    <a:pt x="1727" y="2692"/>
                    <a:pt x="1727" y="3156"/>
                  </a:cubicBezTo>
                  <a:lnTo>
                    <a:pt x="1727" y="3680"/>
                  </a:lnTo>
                  <a:cubicBezTo>
                    <a:pt x="1727" y="3680"/>
                    <a:pt x="1727" y="3692"/>
                    <a:pt x="1715" y="3692"/>
                  </a:cubicBezTo>
                  <a:lnTo>
                    <a:pt x="1620" y="3692"/>
                  </a:lnTo>
                  <a:cubicBezTo>
                    <a:pt x="1298" y="3692"/>
                    <a:pt x="1025" y="3954"/>
                    <a:pt x="1025" y="4287"/>
                  </a:cubicBezTo>
                  <a:cubicBezTo>
                    <a:pt x="1025" y="4549"/>
                    <a:pt x="1203" y="4775"/>
                    <a:pt x="1441" y="4847"/>
                  </a:cubicBezTo>
                  <a:cubicBezTo>
                    <a:pt x="1346" y="5037"/>
                    <a:pt x="1203" y="5335"/>
                    <a:pt x="1203" y="5597"/>
                  </a:cubicBezTo>
                  <a:cubicBezTo>
                    <a:pt x="1203" y="5870"/>
                    <a:pt x="1429" y="6097"/>
                    <a:pt x="1715" y="6097"/>
                  </a:cubicBezTo>
                  <a:cubicBezTo>
                    <a:pt x="1894" y="6097"/>
                    <a:pt x="2037" y="6013"/>
                    <a:pt x="2132" y="5894"/>
                  </a:cubicBezTo>
                  <a:cubicBezTo>
                    <a:pt x="2334" y="6204"/>
                    <a:pt x="2620" y="6466"/>
                    <a:pt x="2953" y="6656"/>
                  </a:cubicBezTo>
                  <a:lnTo>
                    <a:pt x="2953" y="7347"/>
                  </a:lnTo>
                  <a:cubicBezTo>
                    <a:pt x="2953" y="7573"/>
                    <a:pt x="2799" y="7787"/>
                    <a:pt x="2584" y="7859"/>
                  </a:cubicBezTo>
                  <a:lnTo>
                    <a:pt x="1965" y="8085"/>
                  </a:lnTo>
                  <a:cubicBezTo>
                    <a:pt x="1715" y="7621"/>
                    <a:pt x="834" y="5847"/>
                    <a:pt x="834" y="3882"/>
                  </a:cubicBezTo>
                  <a:cubicBezTo>
                    <a:pt x="834" y="3275"/>
                    <a:pt x="989" y="2727"/>
                    <a:pt x="1263" y="2227"/>
                  </a:cubicBezTo>
                  <a:cubicBezTo>
                    <a:pt x="1477" y="1870"/>
                    <a:pt x="1739" y="1560"/>
                    <a:pt x="2084" y="1310"/>
                  </a:cubicBezTo>
                  <a:close/>
                  <a:moveTo>
                    <a:pt x="3811" y="1"/>
                  </a:moveTo>
                  <a:cubicBezTo>
                    <a:pt x="3346" y="1"/>
                    <a:pt x="2918" y="132"/>
                    <a:pt x="2608" y="382"/>
                  </a:cubicBezTo>
                  <a:cubicBezTo>
                    <a:pt x="2453" y="489"/>
                    <a:pt x="2358" y="620"/>
                    <a:pt x="2263" y="763"/>
                  </a:cubicBezTo>
                  <a:cubicBezTo>
                    <a:pt x="1715" y="1084"/>
                    <a:pt x="1286" y="1537"/>
                    <a:pt x="1001" y="2037"/>
                  </a:cubicBezTo>
                  <a:cubicBezTo>
                    <a:pt x="691" y="2572"/>
                    <a:pt x="524" y="3192"/>
                    <a:pt x="524" y="3858"/>
                  </a:cubicBezTo>
                  <a:cubicBezTo>
                    <a:pt x="524" y="5108"/>
                    <a:pt x="870" y="6251"/>
                    <a:pt x="1144" y="6990"/>
                  </a:cubicBezTo>
                  <a:cubicBezTo>
                    <a:pt x="1358" y="7525"/>
                    <a:pt x="1548" y="7942"/>
                    <a:pt x="1667" y="8156"/>
                  </a:cubicBezTo>
                  <a:lnTo>
                    <a:pt x="810" y="8454"/>
                  </a:lnTo>
                  <a:cubicBezTo>
                    <a:pt x="334" y="8621"/>
                    <a:pt x="1" y="9073"/>
                    <a:pt x="1" y="9597"/>
                  </a:cubicBezTo>
                  <a:lnTo>
                    <a:pt x="1" y="10954"/>
                  </a:lnTo>
                  <a:cubicBezTo>
                    <a:pt x="1" y="11038"/>
                    <a:pt x="72" y="11121"/>
                    <a:pt x="167" y="11121"/>
                  </a:cubicBezTo>
                  <a:cubicBezTo>
                    <a:pt x="251" y="11121"/>
                    <a:pt x="322" y="11038"/>
                    <a:pt x="322" y="10954"/>
                  </a:cubicBezTo>
                  <a:lnTo>
                    <a:pt x="322" y="9633"/>
                  </a:lnTo>
                  <a:cubicBezTo>
                    <a:pt x="322" y="9252"/>
                    <a:pt x="560" y="8918"/>
                    <a:pt x="917" y="8799"/>
                  </a:cubicBezTo>
                  <a:lnTo>
                    <a:pt x="1191" y="8704"/>
                  </a:lnTo>
                  <a:cubicBezTo>
                    <a:pt x="1810" y="9561"/>
                    <a:pt x="2941" y="10097"/>
                    <a:pt x="4180" y="10097"/>
                  </a:cubicBezTo>
                  <a:cubicBezTo>
                    <a:pt x="4727" y="10097"/>
                    <a:pt x="5287" y="10002"/>
                    <a:pt x="5775" y="9788"/>
                  </a:cubicBezTo>
                  <a:cubicBezTo>
                    <a:pt x="5858" y="9764"/>
                    <a:pt x="5894" y="9657"/>
                    <a:pt x="5858" y="9585"/>
                  </a:cubicBezTo>
                  <a:cubicBezTo>
                    <a:pt x="5840" y="9512"/>
                    <a:pt x="5773" y="9481"/>
                    <a:pt x="5711" y="9481"/>
                  </a:cubicBezTo>
                  <a:cubicBezTo>
                    <a:pt x="5692" y="9481"/>
                    <a:pt x="5673" y="9484"/>
                    <a:pt x="5656" y="9490"/>
                  </a:cubicBezTo>
                  <a:cubicBezTo>
                    <a:pt x="5204" y="9680"/>
                    <a:pt x="4704" y="9788"/>
                    <a:pt x="4180" y="9788"/>
                  </a:cubicBezTo>
                  <a:cubicBezTo>
                    <a:pt x="3096" y="9788"/>
                    <a:pt x="2084" y="9347"/>
                    <a:pt x="1513" y="8609"/>
                  </a:cubicBezTo>
                  <a:lnTo>
                    <a:pt x="2727" y="8180"/>
                  </a:lnTo>
                  <a:cubicBezTo>
                    <a:pt x="3061" y="8061"/>
                    <a:pt x="3299" y="7740"/>
                    <a:pt x="3299" y="7383"/>
                  </a:cubicBezTo>
                  <a:lnTo>
                    <a:pt x="3299" y="6823"/>
                  </a:lnTo>
                  <a:cubicBezTo>
                    <a:pt x="3572" y="6930"/>
                    <a:pt x="3870" y="6990"/>
                    <a:pt x="4180" y="6990"/>
                  </a:cubicBezTo>
                  <a:cubicBezTo>
                    <a:pt x="4489" y="6990"/>
                    <a:pt x="4787" y="6930"/>
                    <a:pt x="5061" y="6823"/>
                  </a:cubicBezTo>
                  <a:lnTo>
                    <a:pt x="5061" y="7383"/>
                  </a:lnTo>
                  <a:cubicBezTo>
                    <a:pt x="5061" y="7740"/>
                    <a:pt x="5287" y="8061"/>
                    <a:pt x="5644" y="8180"/>
                  </a:cubicBezTo>
                  <a:lnTo>
                    <a:pt x="6847" y="8609"/>
                  </a:lnTo>
                  <a:cubicBezTo>
                    <a:pt x="6680" y="8823"/>
                    <a:pt x="6478" y="9014"/>
                    <a:pt x="6239" y="9180"/>
                  </a:cubicBezTo>
                  <a:cubicBezTo>
                    <a:pt x="6156" y="9228"/>
                    <a:pt x="6144" y="9323"/>
                    <a:pt x="6192" y="9407"/>
                  </a:cubicBezTo>
                  <a:cubicBezTo>
                    <a:pt x="6216" y="9442"/>
                    <a:pt x="6275" y="9478"/>
                    <a:pt x="6323" y="9478"/>
                  </a:cubicBezTo>
                  <a:cubicBezTo>
                    <a:pt x="6359" y="9478"/>
                    <a:pt x="6382" y="9466"/>
                    <a:pt x="6418" y="9442"/>
                  </a:cubicBezTo>
                  <a:cubicBezTo>
                    <a:pt x="6716" y="9240"/>
                    <a:pt x="6966" y="9002"/>
                    <a:pt x="7156" y="8716"/>
                  </a:cubicBezTo>
                  <a:lnTo>
                    <a:pt x="7430" y="8811"/>
                  </a:lnTo>
                  <a:cubicBezTo>
                    <a:pt x="7787" y="8930"/>
                    <a:pt x="8025" y="9264"/>
                    <a:pt x="8025" y="9645"/>
                  </a:cubicBezTo>
                  <a:lnTo>
                    <a:pt x="8025" y="10990"/>
                  </a:lnTo>
                  <a:cubicBezTo>
                    <a:pt x="8025" y="11085"/>
                    <a:pt x="8097" y="11157"/>
                    <a:pt x="8180" y="11157"/>
                  </a:cubicBezTo>
                  <a:cubicBezTo>
                    <a:pt x="8275" y="11157"/>
                    <a:pt x="8347" y="11085"/>
                    <a:pt x="8347" y="10990"/>
                  </a:cubicBezTo>
                  <a:lnTo>
                    <a:pt x="8347" y="9633"/>
                  </a:lnTo>
                  <a:cubicBezTo>
                    <a:pt x="8323" y="9109"/>
                    <a:pt x="7990" y="8657"/>
                    <a:pt x="7513" y="8478"/>
                  </a:cubicBezTo>
                  <a:lnTo>
                    <a:pt x="6620" y="8168"/>
                  </a:lnTo>
                  <a:cubicBezTo>
                    <a:pt x="6740" y="7978"/>
                    <a:pt x="7013" y="7525"/>
                    <a:pt x="7263" y="6918"/>
                  </a:cubicBezTo>
                  <a:cubicBezTo>
                    <a:pt x="7847" y="5561"/>
                    <a:pt x="7978" y="4489"/>
                    <a:pt x="7978" y="3823"/>
                  </a:cubicBezTo>
                  <a:cubicBezTo>
                    <a:pt x="7978" y="1703"/>
                    <a:pt x="6263" y="1"/>
                    <a:pt x="4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8164972" y="2582371"/>
              <a:ext cx="43782" cy="15492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79" y="0"/>
                  </a:moveTo>
                  <a:cubicBezTo>
                    <a:pt x="140" y="0"/>
                    <a:pt x="101" y="12"/>
                    <a:pt x="72" y="36"/>
                  </a:cubicBezTo>
                  <a:cubicBezTo>
                    <a:pt x="0" y="96"/>
                    <a:pt x="0" y="203"/>
                    <a:pt x="72" y="262"/>
                  </a:cubicBezTo>
                  <a:cubicBezTo>
                    <a:pt x="203" y="393"/>
                    <a:pt x="441" y="489"/>
                    <a:pt x="703" y="489"/>
                  </a:cubicBezTo>
                  <a:cubicBezTo>
                    <a:pt x="965" y="489"/>
                    <a:pt x="1191" y="393"/>
                    <a:pt x="1346" y="262"/>
                  </a:cubicBezTo>
                  <a:cubicBezTo>
                    <a:pt x="1381" y="203"/>
                    <a:pt x="1381" y="120"/>
                    <a:pt x="1322" y="36"/>
                  </a:cubicBezTo>
                  <a:cubicBezTo>
                    <a:pt x="1292" y="12"/>
                    <a:pt x="1250" y="0"/>
                    <a:pt x="1209" y="0"/>
                  </a:cubicBezTo>
                  <a:cubicBezTo>
                    <a:pt x="1167" y="0"/>
                    <a:pt x="1125" y="12"/>
                    <a:pt x="1096" y="36"/>
                  </a:cubicBezTo>
                  <a:cubicBezTo>
                    <a:pt x="1036" y="96"/>
                    <a:pt x="881" y="179"/>
                    <a:pt x="691" y="179"/>
                  </a:cubicBezTo>
                  <a:cubicBezTo>
                    <a:pt x="488" y="179"/>
                    <a:pt x="346" y="96"/>
                    <a:pt x="286" y="36"/>
                  </a:cubicBezTo>
                  <a:cubicBezTo>
                    <a:pt x="256" y="12"/>
                    <a:pt x="218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2"/>
            <p:cNvSpPr/>
            <p:nvPr/>
          </p:nvSpPr>
          <p:spPr>
            <a:xfrm>
              <a:off x="8141592" y="2519137"/>
              <a:ext cx="18501" cy="13844"/>
            </a:xfrm>
            <a:custGeom>
              <a:avLst/>
              <a:gdLst/>
              <a:ahLst/>
              <a:cxnLst/>
              <a:rect l="l" t="t" r="r" b="b"/>
              <a:pathLst>
                <a:path w="584" h="437" extrusionOk="0">
                  <a:moveTo>
                    <a:pt x="404" y="1"/>
                  </a:moveTo>
                  <a:cubicBezTo>
                    <a:pt x="381" y="1"/>
                    <a:pt x="357" y="7"/>
                    <a:pt x="333" y="20"/>
                  </a:cubicBezTo>
                  <a:lnTo>
                    <a:pt x="119" y="115"/>
                  </a:lnTo>
                  <a:cubicBezTo>
                    <a:pt x="48" y="163"/>
                    <a:pt x="0" y="258"/>
                    <a:pt x="48" y="341"/>
                  </a:cubicBezTo>
                  <a:cubicBezTo>
                    <a:pt x="71" y="401"/>
                    <a:pt x="131" y="437"/>
                    <a:pt x="191" y="437"/>
                  </a:cubicBezTo>
                  <a:cubicBezTo>
                    <a:pt x="226" y="437"/>
                    <a:pt x="238" y="437"/>
                    <a:pt x="274" y="413"/>
                  </a:cubicBezTo>
                  <a:lnTo>
                    <a:pt x="476" y="318"/>
                  </a:lnTo>
                  <a:cubicBezTo>
                    <a:pt x="548" y="270"/>
                    <a:pt x="583" y="163"/>
                    <a:pt x="548" y="91"/>
                  </a:cubicBezTo>
                  <a:cubicBezTo>
                    <a:pt x="522" y="40"/>
                    <a:pt x="465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2"/>
            <p:cNvSpPr/>
            <p:nvPr/>
          </p:nvSpPr>
          <p:spPr>
            <a:xfrm>
              <a:off x="8211731" y="2518409"/>
              <a:ext cx="18881" cy="13812"/>
            </a:xfrm>
            <a:custGeom>
              <a:avLst/>
              <a:gdLst/>
              <a:ahLst/>
              <a:cxnLst/>
              <a:rect l="l" t="t" r="r" b="b"/>
              <a:pathLst>
                <a:path w="596" h="436" extrusionOk="0">
                  <a:moveTo>
                    <a:pt x="208" y="0"/>
                  </a:moveTo>
                  <a:cubicBezTo>
                    <a:pt x="148" y="0"/>
                    <a:pt x="83" y="39"/>
                    <a:pt x="48" y="91"/>
                  </a:cubicBezTo>
                  <a:cubicBezTo>
                    <a:pt x="1" y="174"/>
                    <a:pt x="48" y="269"/>
                    <a:pt x="120" y="317"/>
                  </a:cubicBezTo>
                  <a:lnTo>
                    <a:pt x="334" y="424"/>
                  </a:lnTo>
                  <a:cubicBezTo>
                    <a:pt x="358" y="436"/>
                    <a:pt x="382" y="436"/>
                    <a:pt x="405" y="436"/>
                  </a:cubicBezTo>
                  <a:cubicBezTo>
                    <a:pt x="465" y="436"/>
                    <a:pt x="524" y="412"/>
                    <a:pt x="560" y="353"/>
                  </a:cubicBezTo>
                  <a:cubicBezTo>
                    <a:pt x="596" y="257"/>
                    <a:pt x="572" y="174"/>
                    <a:pt x="477" y="126"/>
                  </a:cubicBezTo>
                  <a:lnTo>
                    <a:pt x="274" y="19"/>
                  </a:lnTo>
                  <a:cubicBezTo>
                    <a:pt x="255" y="6"/>
                    <a:pt x="232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42"/>
          <p:cNvGrpSpPr/>
          <p:nvPr/>
        </p:nvGrpSpPr>
        <p:grpSpPr>
          <a:xfrm>
            <a:off x="4631836" y="700575"/>
            <a:ext cx="267854" cy="355735"/>
            <a:chOff x="4903389" y="1500214"/>
            <a:chExt cx="267854" cy="355735"/>
          </a:xfrm>
        </p:grpSpPr>
        <p:sp>
          <p:nvSpPr>
            <p:cNvPr id="1224" name="Google Shape;1224;p42"/>
            <p:cNvSpPr/>
            <p:nvPr/>
          </p:nvSpPr>
          <p:spPr>
            <a:xfrm>
              <a:off x="4997700" y="16118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3"/>
                    <a:pt x="167" y="513"/>
                  </a:cubicBezTo>
                  <a:cubicBezTo>
                    <a:pt x="250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2"/>
            <p:cNvSpPr/>
            <p:nvPr/>
          </p:nvSpPr>
          <p:spPr>
            <a:xfrm>
              <a:off x="5064830" y="1611854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3"/>
                    <a:pt x="156" y="513"/>
                  </a:cubicBezTo>
                  <a:cubicBezTo>
                    <a:pt x="251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2"/>
            <p:cNvSpPr/>
            <p:nvPr/>
          </p:nvSpPr>
          <p:spPr>
            <a:xfrm>
              <a:off x="5013160" y="1650820"/>
              <a:ext cx="45302" cy="15777"/>
            </a:xfrm>
            <a:custGeom>
              <a:avLst/>
              <a:gdLst/>
              <a:ahLst/>
              <a:cxnLst/>
              <a:rect l="l" t="t" r="r" b="b"/>
              <a:pathLst>
                <a:path w="1430" h="498" extrusionOk="0">
                  <a:moveTo>
                    <a:pt x="188" y="0"/>
                  </a:moveTo>
                  <a:cubicBezTo>
                    <a:pt x="146" y="0"/>
                    <a:pt x="102" y="15"/>
                    <a:pt x="60" y="45"/>
                  </a:cubicBezTo>
                  <a:cubicBezTo>
                    <a:pt x="1" y="104"/>
                    <a:pt x="1" y="199"/>
                    <a:pt x="60" y="283"/>
                  </a:cubicBezTo>
                  <a:cubicBezTo>
                    <a:pt x="203" y="414"/>
                    <a:pt x="453" y="497"/>
                    <a:pt x="703" y="497"/>
                  </a:cubicBezTo>
                  <a:cubicBezTo>
                    <a:pt x="953" y="497"/>
                    <a:pt x="1215" y="414"/>
                    <a:pt x="1346" y="283"/>
                  </a:cubicBezTo>
                  <a:cubicBezTo>
                    <a:pt x="1429" y="223"/>
                    <a:pt x="1429" y="116"/>
                    <a:pt x="1370" y="45"/>
                  </a:cubicBezTo>
                  <a:cubicBezTo>
                    <a:pt x="1340" y="15"/>
                    <a:pt x="1301" y="0"/>
                    <a:pt x="1260" y="0"/>
                  </a:cubicBezTo>
                  <a:cubicBezTo>
                    <a:pt x="1218" y="0"/>
                    <a:pt x="1173" y="15"/>
                    <a:pt x="1132" y="45"/>
                  </a:cubicBezTo>
                  <a:cubicBezTo>
                    <a:pt x="1072" y="104"/>
                    <a:pt x="929" y="176"/>
                    <a:pt x="715" y="176"/>
                  </a:cubicBezTo>
                  <a:cubicBezTo>
                    <a:pt x="513" y="176"/>
                    <a:pt x="358" y="104"/>
                    <a:pt x="298" y="45"/>
                  </a:cubicBezTo>
                  <a:cubicBezTo>
                    <a:pt x="268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2"/>
            <p:cNvSpPr/>
            <p:nvPr/>
          </p:nvSpPr>
          <p:spPr>
            <a:xfrm>
              <a:off x="4903389" y="1500214"/>
              <a:ext cx="267854" cy="355735"/>
            </a:xfrm>
            <a:custGeom>
              <a:avLst/>
              <a:gdLst/>
              <a:ahLst/>
              <a:cxnLst/>
              <a:rect l="l" t="t" r="r" b="b"/>
              <a:pathLst>
                <a:path w="8455" h="11229" extrusionOk="0">
                  <a:moveTo>
                    <a:pt x="1382" y="3144"/>
                  </a:moveTo>
                  <a:lnTo>
                    <a:pt x="1382" y="3394"/>
                  </a:lnTo>
                  <a:cubicBezTo>
                    <a:pt x="1180" y="3489"/>
                    <a:pt x="1025" y="3691"/>
                    <a:pt x="1025" y="3941"/>
                  </a:cubicBezTo>
                  <a:cubicBezTo>
                    <a:pt x="1025" y="4275"/>
                    <a:pt x="1299" y="4537"/>
                    <a:pt x="1620" y="4537"/>
                  </a:cubicBezTo>
                  <a:lnTo>
                    <a:pt x="1739" y="4537"/>
                  </a:lnTo>
                  <a:cubicBezTo>
                    <a:pt x="1811" y="5073"/>
                    <a:pt x="2073" y="5549"/>
                    <a:pt x="2430" y="5930"/>
                  </a:cubicBezTo>
                  <a:cubicBezTo>
                    <a:pt x="2362" y="5952"/>
                    <a:pt x="2270" y="5961"/>
                    <a:pt x="2172" y="5961"/>
                  </a:cubicBezTo>
                  <a:cubicBezTo>
                    <a:pt x="2116" y="5961"/>
                    <a:pt x="2058" y="5958"/>
                    <a:pt x="2001" y="5954"/>
                  </a:cubicBezTo>
                  <a:cubicBezTo>
                    <a:pt x="1656" y="5894"/>
                    <a:pt x="1370" y="5644"/>
                    <a:pt x="1251" y="5299"/>
                  </a:cubicBezTo>
                  <a:cubicBezTo>
                    <a:pt x="1203" y="5168"/>
                    <a:pt x="1192" y="5037"/>
                    <a:pt x="1203" y="4894"/>
                  </a:cubicBezTo>
                  <a:cubicBezTo>
                    <a:pt x="1215" y="4715"/>
                    <a:pt x="1144" y="4537"/>
                    <a:pt x="989" y="4442"/>
                  </a:cubicBezTo>
                  <a:cubicBezTo>
                    <a:pt x="751" y="4275"/>
                    <a:pt x="620" y="3989"/>
                    <a:pt x="691" y="3703"/>
                  </a:cubicBezTo>
                  <a:cubicBezTo>
                    <a:pt x="751" y="3429"/>
                    <a:pt x="965" y="3203"/>
                    <a:pt x="1251" y="3156"/>
                  </a:cubicBezTo>
                  <a:cubicBezTo>
                    <a:pt x="1299" y="3144"/>
                    <a:pt x="1334" y="3144"/>
                    <a:pt x="1382" y="3144"/>
                  </a:cubicBezTo>
                  <a:close/>
                  <a:moveTo>
                    <a:pt x="7002" y="3144"/>
                  </a:moveTo>
                  <a:cubicBezTo>
                    <a:pt x="7037" y="3144"/>
                    <a:pt x="7085" y="3144"/>
                    <a:pt x="7145" y="3156"/>
                  </a:cubicBezTo>
                  <a:cubicBezTo>
                    <a:pt x="7430" y="3203"/>
                    <a:pt x="7669" y="3441"/>
                    <a:pt x="7716" y="3703"/>
                  </a:cubicBezTo>
                  <a:cubicBezTo>
                    <a:pt x="7776" y="3989"/>
                    <a:pt x="7657" y="4275"/>
                    <a:pt x="7418" y="4442"/>
                  </a:cubicBezTo>
                  <a:cubicBezTo>
                    <a:pt x="7264" y="4537"/>
                    <a:pt x="7180" y="4715"/>
                    <a:pt x="7192" y="4894"/>
                  </a:cubicBezTo>
                  <a:cubicBezTo>
                    <a:pt x="7204" y="5037"/>
                    <a:pt x="7192" y="5168"/>
                    <a:pt x="7145" y="5299"/>
                  </a:cubicBezTo>
                  <a:cubicBezTo>
                    <a:pt x="7037" y="5632"/>
                    <a:pt x="6740" y="5894"/>
                    <a:pt x="6406" y="5954"/>
                  </a:cubicBezTo>
                  <a:cubicBezTo>
                    <a:pt x="6348" y="5966"/>
                    <a:pt x="6290" y="5971"/>
                    <a:pt x="6233" y="5971"/>
                  </a:cubicBezTo>
                  <a:cubicBezTo>
                    <a:pt x="6126" y="5971"/>
                    <a:pt x="6023" y="5953"/>
                    <a:pt x="5930" y="5930"/>
                  </a:cubicBezTo>
                  <a:cubicBezTo>
                    <a:pt x="6287" y="5549"/>
                    <a:pt x="6537" y="5073"/>
                    <a:pt x="6609" y="4537"/>
                  </a:cubicBezTo>
                  <a:lnTo>
                    <a:pt x="6728" y="4537"/>
                  </a:lnTo>
                  <a:cubicBezTo>
                    <a:pt x="7061" y="4537"/>
                    <a:pt x="7323" y="4275"/>
                    <a:pt x="7323" y="3941"/>
                  </a:cubicBezTo>
                  <a:cubicBezTo>
                    <a:pt x="7323" y="3703"/>
                    <a:pt x="7168" y="3501"/>
                    <a:pt x="6966" y="3394"/>
                  </a:cubicBezTo>
                  <a:lnTo>
                    <a:pt x="6966" y="3144"/>
                  </a:lnTo>
                  <a:close/>
                  <a:moveTo>
                    <a:pt x="4216" y="346"/>
                  </a:moveTo>
                  <a:cubicBezTo>
                    <a:pt x="5585" y="346"/>
                    <a:pt x="6680" y="1441"/>
                    <a:pt x="6680" y="2810"/>
                  </a:cubicBezTo>
                  <a:lnTo>
                    <a:pt x="6680" y="3346"/>
                  </a:lnTo>
                  <a:lnTo>
                    <a:pt x="6668" y="3346"/>
                  </a:lnTo>
                  <a:cubicBezTo>
                    <a:pt x="6502" y="3346"/>
                    <a:pt x="6347" y="3322"/>
                    <a:pt x="6192" y="3287"/>
                  </a:cubicBezTo>
                  <a:cubicBezTo>
                    <a:pt x="6180" y="3283"/>
                    <a:pt x="6167" y="3281"/>
                    <a:pt x="6154" y="3281"/>
                  </a:cubicBezTo>
                  <a:cubicBezTo>
                    <a:pt x="6081" y="3281"/>
                    <a:pt x="6008" y="3335"/>
                    <a:pt x="5978" y="3406"/>
                  </a:cubicBezTo>
                  <a:cubicBezTo>
                    <a:pt x="5954" y="3501"/>
                    <a:pt x="6014" y="3584"/>
                    <a:pt x="6097" y="3620"/>
                  </a:cubicBezTo>
                  <a:cubicBezTo>
                    <a:pt x="6299" y="3680"/>
                    <a:pt x="6490" y="3691"/>
                    <a:pt x="6668" y="3691"/>
                  </a:cubicBezTo>
                  <a:lnTo>
                    <a:pt x="6752" y="3691"/>
                  </a:lnTo>
                  <a:cubicBezTo>
                    <a:pt x="6907" y="3691"/>
                    <a:pt x="7026" y="3810"/>
                    <a:pt x="7026" y="3965"/>
                  </a:cubicBezTo>
                  <a:cubicBezTo>
                    <a:pt x="7026" y="4108"/>
                    <a:pt x="6907" y="4227"/>
                    <a:pt x="6752" y="4227"/>
                  </a:cubicBezTo>
                  <a:lnTo>
                    <a:pt x="6656" y="4227"/>
                  </a:lnTo>
                  <a:lnTo>
                    <a:pt x="6656" y="4215"/>
                  </a:lnTo>
                  <a:cubicBezTo>
                    <a:pt x="6656" y="4120"/>
                    <a:pt x="6573" y="4049"/>
                    <a:pt x="6490" y="4049"/>
                  </a:cubicBezTo>
                  <a:cubicBezTo>
                    <a:pt x="6395" y="4049"/>
                    <a:pt x="6323" y="4120"/>
                    <a:pt x="6323" y="4215"/>
                  </a:cubicBezTo>
                  <a:cubicBezTo>
                    <a:pt x="6323" y="5370"/>
                    <a:pt x="5371" y="6323"/>
                    <a:pt x="4216" y="6323"/>
                  </a:cubicBezTo>
                  <a:cubicBezTo>
                    <a:pt x="3037" y="6311"/>
                    <a:pt x="2084" y="5358"/>
                    <a:pt x="2084" y="4203"/>
                  </a:cubicBezTo>
                  <a:cubicBezTo>
                    <a:pt x="2084" y="4108"/>
                    <a:pt x="2013" y="4037"/>
                    <a:pt x="1918" y="4037"/>
                  </a:cubicBezTo>
                  <a:cubicBezTo>
                    <a:pt x="1834" y="4037"/>
                    <a:pt x="1763" y="4108"/>
                    <a:pt x="1763" y="4203"/>
                  </a:cubicBezTo>
                  <a:lnTo>
                    <a:pt x="1763" y="4215"/>
                  </a:lnTo>
                  <a:lnTo>
                    <a:pt x="1656" y="4215"/>
                  </a:lnTo>
                  <a:cubicBezTo>
                    <a:pt x="1501" y="4215"/>
                    <a:pt x="1382" y="4096"/>
                    <a:pt x="1382" y="3941"/>
                  </a:cubicBezTo>
                  <a:cubicBezTo>
                    <a:pt x="1382" y="3799"/>
                    <a:pt x="1501" y="3680"/>
                    <a:pt x="1656" y="3680"/>
                  </a:cubicBezTo>
                  <a:lnTo>
                    <a:pt x="1739" y="3680"/>
                  </a:lnTo>
                  <a:cubicBezTo>
                    <a:pt x="2918" y="3680"/>
                    <a:pt x="3847" y="2667"/>
                    <a:pt x="4180" y="2215"/>
                  </a:cubicBezTo>
                  <a:lnTo>
                    <a:pt x="4216" y="2215"/>
                  </a:lnTo>
                  <a:cubicBezTo>
                    <a:pt x="4418" y="2489"/>
                    <a:pt x="4871" y="2977"/>
                    <a:pt x="5454" y="3322"/>
                  </a:cubicBezTo>
                  <a:cubicBezTo>
                    <a:pt x="5476" y="3337"/>
                    <a:pt x="5502" y="3344"/>
                    <a:pt x="5528" y="3344"/>
                  </a:cubicBezTo>
                  <a:cubicBezTo>
                    <a:pt x="5586" y="3344"/>
                    <a:pt x="5644" y="3312"/>
                    <a:pt x="5668" y="3263"/>
                  </a:cubicBezTo>
                  <a:cubicBezTo>
                    <a:pt x="5716" y="3191"/>
                    <a:pt x="5680" y="3084"/>
                    <a:pt x="5609" y="3037"/>
                  </a:cubicBezTo>
                  <a:cubicBezTo>
                    <a:pt x="5073" y="2727"/>
                    <a:pt x="4680" y="2263"/>
                    <a:pt x="4478" y="2025"/>
                  </a:cubicBezTo>
                  <a:cubicBezTo>
                    <a:pt x="4418" y="1929"/>
                    <a:pt x="4323" y="1894"/>
                    <a:pt x="4216" y="1894"/>
                  </a:cubicBezTo>
                  <a:cubicBezTo>
                    <a:pt x="4109" y="1894"/>
                    <a:pt x="4001" y="1941"/>
                    <a:pt x="3942" y="2025"/>
                  </a:cubicBezTo>
                  <a:cubicBezTo>
                    <a:pt x="2989" y="3227"/>
                    <a:pt x="2096" y="3346"/>
                    <a:pt x="1763" y="3346"/>
                  </a:cubicBezTo>
                  <a:lnTo>
                    <a:pt x="1739" y="3346"/>
                  </a:lnTo>
                  <a:lnTo>
                    <a:pt x="1739" y="2810"/>
                  </a:lnTo>
                  <a:cubicBezTo>
                    <a:pt x="1739" y="1453"/>
                    <a:pt x="2846" y="346"/>
                    <a:pt x="4216" y="346"/>
                  </a:cubicBezTo>
                  <a:close/>
                  <a:moveTo>
                    <a:pt x="5085" y="6477"/>
                  </a:moveTo>
                  <a:lnTo>
                    <a:pt x="5085" y="7359"/>
                  </a:lnTo>
                  <a:cubicBezTo>
                    <a:pt x="5085" y="7847"/>
                    <a:pt x="4692" y="8252"/>
                    <a:pt x="4192" y="8252"/>
                  </a:cubicBezTo>
                  <a:cubicBezTo>
                    <a:pt x="3704" y="8252"/>
                    <a:pt x="3299" y="7847"/>
                    <a:pt x="3299" y="7359"/>
                  </a:cubicBezTo>
                  <a:lnTo>
                    <a:pt x="3299" y="6477"/>
                  </a:lnTo>
                  <a:cubicBezTo>
                    <a:pt x="3573" y="6585"/>
                    <a:pt x="3882" y="6644"/>
                    <a:pt x="4192" y="6644"/>
                  </a:cubicBezTo>
                  <a:cubicBezTo>
                    <a:pt x="4513" y="6644"/>
                    <a:pt x="4811" y="6585"/>
                    <a:pt x="5085" y="6477"/>
                  </a:cubicBezTo>
                  <a:close/>
                  <a:moveTo>
                    <a:pt x="5430" y="7061"/>
                  </a:moveTo>
                  <a:lnTo>
                    <a:pt x="5883" y="7204"/>
                  </a:lnTo>
                  <a:cubicBezTo>
                    <a:pt x="5954" y="7239"/>
                    <a:pt x="6002" y="7299"/>
                    <a:pt x="6002" y="7370"/>
                  </a:cubicBezTo>
                  <a:cubicBezTo>
                    <a:pt x="6014" y="7990"/>
                    <a:pt x="5883" y="8502"/>
                    <a:pt x="5752" y="8799"/>
                  </a:cubicBezTo>
                  <a:cubicBezTo>
                    <a:pt x="5664" y="9003"/>
                    <a:pt x="5465" y="9128"/>
                    <a:pt x="5259" y="9128"/>
                  </a:cubicBezTo>
                  <a:cubicBezTo>
                    <a:pt x="5213" y="9128"/>
                    <a:pt x="5166" y="9122"/>
                    <a:pt x="5121" y="9109"/>
                  </a:cubicBezTo>
                  <a:lnTo>
                    <a:pt x="4240" y="8883"/>
                  </a:lnTo>
                  <a:lnTo>
                    <a:pt x="4168" y="8883"/>
                  </a:lnTo>
                  <a:lnTo>
                    <a:pt x="3287" y="9109"/>
                  </a:lnTo>
                  <a:cubicBezTo>
                    <a:pt x="3247" y="9118"/>
                    <a:pt x="3205" y="9123"/>
                    <a:pt x="3164" y="9123"/>
                  </a:cubicBezTo>
                  <a:cubicBezTo>
                    <a:pt x="2953" y="9123"/>
                    <a:pt x="2748" y="8999"/>
                    <a:pt x="2668" y="8799"/>
                  </a:cubicBezTo>
                  <a:cubicBezTo>
                    <a:pt x="2525" y="8490"/>
                    <a:pt x="2394" y="7990"/>
                    <a:pt x="2430" y="7370"/>
                  </a:cubicBezTo>
                  <a:cubicBezTo>
                    <a:pt x="2430" y="7299"/>
                    <a:pt x="2489" y="7216"/>
                    <a:pt x="2549" y="7204"/>
                  </a:cubicBezTo>
                  <a:lnTo>
                    <a:pt x="2989" y="7061"/>
                  </a:lnTo>
                  <a:lnTo>
                    <a:pt x="2989" y="7359"/>
                  </a:lnTo>
                  <a:cubicBezTo>
                    <a:pt x="2989" y="8025"/>
                    <a:pt x="3537" y="8573"/>
                    <a:pt x="4216" y="8573"/>
                  </a:cubicBezTo>
                  <a:cubicBezTo>
                    <a:pt x="4882" y="8573"/>
                    <a:pt x="5430" y="8025"/>
                    <a:pt x="5430" y="7359"/>
                  </a:cubicBezTo>
                  <a:lnTo>
                    <a:pt x="5430" y="7061"/>
                  </a:lnTo>
                  <a:close/>
                  <a:moveTo>
                    <a:pt x="4204" y="0"/>
                  </a:moveTo>
                  <a:cubicBezTo>
                    <a:pt x="2656" y="0"/>
                    <a:pt x="1406" y="1251"/>
                    <a:pt x="1406" y="2798"/>
                  </a:cubicBezTo>
                  <a:lnTo>
                    <a:pt x="1406" y="2810"/>
                  </a:lnTo>
                  <a:cubicBezTo>
                    <a:pt x="1346" y="2810"/>
                    <a:pt x="1263" y="2810"/>
                    <a:pt x="1203" y="2822"/>
                  </a:cubicBezTo>
                  <a:cubicBezTo>
                    <a:pt x="787" y="2906"/>
                    <a:pt x="453" y="3227"/>
                    <a:pt x="370" y="3644"/>
                  </a:cubicBezTo>
                  <a:cubicBezTo>
                    <a:pt x="287" y="4061"/>
                    <a:pt x="465" y="4477"/>
                    <a:pt x="811" y="4715"/>
                  </a:cubicBezTo>
                  <a:cubicBezTo>
                    <a:pt x="870" y="4751"/>
                    <a:pt x="894" y="4823"/>
                    <a:pt x="882" y="4882"/>
                  </a:cubicBezTo>
                  <a:cubicBezTo>
                    <a:pt x="870" y="5061"/>
                    <a:pt x="882" y="5239"/>
                    <a:pt x="941" y="5418"/>
                  </a:cubicBezTo>
                  <a:cubicBezTo>
                    <a:pt x="1084" y="5858"/>
                    <a:pt x="1477" y="6204"/>
                    <a:pt x="1942" y="6299"/>
                  </a:cubicBezTo>
                  <a:cubicBezTo>
                    <a:pt x="2013" y="6311"/>
                    <a:pt x="2096" y="6311"/>
                    <a:pt x="2180" y="6311"/>
                  </a:cubicBezTo>
                  <a:cubicBezTo>
                    <a:pt x="2370" y="6311"/>
                    <a:pt x="2561" y="6263"/>
                    <a:pt x="2739" y="6180"/>
                  </a:cubicBezTo>
                  <a:cubicBezTo>
                    <a:pt x="2811" y="6239"/>
                    <a:pt x="2894" y="6275"/>
                    <a:pt x="2977" y="6323"/>
                  </a:cubicBezTo>
                  <a:lnTo>
                    <a:pt x="2977" y="6716"/>
                  </a:lnTo>
                  <a:lnTo>
                    <a:pt x="2430" y="6906"/>
                  </a:lnTo>
                  <a:cubicBezTo>
                    <a:pt x="2239" y="6978"/>
                    <a:pt x="2096" y="7156"/>
                    <a:pt x="2084" y="7370"/>
                  </a:cubicBezTo>
                  <a:lnTo>
                    <a:pt x="2084" y="7394"/>
                  </a:lnTo>
                  <a:lnTo>
                    <a:pt x="822" y="7847"/>
                  </a:lnTo>
                  <a:cubicBezTo>
                    <a:pt x="334" y="8025"/>
                    <a:pt x="1" y="8466"/>
                    <a:pt x="1" y="8990"/>
                  </a:cubicBezTo>
                  <a:lnTo>
                    <a:pt x="1" y="11061"/>
                  </a:lnTo>
                  <a:cubicBezTo>
                    <a:pt x="1" y="11145"/>
                    <a:pt x="72" y="11228"/>
                    <a:pt x="168" y="11228"/>
                  </a:cubicBezTo>
                  <a:cubicBezTo>
                    <a:pt x="251" y="11228"/>
                    <a:pt x="334" y="11145"/>
                    <a:pt x="334" y="11061"/>
                  </a:cubicBezTo>
                  <a:lnTo>
                    <a:pt x="334" y="8990"/>
                  </a:lnTo>
                  <a:cubicBezTo>
                    <a:pt x="334" y="8883"/>
                    <a:pt x="346" y="8787"/>
                    <a:pt x="394" y="8680"/>
                  </a:cubicBezTo>
                  <a:lnTo>
                    <a:pt x="1227" y="9395"/>
                  </a:lnTo>
                  <a:cubicBezTo>
                    <a:pt x="1346" y="9490"/>
                    <a:pt x="1418" y="9645"/>
                    <a:pt x="1418" y="9787"/>
                  </a:cubicBezTo>
                  <a:lnTo>
                    <a:pt x="1418" y="11061"/>
                  </a:lnTo>
                  <a:cubicBezTo>
                    <a:pt x="1418" y="11145"/>
                    <a:pt x="1489" y="11228"/>
                    <a:pt x="1584" y="11228"/>
                  </a:cubicBezTo>
                  <a:cubicBezTo>
                    <a:pt x="1668" y="11228"/>
                    <a:pt x="1739" y="11145"/>
                    <a:pt x="1739" y="11061"/>
                  </a:cubicBezTo>
                  <a:lnTo>
                    <a:pt x="1739" y="9787"/>
                  </a:lnTo>
                  <a:cubicBezTo>
                    <a:pt x="1739" y="9537"/>
                    <a:pt x="1644" y="9299"/>
                    <a:pt x="1442" y="9144"/>
                  </a:cubicBezTo>
                  <a:lnTo>
                    <a:pt x="584" y="8394"/>
                  </a:lnTo>
                  <a:cubicBezTo>
                    <a:pt x="668" y="8287"/>
                    <a:pt x="811" y="8204"/>
                    <a:pt x="941" y="8156"/>
                  </a:cubicBezTo>
                  <a:lnTo>
                    <a:pt x="2096" y="7751"/>
                  </a:lnTo>
                  <a:cubicBezTo>
                    <a:pt x="2132" y="8263"/>
                    <a:pt x="2251" y="8680"/>
                    <a:pt x="2370" y="8942"/>
                  </a:cubicBezTo>
                  <a:cubicBezTo>
                    <a:pt x="2508" y="9277"/>
                    <a:pt x="2825" y="9481"/>
                    <a:pt x="3167" y="9481"/>
                  </a:cubicBezTo>
                  <a:cubicBezTo>
                    <a:pt x="3238" y="9481"/>
                    <a:pt x="3310" y="9473"/>
                    <a:pt x="3382" y="9454"/>
                  </a:cubicBezTo>
                  <a:lnTo>
                    <a:pt x="4061" y="9287"/>
                  </a:lnTo>
                  <a:lnTo>
                    <a:pt x="4061" y="9823"/>
                  </a:lnTo>
                  <a:cubicBezTo>
                    <a:pt x="4061" y="9918"/>
                    <a:pt x="4144" y="9990"/>
                    <a:pt x="4228" y="9990"/>
                  </a:cubicBezTo>
                  <a:cubicBezTo>
                    <a:pt x="4311" y="9990"/>
                    <a:pt x="4394" y="9918"/>
                    <a:pt x="4394" y="9823"/>
                  </a:cubicBezTo>
                  <a:lnTo>
                    <a:pt x="4394" y="9287"/>
                  </a:lnTo>
                  <a:lnTo>
                    <a:pt x="5073" y="9454"/>
                  </a:lnTo>
                  <a:cubicBezTo>
                    <a:pt x="5144" y="9466"/>
                    <a:pt x="5228" y="9478"/>
                    <a:pt x="5287" y="9478"/>
                  </a:cubicBezTo>
                  <a:cubicBezTo>
                    <a:pt x="5621" y="9478"/>
                    <a:pt x="5942" y="9275"/>
                    <a:pt x="6085" y="8942"/>
                  </a:cubicBezTo>
                  <a:cubicBezTo>
                    <a:pt x="6204" y="8680"/>
                    <a:pt x="6323" y="8263"/>
                    <a:pt x="6359" y="7751"/>
                  </a:cubicBezTo>
                  <a:lnTo>
                    <a:pt x="7514" y="8156"/>
                  </a:lnTo>
                  <a:cubicBezTo>
                    <a:pt x="7669" y="8204"/>
                    <a:pt x="7788" y="8287"/>
                    <a:pt x="7871" y="8394"/>
                  </a:cubicBezTo>
                  <a:lnTo>
                    <a:pt x="7014" y="9133"/>
                  </a:lnTo>
                  <a:cubicBezTo>
                    <a:pt x="6823" y="9299"/>
                    <a:pt x="6716" y="9537"/>
                    <a:pt x="6716" y="9787"/>
                  </a:cubicBezTo>
                  <a:lnTo>
                    <a:pt x="6716" y="11061"/>
                  </a:lnTo>
                  <a:cubicBezTo>
                    <a:pt x="6716" y="11145"/>
                    <a:pt x="6787" y="11216"/>
                    <a:pt x="6871" y="11216"/>
                  </a:cubicBezTo>
                  <a:cubicBezTo>
                    <a:pt x="6966" y="11216"/>
                    <a:pt x="7037" y="11145"/>
                    <a:pt x="7037" y="11061"/>
                  </a:cubicBezTo>
                  <a:lnTo>
                    <a:pt x="7037" y="9787"/>
                  </a:lnTo>
                  <a:cubicBezTo>
                    <a:pt x="7037" y="9633"/>
                    <a:pt x="7109" y="9478"/>
                    <a:pt x="7228" y="9395"/>
                  </a:cubicBezTo>
                  <a:lnTo>
                    <a:pt x="8061" y="8680"/>
                  </a:lnTo>
                  <a:cubicBezTo>
                    <a:pt x="8097" y="8775"/>
                    <a:pt x="8121" y="8883"/>
                    <a:pt x="8121" y="8990"/>
                  </a:cubicBezTo>
                  <a:lnTo>
                    <a:pt x="8121" y="11061"/>
                  </a:lnTo>
                  <a:cubicBezTo>
                    <a:pt x="8121" y="11145"/>
                    <a:pt x="8204" y="11216"/>
                    <a:pt x="8288" y="11216"/>
                  </a:cubicBezTo>
                  <a:cubicBezTo>
                    <a:pt x="8383" y="11216"/>
                    <a:pt x="8454" y="11145"/>
                    <a:pt x="8454" y="11061"/>
                  </a:cubicBezTo>
                  <a:lnTo>
                    <a:pt x="8454" y="8990"/>
                  </a:lnTo>
                  <a:cubicBezTo>
                    <a:pt x="8395" y="8466"/>
                    <a:pt x="8061" y="8013"/>
                    <a:pt x="7573" y="7847"/>
                  </a:cubicBezTo>
                  <a:lnTo>
                    <a:pt x="6311" y="7394"/>
                  </a:lnTo>
                  <a:lnTo>
                    <a:pt x="6311" y="7370"/>
                  </a:lnTo>
                  <a:cubicBezTo>
                    <a:pt x="6299" y="7156"/>
                    <a:pt x="6168" y="6978"/>
                    <a:pt x="5966" y="6906"/>
                  </a:cubicBezTo>
                  <a:lnTo>
                    <a:pt x="5418" y="6716"/>
                  </a:lnTo>
                  <a:lnTo>
                    <a:pt x="5418" y="6323"/>
                  </a:lnTo>
                  <a:cubicBezTo>
                    <a:pt x="5502" y="6275"/>
                    <a:pt x="5585" y="6216"/>
                    <a:pt x="5656" y="6180"/>
                  </a:cubicBezTo>
                  <a:cubicBezTo>
                    <a:pt x="5835" y="6263"/>
                    <a:pt x="6025" y="6311"/>
                    <a:pt x="6216" y="6311"/>
                  </a:cubicBezTo>
                  <a:cubicBezTo>
                    <a:pt x="6299" y="6311"/>
                    <a:pt x="6383" y="6311"/>
                    <a:pt x="6454" y="6299"/>
                  </a:cubicBezTo>
                  <a:cubicBezTo>
                    <a:pt x="6918" y="6204"/>
                    <a:pt x="7311" y="5858"/>
                    <a:pt x="7454" y="5418"/>
                  </a:cubicBezTo>
                  <a:cubicBezTo>
                    <a:pt x="7514" y="5239"/>
                    <a:pt x="7526" y="5061"/>
                    <a:pt x="7514" y="4882"/>
                  </a:cubicBezTo>
                  <a:cubicBezTo>
                    <a:pt x="7514" y="4823"/>
                    <a:pt x="7549" y="4751"/>
                    <a:pt x="7585" y="4715"/>
                  </a:cubicBezTo>
                  <a:cubicBezTo>
                    <a:pt x="7954" y="4477"/>
                    <a:pt x="8109" y="4061"/>
                    <a:pt x="8026" y="3644"/>
                  </a:cubicBezTo>
                  <a:cubicBezTo>
                    <a:pt x="7930" y="3227"/>
                    <a:pt x="7609" y="2906"/>
                    <a:pt x="7192" y="2822"/>
                  </a:cubicBezTo>
                  <a:cubicBezTo>
                    <a:pt x="7133" y="2810"/>
                    <a:pt x="7061" y="2810"/>
                    <a:pt x="7002" y="2810"/>
                  </a:cubicBezTo>
                  <a:lnTo>
                    <a:pt x="7002" y="2798"/>
                  </a:lnTo>
                  <a:cubicBezTo>
                    <a:pt x="7002" y="1251"/>
                    <a:pt x="5752" y="0"/>
                    <a:pt x="4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2"/>
            <p:cNvSpPr/>
            <p:nvPr/>
          </p:nvSpPr>
          <p:spPr>
            <a:xfrm>
              <a:off x="5031281" y="1828007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a 26">
            <a:extLst>
              <a:ext uri="{FF2B5EF4-FFF2-40B4-BE49-F238E27FC236}">
                <a16:creationId xmlns:a16="http://schemas.microsoft.com/office/drawing/2014/main" xmlns="" id="{229F08C6-8868-547F-6BD7-7C9DC5302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72204"/>
              </p:ext>
            </p:extLst>
          </p:nvPr>
        </p:nvGraphicFramePr>
        <p:xfrm>
          <a:off x="592083" y="1673808"/>
          <a:ext cx="8067955" cy="2194991"/>
        </p:xfrm>
        <a:graphic>
          <a:graphicData uri="http://schemas.openxmlformats.org/drawingml/2006/table">
            <a:tbl>
              <a:tblPr firstRow="1" bandRow="1">
                <a:tableStyleId>{7A8B4430-1AA6-40EF-8AD9-36141883A1B8}</a:tableStyleId>
              </a:tblPr>
              <a:tblGrid>
                <a:gridCol w="1607837">
                  <a:extLst>
                    <a:ext uri="{9D8B030D-6E8A-4147-A177-3AD203B41FA5}">
                      <a16:colId xmlns:a16="http://schemas.microsoft.com/office/drawing/2014/main" xmlns="" val="226398014"/>
                    </a:ext>
                  </a:extLst>
                </a:gridCol>
                <a:gridCol w="1642028">
                  <a:extLst>
                    <a:ext uri="{9D8B030D-6E8A-4147-A177-3AD203B41FA5}">
                      <a16:colId xmlns:a16="http://schemas.microsoft.com/office/drawing/2014/main" xmlns="" val="2893801412"/>
                    </a:ext>
                  </a:extLst>
                </a:gridCol>
                <a:gridCol w="1633225">
                  <a:extLst>
                    <a:ext uri="{9D8B030D-6E8A-4147-A177-3AD203B41FA5}">
                      <a16:colId xmlns:a16="http://schemas.microsoft.com/office/drawing/2014/main" xmlns="" val="3719938227"/>
                    </a:ext>
                  </a:extLst>
                </a:gridCol>
                <a:gridCol w="3184865">
                  <a:extLst>
                    <a:ext uri="{9D8B030D-6E8A-4147-A177-3AD203B41FA5}">
                      <a16:colId xmlns:a16="http://schemas.microsoft.com/office/drawing/2014/main" xmlns="" val="2767382956"/>
                    </a:ext>
                  </a:extLst>
                </a:gridCol>
              </a:tblGrid>
              <a:tr h="410546">
                <a:tc>
                  <a:txBody>
                    <a:bodyPr/>
                    <a:lstStyle/>
                    <a:p>
                      <a:r>
                        <a:rPr lang="es-ES" sz="1200" b="1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Rol en proyecto</a:t>
                      </a:r>
                      <a:endParaRPr lang="es-MX" sz="1200" b="1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Nombre </a:t>
                      </a:r>
                      <a:endParaRPr lang="es-MX" sz="1200" b="1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Puesto </a:t>
                      </a:r>
                      <a:endParaRPr lang="es-MX" sz="1200" b="1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Teléfono/correo</a:t>
                      </a:r>
                      <a:endParaRPr lang="es-MX" sz="1200" b="1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4826729"/>
                  </a:ext>
                </a:extLst>
              </a:tr>
              <a:tr h="410546">
                <a:tc>
                  <a:txBody>
                    <a:bodyPr/>
                    <a:lstStyle/>
                    <a:p>
                      <a:r>
                        <a:rPr lang="es-ES" sz="1200" baseline="0" smtClean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Lider de Proyecto</a:t>
                      </a:r>
                      <a:endParaRPr lang="es-MX" sz="12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smtClean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Misael Davalos</a:t>
                      </a:r>
                      <a:endParaRPr lang="es-MX" sz="12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smtClean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Ejecutivo</a:t>
                      </a:r>
                      <a:r>
                        <a:rPr lang="es-ES" sz="1200" baseline="0" smtClean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 de Ventas</a:t>
                      </a:r>
                      <a:endParaRPr lang="es-MX" sz="12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u="none" dirty="0">
                          <a:solidFill>
                            <a:schemeClr val="bg1"/>
                          </a:solidFill>
                          <a:latin typeface="Maven Pro" panose="020B0604020202020204" charset="0"/>
                          <a:hlinkClick r:id="rId3"/>
                        </a:rPr>
                        <a:t>misael.dav@gmail.com</a:t>
                      </a:r>
                      <a:endParaRPr lang="es-MX" sz="1200" u="none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2665362"/>
                  </a:ext>
                </a:extLst>
              </a:tr>
              <a:tr h="410546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Ejecutivo de cuenta</a:t>
                      </a:r>
                      <a:endParaRPr lang="es-MX" sz="12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Luis Ramírez</a:t>
                      </a:r>
                      <a:endParaRPr lang="es-MX" sz="12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Gestor de proyectos</a:t>
                      </a:r>
                      <a:endParaRPr lang="es-MX" sz="12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latin typeface="Maven Pro" panose="020B0604020202020204" charset="0"/>
                          <a:hlinkClick r:id="rId4"/>
                        </a:rPr>
                        <a:t>luisRam98@gmail.com</a:t>
                      </a:r>
                      <a:endParaRPr lang="es-MX" sz="12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2841407"/>
                  </a:ext>
                </a:extLst>
              </a:tr>
              <a:tr h="410546">
                <a:tc>
                  <a:txBody>
                    <a:bodyPr/>
                    <a:lstStyle/>
                    <a:p>
                      <a:r>
                        <a:rPr lang="es-ES" sz="1200" smtClean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Marketing</a:t>
                      </a:r>
                      <a:endParaRPr lang="es-MX" sz="12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Juan C. Esquivel</a:t>
                      </a:r>
                      <a:endParaRPr lang="es-MX" sz="12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smtClean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Publicidad</a:t>
                      </a:r>
                      <a:r>
                        <a:rPr lang="es-ES" sz="1200" baseline="0" smtClean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 y Mercadotecnía</a:t>
                      </a:r>
                      <a:endParaRPr lang="es-MX" sz="12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latin typeface="Maven Pro" panose="020B0604020202020204" charset="0"/>
                          <a:hlinkClick r:id="rId5"/>
                        </a:rPr>
                        <a:t>juanCesquivel@gmail.com</a:t>
                      </a:r>
                      <a:endParaRPr lang="es-MX" sz="12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7627554"/>
                  </a:ext>
                </a:extLst>
              </a:tr>
              <a:tr h="506153">
                <a:tc>
                  <a:txBody>
                    <a:bodyPr/>
                    <a:lstStyle/>
                    <a:p>
                      <a:r>
                        <a:rPr lang="es-ES" sz="1200" smtClean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Análista</a:t>
                      </a:r>
                      <a:endParaRPr lang="es-MX" sz="12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Yoana Flores </a:t>
                      </a:r>
                      <a:endParaRPr lang="es-MX" sz="12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  <a:p>
                      <a:pPr algn="ctr"/>
                      <a:endParaRPr lang="es-MX" sz="12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Admin. Proyectos</a:t>
                      </a:r>
                      <a:endParaRPr lang="es-MX" sz="1200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yoaflores12@gmail.com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1169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426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79;p27">
            <a:extLst>
              <a:ext uri="{FF2B5EF4-FFF2-40B4-BE49-F238E27FC236}">
                <a16:creationId xmlns:a16="http://schemas.microsoft.com/office/drawing/2014/main" xmlns="" id="{695A63F3-BF12-92D4-CD29-7552D040E323}"/>
              </a:ext>
            </a:extLst>
          </p:cNvPr>
          <p:cNvSpPr txBox="1">
            <a:spLocks/>
          </p:cNvSpPr>
          <p:nvPr/>
        </p:nvSpPr>
        <p:spPr>
          <a:xfrm>
            <a:off x="919975" y="282562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000" dirty="0">
                <a:solidFill>
                  <a:schemeClr val="bg1"/>
                </a:solidFill>
                <a:latin typeface="Share Tech" panose="020B0604020202020204" charset="0"/>
              </a:rPr>
              <a:t>Próximas actividades.</a:t>
            </a:r>
            <a:endParaRPr lang="es-MX" sz="30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grpSp>
        <p:nvGrpSpPr>
          <p:cNvPr id="7" name="Google Shape;448;p25">
            <a:extLst>
              <a:ext uri="{FF2B5EF4-FFF2-40B4-BE49-F238E27FC236}">
                <a16:creationId xmlns:a16="http://schemas.microsoft.com/office/drawing/2014/main" xmlns="" id="{0EAFCBD4-E796-8191-E137-D87CE4B9C2C5}"/>
              </a:ext>
            </a:extLst>
          </p:cNvPr>
          <p:cNvGrpSpPr/>
          <p:nvPr/>
        </p:nvGrpSpPr>
        <p:grpSpPr>
          <a:xfrm>
            <a:off x="596913" y="-120507"/>
            <a:ext cx="199237" cy="2828935"/>
            <a:chOff x="1608717" y="1280046"/>
            <a:chExt cx="199237" cy="2828935"/>
          </a:xfrm>
        </p:grpSpPr>
        <p:sp>
          <p:nvSpPr>
            <p:cNvPr id="8" name="Google Shape;449;p25">
              <a:extLst>
                <a:ext uri="{FF2B5EF4-FFF2-40B4-BE49-F238E27FC236}">
                  <a16:creationId xmlns:a16="http://schemas.microsoft.com/office/drawing/2014/main" xmlns="" id="{4D142AD3-090E-5C9B-3340-C76D9A809D9B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0;p25">
              <a:extLst>
                <a:ext uri="{FF2B5EF4-FFF2-40B4-BE49-F238E27FC236}">
                  <a16:creationId xmlns:a16="http://schemas.microsoft.com/office/drawing/2014/main" xmlns="" id="{7BBD8FE3-52F2-FB8F-0F9A-29AC0EAE4008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1;p25">
              <a:extLst>
                <a:ext uri="{FF2B5EF4-FFF2-40B4-BE49-F238E27FC236}">
                  <a16:creationId xmlns:a16="http://schemas.microsoft.com/office/drawing/2014/main" xmlns="" id="{131276F4-DD47-C403-425B-DF253F973C92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457;p25">
            <a:extLst>
              <a:ext uri="{FF2B5EF4-FFF2-40B4-BE49-F238E27FC236}">
                <a16:creationId xmlns:a16="http://schemas.microsoft.com/office/drawing/2014/main" xmlns="" id="{D300DBB6-D814-B75C-49E2-6B3A35FBAFC5}"/>
              </a:ext>
            </a:extLst>
          </p:cNvPr>
          <p:cNvGrpSpPr/>
          <p:nvPr/>
        </p:nvGrpSpPr>
        <p:grpSpPr>
          <a:xfrm>
            <a:off x="8499629" y="189906"/>
            <a:ext cx="388773" cy="1731061"/>
            <a:chOff x="4475150" y="4052605"/>
            <a:chExt cx="199001" cy="867198"/>
          </a:xfrm>
        </p:grpSpPr>
        <p:sp>
          <p:nvSpPr>
            <p:cNvPr id="12" name="Google Shape;458;p25">
              <a:extLst>
                <a:ext uri="{FF2B5EF4-FFF2-40B4-BE49-F238E27FC236}">
                  <a16:creationId xmlns:a16="http://schemas.microsoft.com/office/drawing/2014/main" xmlns="" id="{D7D62CD7-2762-3412-F6BF-FFA61D738809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9;p25">
              <a:extLst>
                <a:ext uri="{FF2B5EF4-FFF2-40B4-BE49-F238E27FC236}">
                  <a16:creationId xmlns:a16="http://schemas.microsoft.com/office/drawing/2014/main" xmlns="" id="{A47BE157-A336-983B-44E9-1410E0B8BA0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0;p25">
              <a:extLst>
                <a:ext uri="{FF2B5EF4-FFF2-40B4-BE49-F238E27FC236}">
                  <a16:creationId xmlns:a16="http://schemas.microsoft.com/office/drawing/2014/main" xmlns="" id="{7B44D973-77AE-BFC2-90B2-98FE27D47609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457;p25">
            <a:extLst>
              <a:ext uri="{FF2B5EF4-FFF2-40B4-BE49-F238E27FC236}">
                <a16:creationId xmlns:a16="http://schemas.microsoft.com/office/drawing/2014/main" xmlns="" id="{10985EDE-28A7-4E81-9AAC-7E0527DCB80B}"/>
              </a:ext>
            </a:extLst>
          </p:cNvPr>
          <p:cNvGrpSpPr/>
          <p:nvPr/>
        </p:nvGrpSpPr>
        <p:grpSpPr>
          <a:xfrm>
            <a:off x="8124524" y="282562"/>
            <a:ext cx="199001" cy="867198"/>
            <a:chOff x="4475150" y="4052605"/>
            <a:chExt cx="199001" cy="867198"/>
          </a:xfrm>
        </p:grpSpPr>
        <p:sp>
          <p:nvSpPr>
            <p:cNvPr id="16" name="Google Shape;458;p25">
              <a:extLst>
                <a:ext uri="{FF2B5EF4-FFF2-40B4-BE49-F238E27FC236}">
                  <a16:creationId xmlns:a16="http://schemas.microsoft.com/office/drawing/2014/main" xmlns="" id="{68731BB6-66D1-FFCE-C1BC-FD52145E2E66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9;p25">
              <a:extLst>
                <a:ext uri="{FF2B5EF4-FFF2-40B4-BE49-F238E27FC236}">
                  <a16:creationId xmlns:a16="http://schemas.microsoft.com/office/drawing/2014/main" xmlns="" id="{3EE674B9-406B-25CA-30BA-C20AFFEEE224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0;p25">
              <a:extLst>
                <a:ext uri="{FF2B5EF4-FFF2-40B4-BE49-F238E27FC236}">
                  <a16:creationId xmlns:a16="http://schemas.microsoft.com/office/drawing/2014/main" xmlns="" id="{6A4ECB04-F538-2A46-2258-4526C137D363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145;p41">
            <a:extLst>
              <a:ext uri="{FF2B5EF4-FFF2-40B4-BE49-F238E27FC236}">
                <a16:creationId xmlns:a16="http://schemas.microsoft.com/office/drawing/2014/main" xmlns="" id="{449541A5-6B55-5984-B154-84053D6956D1}"/>
              </a:ext>
            </a:extLst>
          </p:cNvPr>
          <p:cNvSpPr txBox="1">
            <a:spLocks/>
          </p:cNvSpPr>
          <p:nvPr/>
        </p:nvSpPr>
        <p:spPr>
          <a:xfrm>
            <a:off x="1035604" y="840033"/>
            <a:ext cx="5962298" cy="3174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B99365CA-7281-DD7B-4E8A-1634E5CFD96D}"/>
              </a:ext>
            </a:extLst>
          </p:cNvPr>
          <p:cNvSpPr txBox="1"/>
          <p:nvPr/>
        </p:nvSpPr>
        <p:spPr>
          <a:xfrm>
            <a:off x="1076531" y="860362"/>
            <a:ext cx="6960001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sz="1600" dirty="0">
              <a:solidFill>
                <a:schemeClr val="bg1"/>
              </a:solidFill>
            </a:endParaRPr>
          </a:p>
          <a:p>
            <a:pPr marL="285750" indent="-285750">
              <a:buBlip>
                <a:blip r:embed="rId3"/>
              </a:buBlip>
            </a:pPr>
            <a:r>
              <a:rPr lang="es-ES" sz="1600" dirty="0">
                <a:solidFill>
                  <a:schemeClr val="bg1"/>
                </a:solidFill>
              </a:rPr>
              <a:t>Reunión con los </a:t>
            </a:r>
            <a:r>
              <a:rPr lang="es-ES" sz="1600">
                <a:solidFill>
                  <a:schemeClr val="bg1"/>
                </a:solidFill>
              </a:rPr>
              <a:t>expertos</a:t>
            </a:r>
            <a:r>
              <a:rPr lang="es-ES" sz="160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Blip>
                <a:blip r:embed="rId3"/>
              </a:buBlip>
            </a:pPr>
            <a:r>
              <a:rPr lang="es-ES" sz="1600" smtClean="0">
                <a:solidFill>
                  <a:schemeClr val="bg1"/>
                </a:solidFill>
              </a:rPr>
              <a:t>Revisión y Autorización de Contrato.</a:t>
            </a:r>
            <a:endParaRPr lang="es-ES" sz="1600" dirty="0">
              <a:solidFill>
                <a:schemeClr val="bg1"/>
              </a:solidFill>
            </a:endParaRPr>
          </a:p>
          <a:p>
            <a:pPr marL="285750" indent="-285750">
              <a:buBlip>
                <a:blip r:embed="rId3"/>
              </a:buBlip>
            </a:pPr>
            <a:r>
              <a:rPr lang="es-ES" sz="1600" dirty="0">
                <a:solidFill>
                  <a:schemeClr val="bg1"/>
                </a:solidFill>
              </a:rPr>
              <a:t>Firma de contrato.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08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Gracias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1239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1BEC0ADD-107B-35FB-BB79-F35180D9E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6929" y="1074673"/>
            <a:ext cx="5837662" cy="351563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s-ES" dirty="0"/>
              <a:t>KFC</a:t>
            </a:r>
          </a:p>
          <a:p>
            <a:pPr>
              <a:buFont typeface="+mj-lt"/>
              <a:buAutoNum type="arabicPeriod"/>
            </a:pPr>
            <a:r>
              <a:rPr lang="es-ES" dirty="0"/>
              <a:t>Problemática.</a:t>
            </a:r>
          </a:p>
          <a:p>
            <a:pPr>
              <a:buFont typeface="+mj-lt"/>
              <a:buAutoNum type="arabicPeriod"/>
            </a:pPr>
            <a:r>
              <a:rPr lang="es-ES" dirty="0"/>
              <a:t>Área de alcance</a:t>
            </a:r>
          </a:p>
          <a:p>
            <a:pPr>
              <a:buFont typeface="+mj-lt"/>
              <a:buAutoNum type="arabicPeriod"/>
            </a:pPr>
            <a:r>
              <a:rPr lang="es-ES" dirty="0"/>
              <a:t>Objetivos del proyecto</a:t>
            </a:r>
          </a:p>
          <a:p>
            <a:pPr>
              <a:buFont typeface="+mj-lt"/>
              <a:buAutoNum type="arabicPeriod"/>
            </a:pPr>
            <a:r>
              <a:rPr lang="es-MX" dirty="0"/>
              <a:t>Diagrama de solución </a:t>
            </a:r>
          </a:p>
          <a:p>
            <a:pPr>
              <a:buFont typeface="+mj-lt"/>
              <a:buAutoNum type="arabicPeriod"/>
            </a:pPr>
            <a:r>
              <a:rPr lang="es-MX" dirty="0"/>
              <a:t>Alcance</a:t>
            </a:r>
          </a:p>
          <a:p>
            <a:pPr>
              <a:buFont typeface="+mj-lt"/>
              <a:buAutoNum type="arabicPeriod"/>
            </a:pPr>
            <a:r>
              <a:rPr lang="es-MX" dirty="0"/>
              <a:t>Interfaces</a:t>
            </a:r>
          </a:p>
          <a:p>
            <a:pPr>
              <a:buFont typeface="+mj-lt"/>
              <a:buAutoNum type="arabicPeriod"/>
            </a:pPr>
            <a:r>
              <a:rPr lang="es-MX" dirty="0"/>
              <a:t>Fuera de alcance</a:t>
            </a:r>
          </a:p>
          <a:p>
            <a:pPr>
              <a:buFont typeface="+mj-lt"/>
              <a:buAutoNum type="arabicPeriod"/>
            </a:pPr>
            <a:r>
              <a:rPr lang="es-MX" dirty="0"/>
              <a:t>Organigrama </a:t>
            </a:r>
          </a:p>
          <a:p>
            <a:pPr>
              <a:buFont typeface="+mj-lt"/>
              <a:buAutoNum type="arabicPeriod"/>
            </a:pPr>
            <a:r>
              <a:rPr lang="es-MX" dirty="0"/>
              <a:t>Directorio (equipo y cliente)</a:t>
            </a:r>
          </a:p>
          <a:p>
            <a:pPr>
              <a:buFont typeface="+mj-lt"/>
              <a:buAutoNum type="arabicPeriod"/>
            </a:pPr>
            <a:r>
              <a:rPr lang="es-MX" dirty="0"/>
              <a:t>Próximas actividades.</a:t>
            </a:r>
          </a:p>
          <a:p>
            <a:pPr>
              <a:buFont typeface="+mj-lt"/>
              <a:buAutoNum type="arabicPeriod"/>
            </a:pPr>
            <a:endParaRPr lang="es-MX" dirty="0"/>
          </a:p>
          <a:p>
            <a:pPr>
              <a:buFont typeface="+mj-lt"/>
              <a:buAutoNum type="arabicPeriod"/>
            </a:pPr>
            <a:endParaRPr lang="es-MX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D5F0E752-C7C0-CC51-18A7-AE119FC89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Índice.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1751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969950" y="1486698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 una cadena de restaurantes de comida rápida que se encuentra entre las empresas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que dominan el mercado en esta categoría.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76339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Kentucky Fried Chicken.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5189684" y="611549"/>
            <a:ext cx="2955349" cy="3020483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8145002" y="-781941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90;p32">
            <a:extLst>
              <a:ext uri="{FF2B5EF4-FFF2-40B4-BE49-F238E27FC236}">
                <a16:creationId xmlns:a16="http://schemas.microsoft.com/office/drawing/2014/main" xmlns="" id="{1285AAA9-FFB4-8736-C783-324772A9C07C}"/>
              </a:ext>
            </a:extLst>
          </p:cNvPr>
          <p:cNvSpPr txBox="1">
            <a:spLocks/>
          </p:cNvSpPr>
          <p:nvPr/>
        </p:nvSpPr>
        <p:spPr>
          <a:xfrm>
            <a:off x="1698413" y="4074021"/>
            <a:ext cx="6446589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1800" i="1" dirty="0">
                <a:solidFill>
                  <a:schemeClr val="bg1"/>
                </a:solidFill>
                <a:latin typeface="Maven Pro" panose="020B0604020202020204" charset="0"/>
              </a:rPr>
              <a:t>“Ser la marca que ofrece la mejor experiencia en restaurantes de comida rápida.”</a:t>
            </a:r>
            <a:r>
              <a:rPr lang="es-MX" sz="1800" dirty="0">
                <a:solidFill>
                  <a:schemeClr val="bg1"/>
                </a:solidFill>
              </a:rPr>
              <a:t/>
            </a:r>
            <a:br>
              <a:rPr lang="es-MX" sz="1800" dirty="0">
                <a:solidFill>
                  <a:schemeClr val="bg1"/>
                </a:solidFill>
              </a:rPr>
            </a:br>
            <a:endParaRPr lang="es-MX" sz="1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KFC Logo - símbolo, significado logotipo, historia, PNG">
            <a:extLst>
              <a:ext uri="{FF2B5EF4-FFF2-40B4-BE49-F238E27FC236}">
                <a16:creationId xmlns:a16="http://schemas.microsoft.com/office/drawing/2014/main" xmlns="" id="{6B3B7867-C7E2-19F2-58F3-5290DBCF9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773" y="1030506"/>
            <a:ext cx="3685090" cy="214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760422" y="747458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KFC.</a:t>
            </a:r>
            <a:endParaRPr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845183" y="1783829"/>
            <a:ext cx="5074478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Tiene </a:t>
            </a:r>
            <a:r>
              <a:rPr lang="es-ES"/>
              <a:t>como </a:t>
            </a:r>
            <a:r>
              <a:rPr lang="es-ES" smtClean="0"/>
              <a:t>problemática principal </a:t>
            </a:r>
            <a:r>
              <a:rPr lang="es-ES"/>
              <a:t>la </a:t>
            </a:r>
            <a:r>
              <a:rPr lang="es-ES" smtClean="0"/>
              <a:t>demora </a:t>
            </a:r>
            <a:r>
              <a:rPr lang="es-MX" smtClean="0"/>
              <a:t>al momento de </a:t>
            </a:r>
            <a:r>
              <a:rPr lang="es-MX" dirty="0"/>
              <a:t>entregar las ordenes, generando un servicio lento y tedioso ante la perspectiva de los clientes, perjudicando sus indicadores y lo más importante “incumplimiento en su visión”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6019063" y="1272980"/>
            <a:ext cx="1631405" cy="16314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cxnSpLocks/>
          </p:cNvCxnSpPr>
          <p:nvPr/>
        </p:nvCxnSpPr>
        <p:spPr>
          <a:xfrm>
            <a:off x="6670482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B8A028EF-68A2-FC65-7D8C-515ABADCB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983" y="1480818"/>
            <a:ext cx="1198584" cy="11985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B1AB133-24F8-C6AD-5652-3E88D9236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978" y="196476"/>
            <a:ext cx="2853229" cy="623953"/>
          </a:xfrm>
        </p:spPr>
        <p:txBody>
          <a:bodyPr/>
          <a:lstStyle/>
          <a:p>
            <a:r>
              <a:rPr lang="es-ES" sz="3000" dirty="0"/>
              <a:t>Área de alcance</a:t>
            </a:r>
            <a:r>
              <a:rPr lang="es-ES" sz="3200" dirty="0"/>
              <a:t>.</a:t>
            </a:r>
            <a:endParaRPr lang="es-MX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9E81E770-393D-6E44-59C2-634F50F07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889" y="763693"/>
            <a:ext cx="6707364" cy="946788"/>
          </a:xfrm>
        </p:spPr>
        <p:txBody>
          <a:bodyPr/>
          <a:lstStyle/>
          <a:p>
            <a:pPr marL="114300" indent="0" algn="just"/>
            <a:r>
              <a:rPr lang="es-ES" sz="1600" smtClean="0"/>
              <a:t>Será </a:t>
            </a:r>
            <a:r>
              <a:rPr lang="es-ES" sz="1600" dirty="0"/>
              <a:t>dirigido al área </a:t>
            </a:r>
            <a:r>
              <a:rPr lang="es-ES" sz="1600"/>
              <a:t>de </a:t>
            </a:r>
            <a:r>
              <a:rPr lang="es-ES" sz="1600" smtClean="0"/>
              <a:t>ventas.</a:t>
            </a:r>
            <a:endParaRPr lang="es-MX" sz="1600" dirty="0"/>
          </a:p>
          <a:p>
            <a:pPr marL="400050" indent="-285750" algn="just">
              <a:buBlip>
                <a:blip r:embed="rId2"/>
              </a:buBlip>
            </a:pPr>
            <a:r>
              <a:rPr lang="es-MX" sz="1600" smtClean="0"/>
              <a:t>Exclusivamente estaremos </a:t>
            </a:r>
            <a:r>
              <a:rPr lang="es-MX" sz="1600" dirty="0"/>
              <a:t>tratando con el ejecutivo de ventas.</a:t>
            </a:r>
          </a:p>
          <a:p>
            <a:pPr marL="114300" indent="0" algn="just"/>
            <a:endParaRPr lang="es-MX" dirty="0"/>
          </a:p>
          <a:p>
            <a:pPr marL="114300" indent="0" algn="just"/>
            <a:endParaRPr lang="es-MX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xmlns="" id="{52623844-9065-6DAF-E269-72AAB6E5A0A9}"/>
              </a:ext>
            </a:extLst>
          </p:cNvPr>
          <p:cNvSpPr txBox="1">
            <a:spLocks/>
          </p:cNvSpPr>
          <p:nvPr/>
        </p:nvSpPr>
        <p:spPr>
          <a:xfrm>
            <a:off x="600810" y="2498821"/>
            <a:ext cx="3535761" cy="230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just"/>
            <a:r>
              <a:rPr lang="es-MX" sz="1600" dirty="0"/>
              <a:t>Se implementará en los 10 restaurantes con </a:t>
            </a:r>
            <a:r>
              <a:rPr lang="es-MX" sz="1600"/>
              <a:t>mayor </a:t>
            </a:r>
            <a:r>
              <a:rPr lang="es-MX" sz="1600"/>
              <a:t>a</a:t>
            </a:r>
            <a:r>
              <a:rPr lang="es-MX" sz="1600" smtClean="0"/>
              <a:t>fluencia </a:t>
            </a:r>
            <a:r>
              <a:rPr lang="es-MX" sz="1600" dirty="0"/>
              <a:t>de la Ciudad de </a:t>
            </a:r>
            <a:r>
              <a:rPr lang="es-MX" sz="1600"/>
              <a:t>México</a:t>
            </a:r>
            <a:r>
              <a:rPr lang="es-MX" sz="1600" smtClean="0"/>
              <a:t>.</a:t>
            </a:r>
          </a:p>
          <a:p>
            <a:pPr marL="114300" indent="0" algn="just"/>
            <a:endParaRPr lang="es-MX" sz="1600" smtClean="0"/>
          </a:p>
          <a:p>
            <a:pPr marL="400050" indent="-285750" algn="just">
              <a:buBlip>
                <a:blip r:embed="rId2"/>
              </a:buBlip>
            </a:pPr>
            <a:r>
              <a:rPr lang="es-MX" sz="1600" smtClean="0"/>
              <a:t>Colonias</a:t>
            </a:r>
            <a:r>
              <a:rPr lang="es-MX" sz="1600" dirty="0"/>
              <a:t>:</a:t>
            </a:r>
          </a:p>
          <a:p>
            <a:pPr marL="114300" indent="0" algn="just"/>
            <a:r>
              <a:rPr lang="es-MX" sz="1600" dirty="0"/>
              <a:t>Doctores, Centro histórico, Benito Juárez y Venustiano Carranza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1B04BE58-FCAD-D2B9-CB07-5344AEF8433B}"/>
              </a:ext>
            </a:extLst>
          </p:cNvPr>
          <p:cNvSpPr txBox="1">
            <a:spLocks/>
          </p:cNvSpPr>
          <p:nvPr/>
        </p:nvSpPr>
        <p:spPr>
          <a:xfrm>
            <a:off x="600811" y="1874868"/>
            <a:ext cx="1411781" cy="623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ES" sz="3000" dirty="0"/>
              <a:t>Región.</a:t>
            </a:r>
            <a:endParaRPr lang="es-MX" sz="30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EDF5C03C-D1C7-8D7F-FFFD-417D424A6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828" y="2132713"/>
            <a:ext cx="4479402" cy="2445952"/>
          </a:xfrm>
          <a:prstGeom prst="rect">
            <a:avLst/>
          </a:prstGeom>
        </p:spPr>
      </p:pic>
      <p:sp>
        <p:nvSpPr>
          <p:cNvPr id="4" name="3 Elipse"/>
          <p:cNvSpPr/>
          <p:nvPr/>
        </p:nvSpPr>
        <p:spPr>
          <a:xfrm>
            <a:off x="5157627" y="2034283"/>
            <a:ext cx="3143892" cy="264642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971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u"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3" name="Google Shape;1233;p43"/>
          <p:cNvCxnSpPr>
            <a:cxnSpLocks/>
          </p:cNvCxnSpPr>
          <p:nvPr/>
        </p:nvCxnSpPr>
        <p:spPr>
          <a:xfrm rot="16200000" flipV="1">
            <a:off x="1027034" y="1826209"/>
            <a:ext cx="2465638" cy="140114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5" name="Google Shape;1235;p43"/>
          <p:cNvSpPr txBox="1">
            <a:spLocks noGrp="1"/>
          </p:cNvSpPr>
          <p:nvPr>
            <p:ph type="body" idx="1"/>
          </p:nvPr>
        </p:nvSpPr>
        <p:spPr>
          <a:xfrm>
            <a:off x="3323782" y="1673592"/>
            <a:ext cx="5175847" cy="1432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/>
              <a:t>Contar con un sistema de Dispositivos móviles en cada mesa, los cuales ayudarán a reducir los tiempos de espera de </a:t>
            </a:r>
            <a:r>
              <a:rPr lang="es-ES"/>
              <a:t>los </a:t>
            </a:r>
            <a:r>
              <a:rPr lang="es-ES" smtClean="0"/>
              <a:t>clientes, permitiendo cambiar la </a:t>
            </a:r>
            <a:r>
              <a:rPr lang="es-ES" dirty="0"/>
              <a:t>perspectiva que se tiene sobre </a:t>
            </a:r>
            <a:r>
              <a:rPr lang="es-ES"/>
              <a:t>el </a:t>
            </a:r>
            <a:r>
              <a:rPr lang="es-ES" smtClean="0"/>
              <a:t>servicio “lento”.</a:t>
            </a:r>
            <a:endParaRPr dirty="0"/>
          </a:p>
        </p:txBody>
      </p:sp>
      <p:sp>
        <p:nvSpPr>
          <p:cNvPr id="4" name="Google Shape;479;p27">
            <a:extLst>
              <a:ext uri="{FF2B5EF4-FFF2-40B4-BE49-F238E27FC236}">
                <a16:creationId xmlns:a16="http://schemas.microsoft.com/office/drawing/2014/main" xmlns="" id="{695A63F3-BF12-92D4-CD29-7552D040E323}"/>
              </a:ext>
            </a:extLst>
          </p:cNvPr>
          <p:cNvSpPr txBox="1">
            <a:spLocks/>
          </p:cNvSpPr>
          <p:nvPr/>
        </p:nvSpPr>
        <p:spPr>
          <a:xfrm>
            <a:off x="748457" y="213783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000" dirty="0">
                <a:solidFill>
                  <a:schemeClr val="bg1"/>
                </a:solidFill>
                <a:latin typeface="Share Tech" panose="020B0604020202020204" charset="0"/>
              </a:rPr>
              <a:t>Objetivo del proyecto.</a:t>
            </a:r>
          </a:p>
        </p:txBody>
      </p:sp>
      <p:grpSp>
        <p:nvGrpSpPr>
          <p:cNvPr id="7" name="Google Shape;448;p25">
            <a:extLst>
              <a:ext uri="{FF2B5EF4-FFF2-40B4-BE49-F238E27FC236}">
                <a16:creationId xmlns:a16="http://schemas.microsoft.com/office/drawing/2014/main" xmlns="" id="{0EAFCBD4-E796-8191-E137-D87CE4B9C2C5}"/>
              </a:ext>
            </a:extLst>
          </p:cNvPr>
          <p:cNvGrpSpPr/>
          <p:nvPr/>
        </p:nvGrpSpPr>
        <p:grpSpPr>
          <a:xfrm>
            <a:off x="596913" y="-120507"/>
            <a:ext cx="199237" cy="2828935"/>
            <a:chOff x="1608717" y="1280046"/>
            <a:chExt cx="199237" cy="2828935"/>
          </a:xfrm>
        </p:grpSpPr>
        <p:sp>
          <p:nvSpPr>
            <p:cNvPr id="8" name="Google Shape;449;p25">
              <a:extLst>
                <a:ext uri="{FF2B5EF4-FFF2-40B4-BE49-F238E27FC236}">
                  <a16:creationId xmlns:a16="http://schemas.microsoft.com/office/drawing/2014/main" xmlns="" id="{4D142AD3-090E-5C9B-3340-C76D9A809D9B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0;p25">
              <a:extLst>
                <a:ext uri="{FF2B5EF4-FFF2-40B4-BE49-F238E27FC236}">
                  <a16:creationId xmlns:a16="http://schemas.microsoft.com/office/drawing/2014/main" xmlns="" id="{7BBD8FE3-52F2-FB8F-0F9A-29AC0EAE4008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1;p25">
              <a:extLst>
                <a:ext uri="{FF2B5EF4-FFF2-40B4-BE49-F238E27FC236}">
                  <a16:creationId xmlns:a16="http://schemas.microsoft.com/office/drawing/2014/main" xmlns="" id="{131276F4-DD47-C403-425B-DF253F973C92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457;p25">
            <a:extLst>
              <a:ext uri="{FF2B5EF4-FFF2-40B4-BE49-F238E27FC236}">
                <a16:creationId xmlns:a16="http://schemas.microsoft.com/office/drawing/2014/main" xmlns="" id="{D300DBB6-D814-B75C-49E2-6B3A35FBAFC5}"/>
              </a:ext>
            </a:extLst>
          </p:cNvPr>
          <p:cNvGrpSpPr/>
          <p:nvPr/>
        </p:nvGrpSpPr>
        <p:grpSpPr>
          <a:xfrm>
            <a:off x="8499629" y="189906"/>
            <a:ext cx="388773" cy="1731061"/>
            <a:chOff x="4475150" y="4052605"/>
            <a:chExt cx="199001" cy="867198"/>
          </a:xfrm>
        </p:grpSpPr>
        <p:sp>
          <p:nvSpPr>
            <p:cNvPr id="12" name="Google Shape;458;p25">
              <a:extLst>
                <a:ext uri="{FF2B5EF4-FFF2-40B4-BE49-F238E27FC236}">
                  <a16:creationId xmlns:a16="http://schemas.microsoft.com/office/drawing/2014/main" xmlns="" id="{D7D62CD7-2762-3412-F6BF-FFA61D738809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9;p25">
              <a:extLst>
                <a:ext uri="{FF2B5EF4-FFF2-40B4-BE49-F238E27FC236}">
                  <a16:creationId xmlns:a16="http://schemas.microsoft.com/office/drawing/2014/main" xmlns="" id="{A47BE157-A336-983B-44E9-1410E0B8BA0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0;p25">
              <a:extLst>
                <a:ext uri="{FF2B5EF4-FFF2-40B4-BE49-F238E27FC236}">
                  <a16:creationId xmlns:a16="http://schemas.microsoft.com/office/drawing/2014/main" xmlns="" id="{7B44D973-77AE-BFC2-90B2-98FE27D47609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457;p25">
            <a:extLst>
              <a:ext uri="{FF2B5EF4-FFF2-40B4-BE49-F238E27FC236}">
                <a16:creationId xmlns:a16="http://schemas.microsoft.com/office/drawing/2014/main" xmlns="" id="{10985EDE-28A7-4E81-9AAC-7E0527DCB80B}"/>
              </a:ext>
            </a:extLst>
          </p:cNvPr>
          <p:cNvGrpSpPr/>
          <p:nvPr/>
        </p:nvGrpSpPr>
        <p:grpSpPr>
          <a:xfrm>
            <a:off x="8124524" y="282562"/>
            <a:ext cx="199001" cy="867198"/>
            <a:chOff x="4475150" y="4052605"/>
            <a:chExt cx="199001" cy="867198"/>
          </a:xfrm>
        </p:grpSpPr>
        <p:sp>
          <p:nvSpPr>
            <p:cNvPr id="16" name="Google Shape;458;p25">
              <a:extLst>
                <a:ext uri="{FF2B5EF4-FFF2-40B4-BE49-F238E27FC236}">
                  <a16:creationId xmlns:a16="http://schemas.microsoft.com/office/drawing/2014/main" xmlns="" id="{68731BB6-66D1-FFCE-C1BC-FD52145E2E66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9;p25">
              <a:extLst>
                <a:ext uri="{FF2B5EF4-FFF2-40B4-BE49-F238E27FC236}">
                  <a16:creationId xmlns:a16="http://schemas.microsoft.com/office/drawing/2014/main" xmlns="" id="{3EE674B9-406B-25CA-30BA-C20AFFEEE224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0;p25">
              <a:extLst>
                <a:ext uri="{FF2B5EF4-FFF2-40B4-BE49-F238E27FC236}">
                  <a16:creationId xmlns:a16="http://schemas.microsoft.com/office/drawing/2014/main" xmlns="" id="{6A4ECB04-F538-2A46-2258-4526C137D363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479;p27">
            <a:extLst>
              <a:ext uri="{FF2B5EF4-FFF2-40B4-BE49-F238E27FC236}">
                <a16:creationId xmlns:a16="http://schemas.microsoft.com/office/drawing/2014/main" xmlns="" id="{695A63F3-BF12-92D4-CD29-7552D040E323}"/>
              </a:ext>
            </a:extLst>
          </p:cNvPr>
          <p:cNvSpPr txBox="1">
            <a:spLocks/>
          </p:cNvSpPr>
          <p:nvPr/>
        </p:nvSpPr>
        <p:spPr>
          <a:xfrm>
            <a:off x="3699869" y="943983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200" b="1" u="sng" smtClean="0">
                <a:solidFill>
                  <a:schemeClr val="bg1"/>
                </a:solidFill>
                <a:latin typeface="Share Tech" panose="020B0604020202020204" charset="0"/>
              </a:rPr>
              <a:t>Dispositivos Moviles “Little time”</a:t>
            </a:r>
            <a:endParaRPr lang="es-MX" sz="2200" b="1" u="sng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-64337" y="180810"/>
            <a:ext cx="5251973" cy="5006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Diagrama de la solución.</a:t>
            </a:r>
            <a:endParaRPr sz="3200" dirty="0">
              <a:solidFill>
                <a:schemeClr val="accent3"/>
              </a:solidFill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xmlns="" id="{9B1D7CA4-F8A2-9A58-830C-372C35B60EB7}"/>
              </a:ext>
            </a:extLst>
          </p:cNvPr>
          <p:cNvSpPr/>
          <p:nvPr/>
        </p:nvSpPr>
        <p:spPr>
          <a:xfrm>
            <a:off x="2539106" y="2442090"/>
            <a:ext cx="968265" cy="90174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latin typeface="Agency FB" panose="020B0503020202020204" pitchFamily="34" charset="0"/>
              </a:rPr>
              <a:t>CL</a:t>
            </a:r>
            <a:endParaRPr lang="es-MX" b="1" dirty="0">
              <a:latin typeface="Agency FB" panose="020B0503020202020204" pitchFamily="34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xmlns="" id="{E86B31DB-6457-EA63-819F-0D2E0327A4E8}"/>
              </a:ext>
            </a:extLst>
          </p:cNvPr>
          <p:cNvSpPr/>
          <p:nvPr/>
        </p:nvSpPr>
        <p:spPr>
          <a:xfrm>
            <a:off x="312515" y="1622206"/>
            <a:ext cx="1792573" cy="123630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gency FB" panose="020B0503020202020204" pitchFamily="34" charset="0"/>
              </a:rPr>
              <a:t>2. Captura numero de ticket en la Tablet y se desbloquea</a:t>
            </a:r>
            <a:endParaRPr lang="es-MX" sz="1800" b="1" dirty="0">
              <a:latin typeface="Agency FB" panose="020B0503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xmlns="" id="{42065337-92AE-0EBC-1832-DA03D2184CBE}"/>
              </a:ext>
            </a:extLst>
          </p:cNvPr>
          <p:cNvSpPr/>
          <p:nvPr/>
        </p:nvSpPr>
        <p:spPr>
          <a:xfrm>
            <a:off x="1935446" y="959401"/>
            <a:ext cx="1436649" cy="120663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gency FB" panose="020B0503020202020204" pitchFamily="34" charset="0"/>
              </a:rPr>
              <a:t>1. Realiza una compra y se le entrega numero de ticket.</a:t>
            </a:r>
            <a:endParaRPr lang="es-MX" b="1" dirty="0">
              <a:latin typeface="Agency FB" panose="020B0503020202020204" pitchFamily="3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xmlns="" id="{D2687A9B-4538-E4BC-92EB-4CAE2694E718}"/>
              </a:ext>
            </a:extLst>
          </p:cNvPr>
          <p:cNvSpPr/>
          <p:nvPr/>
        </p:nvSpPr>
        <p:spPr>
          <a:xfrm>
            <a:off x="762390" y="3012027"/>
            <a:ext cx="1681386" cy="110707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gency FB" panose="020B0503020202020204" pitchFamily="34" charset="0"/>
              </a:rPr>
              <a:t>4. Visualiza opciones de entretenimiento </a:t>
            </a:r>
            <a:endParaRPr lang="es-MX" sz="1600" b="1" dirty="0">
              <a:latin typeface="Agency FB" panose="020B0503020202020204" pitchFamily="3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A102CF2C-8B54-660A-4429-0B82DB7BBB7B}"/>
              </a:ext>
            </a:extLst>
          </p:cNvPr>
          <p:cNvSpPr/>
          <p:nvPr/>
        </p:nvSpPr>
        <p:spPr>
          <a:xfrm>
            <a:off x="2479680" y="3754525"/>
            <a:ext cx="1378194" cy="110707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gency FB" panose="020B0503020202020204" pitchFamily="34" charset="0"/>
              </a:rPr>
              <a:t>7. Lee notificación</a:t>
            </a:r>
            <a:endParaRPr lang="es-MX" b="1" dirty="0">
              <a:latin typeface="Agency FB" panose="020B050302020202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851D4775-7A8A-4446-5287-7D558984E609}"/>
              </a:ext>
            </a:extLst>
          </p:cNvPr>
          <p:cNvSpPr/>
          <p:nvPr/>
        </p:nvSpPr>
        <p:spPr>
          <a:xfrm>
            <a:off x="5940021" y="1882188"/>
            <a:ext cx="968265" cy="90174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latin typeface="Agency FB" panose="020B0503020202020204" pitchFamily="34" charset="0"/>
              </a:rPr>
              <a:t>SEO</a:t>
            </a:r>
            <a:endParaRPr lang="es-MX" b="1" dirty="0">
              <a:latin typeface="Agency FB" panose="020B0503020202020204" pitchFamily="3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xmlns="" id="{3A843FCF-413E-1B88-DFC4-C8D7352823E9}"/>
              </a:ext>
            </a:extLst>
          </p:cNvPr>
          <p:cNvSpPr/>
          <p:nvPr/>
        </p:nvSpPr>
        <p:spPr>
          <a:xfrm>
            <a:off x="5834063" y="442608"/>
            <a:ext cx="1767644" cy="120663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gency FB" panose="020B0503020202020204" pitchFamily="34" charset="0"/>
              </a:rPr>
              <a:t>3. Recibe confirmación de ticket asignado a </a:t>
            </a:r>
            <a:r>
              <a:rPr lang="es-ES" b="1" dirty="0" err="1">
                <a:latin typeface="Agency FB" panose="020B0503020202020204" pitchFamily="34" charset="0"/>
              </a:rPr>
              <a:t>tablet</a:t>
            </a:r>
            <a:endParaRPr lang="es-MX" b="1" dirty="0">
              <a:latin typeface="Agency FB" panose="020B050302020202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xmlns="" id="{4A6F7E87-3B31-9710-C3D2-DD8D69138BC1}"/>
              </a:ext>
            </a:extLst>
          </p:cNvPr>
          <p:cNvSpPr/>
          <p:nvPr/>
        </p:nvSpPr>
        <p:spPr>
          <a:xfrm>
            <a:off x="7046972" y="1966698"/>
            <a:ext cx="1295652" cy="120663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gency FB" panose="020B0503020202020204" pitchFamily="34" charset="0"/>
              </a:rPr>
              <a:t>6. Envía notificación </a:t>
            </a:r>
            <a:endParaRPr lang="es-MX" b="1" dirty="0">
              <a:latin typeface="Agency FB" panose="020B05030202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xmlns="" id="{21A21DE1-634E-2B1A-1F66-8E65BC4CDA3E}"/>
              </a:ext>
            </a:extLst>
          </p:cNvPr>
          <p:cNvSpPr/>
          <p:nvPr/>
        </p:nvSpPr>
        <p:spPr>
          <a:xfrm>
            <a:off x="6041088" y="3518387"/>
            <a:ext cx="766129" cy="71349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latin typeface="Agency FB" panose="020B0503020202020204" pitchFamily="34" charset="0"/>
              </a:rPr>
              <a:t>CJ</a:t>
            </a:r>
            <a:endParaRPr lang="es-MX" b="1" dirty="0">
              <a:latin typeface="Agency FB" panose="020B050302020202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43C6D730-40BD-D8FB-225E-29E979EA8BB8}"/>
              </a:ext>
            </a:extLst>
          </p:cNvPr>
          <p:cNvSpPr/>
          <p:nvPr/>
        </p:nvSpPr>
        <p:spPr>
          <a:xfrm>
            <a:off x="6843121" y="3641956"/>
            <a:ext cx="1438245" cy="133943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gency FB" panose="020B0503020202020204" pitchFamily="34" charset="0"/>
              </a:rPr>
              <a:t>5. Confirma que la orden esta lista</a:t>
            </a:r>
            <a:endParaRPr lang="es-MX" b="1" dirty="0">
              <a:latin typeface="Agency FB" panose="020B0503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38B93D3D-1C94-AA9A-AD1F-A946B8741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031" y="731219"/>
            <a:ext cx="754081" cy="75408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xmlns="" id="{DCB12FAE-48F3-2662-B783-1A36EBEE3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876" y="4308060"/>
            <a:ext cx="640129" cy="64012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xmlns="" id="{259D5B2A-5D5A-15B7-0A97-8C3C82B66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37" y="3760568"/>
            <a:ext cx="717059" cy="71705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xmlns="" id="{12EC4193-93CA-94E4-B1B9-F7D078BD7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3" y="1364150"/>
            <a:ext cx="721167" cy="721167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xmlns="" id="{2245C72C-2DD3-F8C2-05FD-EC4E4F8C8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311" y="1888496"/>
            <a:ext cx="640129" cy="64012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xmlns="" id="{38FEC810-D933-18D3-E28F-B9E5C87F8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5788" y="198631"/>
            <a:ext cx="657402" cy="65740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xmlns="" id="{43EE5DB6-8F92-936A-25D4-A8C096B10C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7311" y="4340453"/>
            <a:ext cx="710626" cy="710626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xmlns="" id="{F647B1D1-36F0-3975-9B26-29B01D0B10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77562" y="2407639"/>
            <a:ext cx="901743" cy="901743"/>
          </a:xfrm>
          <a:prstGeom prst="rect">
            <a:avLst/>
          </a:prstGeom>
        </p:spPr>
      </p:pic>
      <p:sp>
        <p:nvSpPr>
          <p:cNvPr id="30" name="Flecha: a la izquierda y derecha 29">
            <a:extLst>
              <a:ext uri="{FF2B5EF4-FFF2-40B4-BE49-F238E27FC236}">
                <a16:creationId xmlns:a16="http://schemas.microsoft.com/office/drawing/2014/main" xmlns="" id="{D76F1E68-0CFD-CC1C-1179-B6812EBDCC95}"/>
              </a:ext>
            </a:extLst>
          </p:cNvPr>
          <p:cNvSpPr/>
          <p:nvPr/>
        </p:nvSpPr>
        <p:spPr>
          <a:xfrm rot="334199">
            <a:off x="3672107" y="2901594"/>
            <a:ext cx="640129" cy="153517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Flecha: a la izquierda y derecha 30">
            <a:extLst>
              <a:ext uri="{FF2B5EF4-FFF2-40B4-BE49-F238E27FC236}">
                <a16:creationId xmlns:a16="http://schemas.microsoft.com/office/drawing/2014/main" xmlns="" id="{B5F5FF64-8C36-6D7E-2470-E023E6AEC2DC}"/>
              </a:ext>
            </a:extLst>
          </p:cNvPr>
          <p:cNvSpPr/>
          <p:nvPr/>
        </p:nvSpPr>
        <p:spPr>
          <a:xfrm rot="19826678">
            <a:off x="5299522" y="2591556"/>
            <a:ext cx="640129" cy="153517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56" name="Flecha: a la izquierda y derecha 1055">
            <a:extLst>
              <a:ext uri="{FF2B5EF4-FFF2-40B4-BE49-F238E27FC236}">
                <a16:creationId xmlns:a16="http://schemas.microsoft.com/office/drawing/2014/main" xmlns="" id="{47F85E92-8761-AD67-26E1-288056C2B543}"/>
              </a:ext>
            </a:extLst>
          </p:cNvPr>
          <p:cNvSpPr/>
          <p:nvPr/>
        </p:nvSpPr>
        <p:spPr>
          <a:xfrm rot="1553229">
            <a:off x="5309989" y="3356401"/>
            <a:ext cx="640129" cy="153517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536631" y="370578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dirty="0"/>
              <a:t>Alcances.</a:t>
            </a:r>
            <a:endParaRPr sz="3000" dirty="0"/>
          </a:p>
        </p:txBody>
      </p:sp>
      <p:sp>
        <p:nvSpPr>
          <p:cNvPr id="1145" name="Google Shape;1145;p41"/>
          <p:cNvSpPr txBox="1">
            <a:spLocks noGrp="1"/>
          </p:cNvSpPr>
          <p:nvPr>
            <p:ph type="subTitle" idx="5"/>
          </p:nvPr>
        </p:nvSpPr>
        <p:spPr>
          <a:xfrm>
            <a:off x="593570" y="966186"/>
            <a:ext cx="6807432" cy="3174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r>
              <a:rPr lang="es-ES" sz="1600" smtClean="0">
                <a:solidFill>
                  <a:schemeClr val="bg1"/>
                </a:solidFill>
              </a:rPr>
              <a:t>Se colocara </a:t>
            </a:r>
            <a:r>
              <a:rPr lang="es-ES" sz="1600" dirty="0">
                <a:solidFill>
                  <a:schemeClr val="bg1"/>
                </a:solidFill>
              </a:rPr>
              <a:t>una tablet por mesa y dos o tres adicionales en el área </a:t>
            </a:r>
            <a:r>
              <a:rPr lang="es-ES" sz="1600">
                <a:solidFill>
                  <a:schemeClr val="bg1"/>
                </a:solidFill>
              </a:rPr>
              <a:t>de </a:t>
            </a:r>
            <a:r>
              <a:rPr lang="es-ES" sz="1600" smtClean="0">
                <a:solidFill>
                  <a:schemeClr val="bg1"/>
                </a:solidFill>
              </a:rPr>
              <a:t>lobby.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r>
              <a:rPr lang="es-ES" sz="1600" smtClean="0">
                <a:solidFill>
                  <a:schemeClr val="bg1"/>
                </a:solidFill>
              </a:rPr>
              <a:t>Los dispositivos trabajaran con la red interna de cada tienda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r>
              <a:rPr lang="es-ES" sz="1600" smtClean="0">
                <a:solidFill>
                  <a:schemeClr val="bg1"/>
                </a:solidFill>
              </a:rPr>
              <a:t>El uso de los dispositivos será unicamente para las funciones específicas de la tienda.</a:t>
            </a:r>
            <a:endParaRPr lang="es-ES" sz="1600" dirty="0">
              <a:solidFill>
                <a:schemeClr val="bg1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r>
              <a:rPr lang="es-ES" sz="1600" smtClean="0">
                <a:solidFill>
                  <a:schemeClr val="bg1"/>
                </a:solidFill>
              </a:rPr>
              <a:t>Se realizára la instalación del software en en cada uno de los dispositivos y posteriormente se trasladaran a la tienda correspondiente.</a:t>
            </a:r>
            <a:endParaRPr lang="es-ES" sz="1600">
              <a:solidFill>
                <a:schemeClr val="bg1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r>
              <a:rPr lang="es-ES" sz="1600" smtClean="0">
                <a:solidFill>
                  <a:schemeClr val="bg1"/>
                </a:solidFill>
              </a:rPr>
              <a:t>Capacitaciones: Se realizarán a la persona responsable asignada por tienda.</a:t>
            </a:r>
            <a:endParaRPr lang="es-ES" sz="1600" dirty="0">
              <a:solidFill>
                <a:schemeClr val="bg1"/>
              </a:solidFill>
            </a:endParaRPr>
          </a:p>
          <a:p>
            <a:pPr marL="457200" lvl="1" indent="0" algn="just"/>
            <a:r>
              <a:rPr lang="es-ES" sz="1100" smtClean="0">
                <a:solidFill>
                  <a:schemeClr val="bg1"/>
                </a:solidFill>
              </a:rPr>
              <a:t>Capacitaciones </a:t>
            </a:r>
            <a:r>
              <a:rPr lang="es-ES" sz="1100" dirty="0">
                <a:solidFill>
                  <a:schemeClr val="bg1"/>
                </a:solidFill>
              </a:rPr>
              <a:t>de </a:t>
            </a:r>
            <a:r>
              <a:rPr lang="es-ES" sz="1100">
                <a:solidFill>
                  <a:schemeClr val="bg1"/>
                </a:solidFill>
              </a:rPr>
              <a:t>uso</a:t>
            </a:r>
            <a:r>
              <a:rPr lang="es-ES" sz="1100" smtClean="0">
                <a:solidFill>
                  <a:schemeClr val="bg1"/>
                </a:solidFill>
              </a:rPr>
              <a:t>.</a:t>
            </a:r>
          </a:p>
          <a:p>
            <a:pPr marL="457200" lvl="1" indent="0" algn="just"/>
            <a:r>
              <a:rPr lang="es-ES" sz="1100" smtClean="0">
                <a:solidFill>
                  <a:schemeClr val="bg1"/>
                </a:solidFill>
              </a:rPr>
              <a:t>Capacitaciones de adición de actualizaciones en el menú</a:t>
            </a:r>
            <a:r>
              <a:rPr lang="es-ES" sz="1100" smtClean="0">
                <a:solidFill>
                  <a:schemeClr val="bg1"/>
                </a:solidFill>
              </a:rPr>
              <a:t>.</a:t>
            </a:r>
          </a:p>
          <a:p>
            <a:pPr marL="457200" lvl="1" indent="0" algn="just"/>
            <a:r>
              <a:rPr lang="es-ES" sz="1100" smtClean="0">
                <a:solidFill>
                  <a:schemeClr val="bg1"/>
                </a:solidFill>
              </a:rPr>
              <a:t>Las actualizaciones se realizaran semanalmente por cuestiones de promoción en los productos.</a:t>
            </a:r>
          </a:p>
          <a:p>
            <a:pPr marL="457200" lvl="1" indent="0" algn="just"/>
            <a:endParaRPr lang="es-ES" sz="1100" smtClean="0">
              <a:solidFill>
                <a:schemeClr val="bg1"/>
              </a:solidFill>
            </a:endParaRPr>
          </a:p>
        </p:txBody>
      </p:sp>
      <p:sp>
        <p:nvSpPr>
          <p:cNvPr id="1150" name="Google Shape;1150;p41"/>
          <p:cNvSpPr/>
          <p:nvPr/>
        </p:nvSpPr>
        <p:spPr>
          <a:xfrm>
            <a:off x="7401002" y="3506082"/>
            <a:ext cx="2197527" cy="2114412"/>
          </a:xfrm>
          <a:custGeom>
            <a:avLst/>
            <a:gdLst/>
            <a:ahLst/>
            <a:cxnLst/>
            <a:rect l="l" t="t" r="r" b="b"/>
            <a:pathLst>
              <a:path w="40664" h="39126" extrusionOk="0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1"/>
          <p:cNvSpPr/>
          <p:nvPr/>
        </p:nvSpPr>
        <p:spPr>
          <a:xfrm>
            <a:off x="7618315" y="3708208"/>
            <a:ext cx="1791625" cy="1723749"/>
          </a:xfrm>
          <a:custGeom>
            <a:avLst/>
            <a:gdLst/>
            <a:ahLst/>
            <a:cxnLst/>
            <a:rect l="l" t="t" r="r" b="b"/>
            <a:pathLst>
              <a:path w="33153" h="31897" extrusionOk="0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41"/>
          <p:cNvSpPr/>
          <p:nvPr/>
        </p:nvSpPr>
        <p:spPr>
          <a:xfrm rot="-8999970">
            <a:off x="7111807" y="3083535"/>
            <a:ext cx="2896175" cy="2895482"/>
          </a:xfrm>
          <a:prstGeom prst="blockArc">
            <a:avLst>
              <a:gd name="adj1" fmla="val 15791057"/>
              <a:gd name="adj2" fmla="val 10360267"/>
              <a:gd name="adj3" fmla="val 86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41"/>
          <p:cNvSpPr/>
          <p:nvPr/>
        </p:nvSpPr>
        <p:spPr>
          <a:xfrm rot="10391623">
            <a:off x="7276854" y="3309924"/>
            <a:ext cx="2505351" cy="2504729"/>
          </a:xfrm>
          <a:prstGeom prst="blockArc">
            <a:avLst>
              <a:gd name="adj1" fmla="val 18313733"/>
              <a:gd name="adj2" fmla="val 10538502"/>
              <a:gd name="adj3" fmla="val 1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41"/>
          <p:cNvSpPr/>
          <p:nvPr/>
        </p:nvSpPr>
        <p:spPr>
          <a:xfrm rot="788870">
            <a:off x="7697513" y="3706334"/>
            <a:ext cx="1717004" cy="1716328"/>
          </a:xfrm>
          <a:prstGeom prst="blockArc">
            <a:avLst>
              <a:gd name="adj1" fmla="val 19721094"/>
              <a:gd name="adj2" fmla="val 10510293"/>
              <a:gd name="adj3" fmla="val 1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/>
          </p:nvPr>
        </p:nvSpPr>
        <p:spPr>
          <a:xfrm>
            <a:off x="746538" y="0"/>
            <a:ext cx="2784539" cy="792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dirty="0"/>
              <a:t>Interfaces</a:t>
            </a:r>
            <a:r>
              <a:rPr lang="es-ES" dirty="0"/>
              <a:t>.</a:t>
            </a:r>
            <a:endParaRPr sz="3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C5EB7300-204E-3CC6-C11C-0975075E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6148" y="792601"/>
            <a:ext cx="4105374" cy="192527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DF207FEE-1DDC-9269-9557-EA4ABA1D47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259484" y="2872692"/>
            <a:ext cx="4571998" cy="214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4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628</Words>
  <Application>Microsoft Office PowerPoint</Application>
  <PresentationFormat>Presentación en pantalla (16:9)</PresentationFormat>
  <Paragraphs>128</Paragraphs>
  <Slides>15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Arial</vt:lpstr>
      <vt:lpstr>Fira Sans Extra Condensed Medium</vt:lpstr>
      <vt:lpstr>Fira Sans Condensed Medium</vt:lpstr>
      <vt:lpstr>Advent Pro SemiBold</vt:lpstr>
      <vt:lpstr>Agency FB</vt:lpstr>
      <vt:lpstr>Maven Pro</vt:lpstr>
      <vt:lpstr>Wingdings</vt:lpstr>
      <vt:lpstr>Share Tech</vt:lpstr>
      <vt:lpstr>Data Science Consulting by Slidesgo</vt:lpstr>
      <vt:lpstr>Presentación de PowerPoint</vt:lpstr>
      <vt:lpstr>Índice.</vt:lpstr>
      <vt:lpstr>Kentucky Fried Chicken.</vt:lpstr>
      <vt:lpstr>KFC.</vt:lpstr>
      <vt:lpstr>Área de alcance.</vt:lpstr>
      <vt:lpstr>Presentación de PowerPoint</vt:lpstr>
      <vt:lpstr>Diagrama de la solución.</vt:lpstr>
      <vt:lpstr>Alcances.</vt:lpstr>
      <vt:lpstr>Interfaces.</vt:lpstr>
      <vt:lpstr>Fuera de alcance.</vt:lpstr>
      <vt:lpstr>Presentación de PowerPoint</vt:lpstr>
      <vt:lpstr>Directorio. (Equipo UTE)</vt:lpstr>
      <vt:lpstr>Directorio. (Equipo cliente)</vt:lpstr>
      <vt:lpstr>Presentación de PowerPoint</vt:lpstr>
      <vt:lpstr>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Spider-Moy</dc:creator>
  <cp:lastModifiedBy>ad! y al!</cp:lastModifiedBy>
  <cp:revision>20</cp:revision>
  <dcterms:modified xsi:type="dcterms:W3CDTF">2023-03-16T07:28:43Z</dcterms:modified>
</cp:coreProperties>
</file>