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5D92-4485-4E24-9991-2579C5F9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Effects of Student debt and possible fixes for student debt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7575-F2ED-4BF6-B9A7-D79FAA234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James </a:t>
            </a:r>
            <a:r>
              <a:rPr lang="en-US" sz="2800" dirty="0" err="1"/>
              <a:t>Nordquist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43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361A-9BFD-42B1-8869-4123C6E8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Potential Fix 3: Class on Student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719D-79DB-4E13-8E80-B7B2A542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students become financially knowledgeable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help put more people in college</a:t>
            </a:r>
          </a:p>
        </p:txBody>
      </p:sp>
    </p:spTree>
    <p:extLst>
      <p:ext uri="{BB962C8B-B14F-4D97-AF65-F5344CB8AC3E}">
        <p14:creationId xmlns:p14="http://schemas.microsoft.com/office/powerpoint/2010/main" val="129661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FA78-B60B-4F49-A1CA-6CF31948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Potential Fix 3: Class on Student Debt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57D3-0162-446A-9D30-F6FD9837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Detriments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not be much help to graduates</a:t>
            </a:r>
          </a:p>
        </p:txBody>
      </p:sp>
    </p:spTree>
    <p:extLst>
      <p:ext uri="{BB962C8B-B14F-4D97-AF65-F5344CB8AC3E}">
        <p14:creationId xmlns:p14="http://schemas.microsoft.com/office/powerpoint/2010/main" val="166287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AD52-E412-4946-96C5-907356F8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CD0-086D-4405-9C9D-DF5D4515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potential fixes might not be what student loans or students need right now.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potential fixes cost money.</a:t>
            </a:r>
          </a:p>
        </p:txBody>
      </p:sp>
    </p:spTree>
    <p:extLst>
      <p:ext uri="{BB962C8B-B14F-4D97-AF65-F5344CB8AC3E}">
        <p14:creationId xmlns:p14="http://schemas.microsoft.com/office/powerpoint/2010/main" val="386582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F9D7-8C8D-48EA-A98D-029C085E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62E-DC7E-4441-90C7-B3F622FB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Callender, C., &amp; Jackson, J. (2005) Does the fear of debt deter students from higher				 education?,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Social Policy, 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509-540 doi: 10.101 7/S004727940500913X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Chrisholm-Burns, M., Spivey, C., Jaeger, M., &amp; Williams, J. (2017) Associations between			 pharmacy students' attitudes toward debt, stress, and student loans,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		 Pharmaceutical 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(7), 1-11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Henager, R. (2017) Heavy debt,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 Kappa Phi Forum, 97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15.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Houle, J., Warner, C. (2017) Into the red and back to the nest? Student debt, college 	completion, and returning to the parental home among young adults, Sociology of			 Education,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89-108, doi: 10.1177/0038040716685873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2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958B-9523-413A-B926-478D8344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cs typeface="Times New Roman" panose="02020603050405020304" pitchFamily="18" charset="0"/>
              </a:rPr>
              <a:t>References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2129-1066-4DDC-83B9-BEF9CC91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Richardson, T., Elliot, P., &amp; Roberts, R., (2013) The relationship between personal				unsecured debt and mental and physical health: A systematic review and meta-analysis,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Psychology 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(8), 1148-1162, doi: 10.1016/j.cpr.2013.08.009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Popescu, G. (2018) Does student debt constitute a bubble that may bring about	an educational		crisis?,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Philosophy &amp; Theory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115-118, 							doi: 10.1080/00131857.2017.1300027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Perkins, D., Johnston, T., &amp; Lytle, R. (2016) Addressing student debt in the classroom,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Education for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117-124, 								doi: 10.1080/08832323.2016.1140112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Ulbrich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Kirk, L. (2017) It's time to broaden the conversation about the student	debt crisis	 beyond rising tuition costs,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 Pharmaceutical 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1-5.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Yi, A. (2014)  Reforming the student debt market: income-related repayment plans or 		risk-based Loans?,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Journal of Social Policy &amp; the Law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511-546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5D3E-D8D2-4183-B352-49A97390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Types of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A755-4139-4D3A-AB0B-DB8F96E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87514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BEAB-1FDE-4852-A51A-1CBF5307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Financial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Effects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BD0E-0D52-45E6-852C-9B7EFA44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out of college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going to college at all</a:t>
            </a:r>
          </a:p>
        </p:txBody>
      </p:sp>
    </p:spTree>
    <p:extLst>
      <p:ext uri="{BB962C8B-B14F-4D97-AF65-F5344CB8AC3E}">
        <p14:creationId xmlns:p14="http://schemas.microsoft.com/office/powerpoint/2010/main" val="79587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BB4C-6BAF-43C9-8AA6-8A3ABBDB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Mental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8BFF-5C76-4BA9-BF41-B7D6DE81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domino effect leading to dropping out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Fatigue</a:t>
            </a:r>
          </a:p>
        </p:txBody>
      </p:sp>
    </p:spTree>
    <p:extLst>
      <p:ext uri="{BB962C8B-B14F-4D97-AF65-F5344CB8AC3E}">
        <p14:creationId xmlns:p14="http://schemas.microsoft.com/office/powerpoint/2010/main" val="5065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72-EADE-472A-BA58-EBAE339A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Physical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45C-BF2F-42F9-9DA1-C963387C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 paying attention to health</a:t>
            </a:r>
          </a:p>
          <a:p>
            <a:r>
              <a:rPr lang="en-US" sz="3600" dirty="0"/>
              <a:t>Forgo paying for medicine</a:t>
            </a:r>
          </a:p>
          <a:p>
            <a:r>
              <a:rPr lang="en-US" sz="3600" dirty="0"/>
              <a:t>Begin using drugs </a:t>
            </a:r>
          </a:p>
          <a:p>
            <a:r>
              <a:rPr lang="en-US" sz="3600" dirty="0"/>
              <a:t>Start drinking</a:t>
            </a:r>
          </a:p>
          <a:p>
            <a:r>
              <a:rPr lang="en-US" sz="3600" dirty="0"/>
              <a:t>Potentially Suicide</a:t>
            </a:r>
          </a:p>
        </p:txBody>
      </p:sp>
    </p:spTree>
    <p:extLst>
      <p:ext uri="{BB962C8B-B14F-4D97-AF65-F5344CB8AC3E}">
        <p14:creationId xmlns:p14="http://schemas.microsoft.com/office/powerpoint/2010/main" val="45329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31E4-E6CD-431D-B6D8-2161CEE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 fix 1: Risk-based Loan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2E56-1D9E-4C2C-AA94-07FC8AB2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loan defaults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financial aid and loans evenly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Self-discipline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3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9094-D0E2-44B5-9E14-4CE3F963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 fix 1: Risk-based Loan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F9AB-FE08-42BE-AEA4-AB63721A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Detriments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“High-risk” students are out of luck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2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2D3-7162-4D42-B6BF-B0716B9B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Potential fix 2: Financially Knowledgeable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5385-67B7-41AA-85D7-8528F12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loans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graduate</a:t>
            </a:r>
          </a:p>
        </p:txBody>
      </p:sp>
    </p:spTree>
    <p:extLst>
      <p:ext uri="{BB962C8B-B14F-4D97-AF65-F5344CB8AC3E}">
        <p14:creationId xmlns:p14="http://schemas.microsoft.com/office/powerpoint/2010/main" val="79908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46-D423-4B9F-B717-6DB08B1A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Potential fix 2: Financially Knowledgeable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407C-7C78-4169-A7BE-4B96A507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Detriments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to live uncomfortably for a while</a:t>
            </a:r>
          </a:p>
        </p:txBody>
      </p:sp>
    </p:spTree>
    <p:extLst>
      <p:ext uri="{BB962C8B-B14F-4D97-AF65-F5344CB8AC3E}">
        <p14:creationId xmlns:p14="http://schemas.microsoft.com/office/powerpoint/2010/main" val="3600214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231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Effects of Student debt and possible fixes for student debt</vt:lpstr>
      <vt:lpstr>Types of Effects</vt:lpstr>
      <vt:lpstr>Financial Effects</vt:lpstr>
      <vt:lpstr>Mental Effects</vt:lpstr>
      <vt:lpstr>Physical Effects</vt:lpstr>
      <vt:lpstr>Potential fix 1: Risk-based Loan Policy</vt:lpstr>
      <vt:lpstr>Potential fix 1: Risk-based Loan Policy</vt:lpstr>
      <vt:lpstr>Potential fix 2: Financially Knowledgeable </vt:lpstr>
      <vt:lpstr>Potential fix 2: Financially Knowledgeable </vt:lpstr>
      <vt:lpstr>Potential Fix 3: Class on Student Debt</vt:lpstr>
      <vt:lpstr>Potential Fix 3: Class on Student Debt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Student debt and possible fixes for student debt</dc:title>
  <dc:creator>James</dc:creator>
  <cp:lastModifiedBy>James</cp:lastModifiedBy>
  <cp:revision>8</cp:revision>
  <dcterms:created xsi:type="dcterms:W3CDTF">2018-03-15T19:25:43Z</dcterms:created>
  <dcterms:modified xsi:type="dcterms:W3CDTF">2018-03-16T01:07:15Z</dcterms:modified>
</cp:coreProperties>
</file>