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  <p:sldId id="315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6" d="100"/>
          <a:sy n="46" d="100"/>
        </p:scale>
        <p:origin x="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fif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9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fif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9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Amasis MT Pro Medium" panose="02040604050005020304" pitchFamily="18" charset="0"/>
            </a:rPr>
            <a:t>LAUNCH THE Make My Trip WEBSITE</a:t>
          </a:r>
        </a:p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(“https://www.makemytrip.com/”)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Search for cabs from Delhi to Manali, with pickup at 6:30AM for future date.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Select car Type as SUV and display the lowest charges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8FA2F131-CD01-4CBD-B7A5-1B9B5E7F0402}" type="pres">
      <dgm:prSet presAssocID="{40FC4FFE-8987-4A26-B7F4-8A516F18ADAE}" presName="iconRect" presStyleLbl="node1" presStyleIdx="0" presStyleCnt="3" custLinFactX="70952" custLinFactNeighborX="100000" custLinFactNeighborY="-4779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94F35BC-9C76-400A-BBCA-0032259E2E5A}" type="pres">
      <dgm:prSet presAssocID="{49225C73-1633-42F1-AB3B-7CB183E5F8B8}" presName="iconRect" presStyleLbl="node1" presStyleIdx="1" presStyleCnt="3" custLinFactX="59903" custLinFactNeighborX="100000" custLinFactNeighborY="-533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F09AEBFF-D2D3-4FFF-AD65-C3CEAEEB10F2}" type="pres">
      <dgm:prSet presAssocID="{1C383F32-22E8-4F62-A3E0-BDC3D5F48992}" presName="iconRect" presStyleLbl="node1" presStyleIdx="2" presStyleCnt="3" custLinFactX="-98444" custLinFactY="-100000" custLinFactNeighborX="-100000" custLinFactNeighborY="-124634"/>
      <dgm:spPr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Amasis MT Pro Medium" panose="02040604050005020304" pitchFamily="18" charset="0"/>
            </a:rPr>
            <a:t>Select Gift card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Amasis MT Pro Medium" panose="02040604050005020304" pitchFamily="18" charset="0"/>
            </a:rPr>
            <a:t> (Corporate Gift cards).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Enter the user details in the E-Mail Section with invalid email id.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Capture and display the error message.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8FA2F131-CD01-4CBD-B7A5-1B9B5E7F0402}" type="pres">
      <dgm:prSet presAssocID="{40FC4FFE-8987-4A26-B7F4-8A516F18ADAE}" presName="iconRect" presStyleLbl="node1" presStyleIdx="0" presStyleCnt="3" custLinFactX="70952" custLinFactNeighborX="100000" custLinFactNeighborY="-4779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E94F35BC-9C76-400A-BBCA-0032259E2E5A}" type="pres">
      <dgm:prSet presAssocID="{49225C73-1633-42F1-AB3B-7CB183E5F8B8}" presName="iconRect" presStyleLbl="node1" presStyleIdx="1" presStyleCnt="3" custLinFactX="59903" custLinFactNeighborX="100000" custLinFactNeighborY="-5330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F09AEBFF-D2D3-4FFF-AD65-C3CEAEEB10F2}" type="pres">
      <dgm:prSet presAssocID="{1C383F32-22E8-4F62-A3E0-BDC3D5F48992}" presName="iconRect" presStyleLbl="node1" presStyleIdx="2" presStyleCnt="3" custLinFactX="-98444" custLinFactY="-100000" custLinFactNeighborX="-100000" custLinFactNeighborY="-124634"/>
      <dgm:spPr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Amasis MT Pro Medium" panose="02040604050005020304" pitchFamily="18" charset="0"/>
            </a:rPr>
            <a:t>Select HOTELS.</a:t>
          </a:r>
          <a:endParaRPr lang="en-US" sz="1400" dirty="0">
            <a:latin typeface="Amasis MT Pro Medium" panose="020406040500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Amasis MT Pro Medium" panose="02040604050005020304" pitchFamily="18" charset="0"/>
            </a:rPr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Select Adults counter.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Medium" panose="02040604050005020304" pitchFamily="18" charset="0"/>
            </a:rPr>
            <a:t>Get the list.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8FA2F131-CD01-4CBD-B7A5-1B9B5E7F0402}" type="pres">
      <dgm:prSet presAssocID="{40FC4FFE-8987-4A26-B7F4-8A516F18ADAE}" presName="iconRect" presStyleLbl="node1" presStyleIdx="0" presStyleCnt="3" custLinFactX="70952" custLinFactNeighborX="100000" custLinFactNeighborY="-4779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E94F35BC-9C76-400A-BBCA-0032259E2E5A}" type="pres">
      <dgm:prSet presAssocID="{49225C73-1633-42F1-AB3B-7CB183E5F8B8}" presName="iconRect" presStyleLbl="node1" presStyleIdx="1" presStyleCnt="3" custLinFactX="59903" custLinFactNeighborX="100000" custLinFactNeighborY="-5330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F09AEBFF-D2D3-4FFF-AD65-C3CEAEEB10F2}" type="pres">
      <dgm:prSet presAssocID="{1C383F32-22E8-4F62-A3E0-BDC3D5F48992}" presName="iconRect" presStyleLbl="node1" presStyleIdx="2" presStyleCnt="3" custLinFactX="-98444" custLinFactY="-100000" custLinFactNeighborX="-100000" custLinFactNeighborY="-124634"/>
      <dgm:spPr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788289" y="216766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Amasis MT Pro Medium" panose="02040604050005020304" pitchFamily="18" charset="0"/>
            </a:rPr>
            <a:t>LAUNCH THE Make My Trip WEBSITE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(“https://www.makemytrip.com/”) </a:t>
          </a:r>
        </a:p>
      </dsp:txBody>
      <dsp:txXfrm>
        <a:off x="35606" y="2712894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175969" y="159293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Search for cabs from Delhi to Manali, with pickup at 6:30AM for future date.</a:t>
          </a:r>
        </a:p>
      </dsp:txBody>
      <dsp:txXfrm>
        <a:off x="3538574" y="2712894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939810" y="0"/>
          <a:ext cx="1043437" cy="1043437"/>
        </a:xfrm>
        <a:prstGeom prst="rect">
          <a:avLst/>
        </a:prstGeom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Select car Type as SUV and display the lowest charges</a:t>
          </a:r>
        </a:p>
      </dsp:txBody>
      <dsp:txXfrm>
        <a:off x="7041543" y="2712894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788289" y="216766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Amasis MT Pro Medium" panose="02040604050005020304" pitchFamily="18" charset="0"/>
            </a:rPr>
            <a:t>Select Gift card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Amasis MT Pro Medium" panose="02040604050005020304" pitchFamily="18" charset="0"/>
            </a:rPr>
            <a:t> (Corporate Gift cards). </a:t>
          </a:r>
        </a:p>
      </dsp:txBody>
      <dsp:txXfrm>
        <a:off x="35606" y="2712894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175969" y="159293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Enter the user details in the E-Mail Section with invalid email id.</a:t>
          </a:r>
        </a:p>
      </dsp:txBody>
      <dsp:txXfrm>
        <a:off x="3538574" y="2712894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939810" y="0"/>
          <a:ext cx="1043437" cy="1043437"/>
        </a:xfrm>
        <a:prstGeom prst="rect">
          <a:avLst/>
        </a:prstGeom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Capture and display the error message.</a:t>
          </a:r>
        </a:p>
      </dsp:txBody>
      <dsp:txXfrm>
        <a:off x="7041543" y="2712894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788289" y="216766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Amasis MT Pro Medium" panose="02040604050005020304" pitchFamily="18" charset="0"/>
            </a:rPr>
            <a:t>Select HOTELS.</a:t>
          </a:r>
          <a:endParaRPr lang="en-US" sz="1400" kern="1200" dirty="0">
            <a:latin typeface="Amasis MT Pro Medium" panose="02040604050005020304" pitchFamily="18" charset="0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Amasis MT Pro Medium" panose="02040604050005020304" pitchFamily="18" charset="0"/>
            </a:rPr>
            <a:t> </a:t>
          </a:r>
        </a:p>
      </dsp:txBody>
      <dsp:txXfrm>
        <a:off x="35606" y="2712894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175969" y="159293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Select Adults counter.</a:t>
          </a:r>
        </a:p>
      </dsp:txBody>
      <dsp:txXfrm>
        <a:off x="3538574" y="2712894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27893"/>
          <a:ext cx="1818562" cy="181856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939810" y="0"/>
          <a:ext cx="1043437" cy="1043437"/>
        </a:xfrm>
        <a:prstGeom prst="rect">
          <a:avLst/>
        </a:prstGeom>
        <a:pattFill prst="pct5">
          <a:fgClr>
            <a:schemeClr val="bg1">
              <a:hueOff val="0"/>
              <a:satOff val="0"/>
              <a:lumOff val="0"/>
            </a:schemeClr>
          </a:fgClr>
          <a:bgClr>
            <a:schemeClr val="bg1"/>
          </a:bgClr>
        </a:patt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128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Medium" panose="02040604050005020304" pitchFamily="18" charset="0"/>
            </a:rPr>
            <a:t>Get the list.</a:t>
          </a:r>
        </a:p>
      </dsp:txBody>
      <dsp:txXfrm>
        <a:off x="7041543" y="271289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Book one-way outstation Cab &amp; Display the Lowest charges.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Hackathon – Team1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SPIDEY TESTERS.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79F-87EA-42C6-8043-3F5B2BF3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REQUIREMENTS-MODULE 1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3520870D-9861-496D-9175-4FEEEEE1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75420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56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79F-87EA-42C6-8043-3F5B2BF3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3520870D-9861-496D-9175-4FEEEEE1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5354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8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79F-87EA-42C6-8043-3F5B2BF3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3520870D-9861-496D-9175-4FEEEEE1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6556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7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9A60-7E66-4AD9-8F6C-3984E49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&amp; PLAN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27EB-8934-4BC6-B0FA-F463E6E0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masis MT Pro Medium" panose="02040604050005020304" pitchFamily="18" charset="0"/>
              </a:rPr>
              <a:t>1.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Manually tested the website based on the requirements.</a:t>
            </a:r>
          </a:p>
          <a:p>
            <a:r>
              <a:rPr lang="en-IN" sz="1800" dirty="0">
                <a:latin typeface="Amasis MT Pro Medium" panose="02040604050005020304" pitchFamily="18" charset="0"/>
              </a:rPr>
              <a:t>2.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testing was carried out.</a:t>
            </a:r>
          </a:p>
          <a:p>
            <a:r>
              <a:rPr lang="en-IN" sz="1800" dirty="0">
                <a:latin typeface="Amasis MT Pro Medium" panose="02040604050005020304" pitchFamily="18" charset="0"/>
              </a:rPr>
              <a:t>3.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was carried.</a:t>
            </a:r>
          </a:p>
          <a:p>
            <a:r>
              <a:rPr lang="en-IN" sz="1800" dirty="0">
                <a:latin typeface="Amasis MT Pro Medium" panose="02040604050005020304" pitchFamily="18" charset="0"/>
              </a:rPr>
              <a:t>4.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TestNG was invoked with smoke and Regression suites.</a:t>
            </a:r>
          </a:p>
          <a:p>
            <a:r>
              <a:rPr lang="en-IN" sz="1800" dirty="0">
                <a:latin typeface="Amasis MT Pro Medium" panose="02040604050005020304" pitchFamily="18" charset="0"/>
              </a:rPr>
              <a:t>5.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Extent Report, Readme Documents and Power Point Presentation was done.</a:t>
            </a:r>
          </a:p>
          <a:p>
            <a:endParaRPr lang="en-IN" sz="18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9A60-7E66-4AD9-8F6C-3984E49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27EB-8934-4BC6-B0FA-F463E6E0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elenium-java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4.0.0</a:t>
            </a:r>
          </a:p>
          <a:p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Maven : 4.0.0</a:t>
            </a:r>
          </a:p>
          <a:p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</a:t>
            </a:r>
            <a:r>
              <a:rPr lang="en-IN" sz="1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pache : 4.1.2</a:t>
            </a:r>
          </a:p>
          <a:p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dirty="0" err="1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ebdriverManager</a:t>
            </a:r>
            <a:r>
              <a:rPr lang="en-IN" sz="1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 4.4.3 </a:t>
            </a:r>
          </a:p>
          <a:p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xtentreports</a:t>
            </a:r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3.1.5</a:t>
            </a:r>
          </a:p>
          <a:p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</a:t>
            </a:r>
            <a:r>
              <a:rPr lang="en-IN" sz="1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estNG : 7.1.0</a:t>
            </a:r>
          </a:p>
          <a:p>
            <a:endParaRPr lang="en-IN" sz="18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7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9A60-7E66-4AD9-8F6C-3984E49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EXTENT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27EB-8934-4BC6-B0FA-F463E6E0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 dirty="0">
              <a:latin typeface="Amasis MT Pro Medium" panose="020406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ED552-0477-4EA9-8E0D-70B105BF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34" y="2108201"/>
            <a:ext cx="8979492" cy="40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9A60-7E66-4AD9-8F6C-3984E49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“SPIDEY TESTERS”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27EB-8934-4BC6-B0FA-F463E6E0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masis MT Pro Medium" panose="02040604050005020304" pitchFamily="18" charset="0"/>
              </a:rPr>
              <a:t>1.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Ajay D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2.Dhanush K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3.Nithiyashree R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4.Pradeep 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5.Renuga K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6.Soundarya S</a:t>
            </a:r>
          </a:p>
          <a:p>
            <a:endParaRPr lang="en-IN" sz="18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CEB82953EEA044B86F879F7B54F255" ma:contentTypeVersion="8" ma:contentTypeDescription="Create a new document." ma:contentTypeScope="" ma:versionID="d1599d86e854db7e3342c6cf05090b85">
  <xsd:schema xmlns:xsd="http://www.w3.org/2001/XMLSchema" xmlns:xs="http://www.w3.org/2001/XMLSchema" xmlns:p="http://schemas.microsoft.com/office/2006/metadata/properties" xmlns:ns3="cd6d363c-144d-433b-a3bb-dbd2de32ec0a" xmlns:ns4="a3edd969-9e3e-4c94-a820-5da847626746" targetNamespace="http://schemas.microsoft.com/office/2006/metadata/properties" ma:root="true" ma:fieldsID="cf48695dbf2e375ec1a928ffaf02fac6" ns3:_="" ns4:_="">
    <xsd:import namespace="cd6d363c-144d-433b-a3bb-dbd2de32ec0a"/>
    <xsd:import namespace="a3edd969-9e3e-4c94-a820-5da8476267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d363c-144d-433b-a3bb-dbd2de32e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dd969-9e3e-4c94-a820-5da8476267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EEE7B3-F511-4396-8D9D-4D1F0724C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6d363c-144d-433b-a3bb-dbd2de32ec0a"/>
    <ds:schemaRef ds:uri="a3edd969-9e3e-4c94-a820-5da8476267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cd6d363c-144d-433b-a3bb-dbd2de32ec0a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a3edd969-9e3e-4c94-a820-5da84762674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{92530C46-A2A1-4A98-88D0-CCC021F18000}tf11437505_win32</Template>
  <TotalTime>2903</TotalTime>
  <Words>226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 Medium</vt:lpstr>
      <vt:lpstr>Calibri</vt:lpstr>
      <vt:lpstr>Georgia Pro Cond Light</vt:lpstr>
      <vt:lpstr>Rockwell Condensed</vt:lpstr>
      <vt:lpstr>Speak Pro</vt:lpstr>
      <vt:lpstr>Times New Roman</vt:lpstr>
      <vt:lpstr>RetrospectVTI</vt:lpstr>
      <vt:lpstr>Book one-way outstation Cab &amp; Display the Lowest charges.</vt:lpstr>
      <vt:lpstr>REQUIREMENTS-MODULE 1</vt:lpstr>
      <vt:lpstr>MODULE 2</vt:lpstr>
      <vt:lpstr>MODULE 3</vt:lpstr>
      <vt:lpstr>SCOPE &amp; PLAN OF THE PROJECT</vt:lpstr>
      <vt:lpstr>TOOLS &amp; TECHNOLOGIES USED</vt:lpstr>
      <vt:lpstr>EXTENT REPORT</vt:lpstr>
      <vt:lpstr>“SPIDEY TESTERS”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one-way outstation Cab &amp; Display the Lowest charges.</dc:title>
  <dc:creator>S, Soundarya (Cognizant)</dc:creator>
  <cp:lastModifiedBy>S, Soundarya (Cognizant)</cp:lastModifiedBy>
  <cp:revision>8</cp:revision>
  <dcterms:created xsi:type="dcterms:W3CDTF">2022-01-13T12:10:15Z</dcterms:created>
  <dcterms:modified xsi:type="dcterms:W3CDTF">2022-01-19T06:23:23Z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0x010100C8CEB82953EEA044B86F879F7B54F255</vt:lpwstr>
  </property>
</Properties>
</file>