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B7A7-3844-EA0E-2ECC-FC424B194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ADA8D-6225-90E6-A317-E036AB049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87D0D-87DD-EF0D-597B-FA705C58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47229-D687-0A39-7BE3-41BE4BE2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E585E-EBB4-37EE-8F05-7A8D8D76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00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9CD2-0115-8168-158E-FAE1A501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828-6C39-0B6B-D31C-09CB03180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16710-DA2D-F922-2192-EBF461D3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0FF24-163C-124F-3FDE-3B07156E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75FB6-2B40-352A-2246-60BAA865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63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A5760-B32D-61EA-B876-BAB91E6CF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A99FF-DB2A-7EF6-0FA8-2BCE227DA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32ABE-D6D3-893D-620A-54C42415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7732C-2797-C33E-6F6E-D39D13DB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D5E17-F675-BA77-4A30-A7493FB0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596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F00C-57FA-C601-B266-F0D6AA83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196E-6114-B388-D019-A8C7530BC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C94D0-09F5-2D61-5859-48D5FCB7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3931-5990-E4E1-5AFE-BBC47F54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37E98-C919-438E-A713-8D4A3CDC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11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CA6B-796B-85C7-5AAC-B7617054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88AEE-6B75-2347-74C8-17B4FD89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C18F-B539-6260-86E8-AACD90BC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E7450-FE25-9001-4DB5-94A9D203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0FE2F-F76D-AF8B-4F87-E05FDF73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182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D945-F632-1117-C653-B197C7FC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C2E0D-0051-9708-FF9A-90E47A640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527BD-9C6D-4C9B-D958-23C51E3E3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4CF48-FDBA-00B5-B6DD-D5FB250A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6C391-6519-9988-A891-18842AE1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DB2A1-6781-180D-9CAA-82DD462D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934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054A-BF9F-2651-4C07-C1061A5E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C9DF6-B16E-B631-A570-18E1984CC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B5385-BD6E-4ED7-5703-C141F4D68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3DA1C-3C8A-BB14-266C-6F4B40FCB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DA74B-A6E4-6A8F-2432-27A9F6F44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A6B9B-4CA3-5277-E0A0-8A485750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38362-AC3A-29EE-B20A-8C2C2781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7584E-EB1C-59B7-A1A4-BF19000D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97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962D-404D-E17F-15C9-B399770A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18C86-A7D5-0A7B-EFF8-5F28E358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493C4-AD99-5C68-6811-7EB5AA58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69FE8-68F7-57EA-9533-90F85701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596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8D1B8-45AB-8E94-DE2B-DE3AD9C5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54010-A0E5-7497-532F-FACA761D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845B4-BCA4-D34C-0CC8-9D0570DD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058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0F4F-6F23-E47D-1460-6855BCF7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C222-B14C-7621-C726-A2E307EA4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AFBBD-45EE-4FE8-E1E7-67A3BEE34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3F1CE-0DC1-DBEB-42B3-715148A3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70E32-D6C8-D6D6-8CB2-2F1275E6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26DC7-6FB9-0D7A-9324-E9966DAA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9CE5-D52C-C3F7-7DC7-F23493A9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923CE-82BD-AEB4-1117-044F6851D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7E202-7A06-515A-496A-E4FF2367E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6193F-177B-7FF5-4B7A-72C9253E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51746-CF3E-7700-F50F-91AFEFB0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21E0C-C835-7B22-E15E-70DC62EC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498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2DEFB-6BD5-E3B7-094C-3B48B2F3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31B8A-3EB3-BEB0-F061-B11B48214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4BDBD-B22C-094E-D68A-382B5A23C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7405D-2A94-AB74-A824-F0947A053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2010C-9083-A620-4879-5F7C91010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624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C9916E-6142-AB37-069D-633C6F4EA28C}"/>
              </a:ext>
            </a:extLst>
          </p:cNvPr>
          <p:cNvSpPr txBox="1"/>
          <p:nvPr/>
        </p:nvSpPr>
        <p:spPr>
          <a:xfrm>
            <a:off x="4234545" y="392277"/>
            <a:ext cx="2492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R1.fastq.gz, R2.fastq.gz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838F9-C0B3-9A7A-28E5-5B301936FDFF}"/>
              </a:ext>
            </a:extLst>
          </p:cNvPr>
          <p:cNvSpPr txBox="1"/>
          <p:nvPr/>
        </p:nvSpPr>
        <p:spPr>
          <a:xfrm>
            <a:off x="4234546" y="1166336"/>
            <a:ext cx="2492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R1.fastq.gz, R2.fastq.gz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A299B5-9E04-919D-08DD-E2B350E7ED7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480959" y="761609"/>
            <a:ext cx="1" cy="40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3C2ECC-7319-D023-F88C-E95AA1F920BA}"/>
              </a:ext>
            </a:extLst>
          </p:cNvPr>
          <p:cNvSpPr txBox="1"/>
          <p:nvPr/>
        </p:nvSpPr>
        <p:spPr>
          <a:xfrm>
            <a:off x="5480959" y="75083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>
                <a:solidFill>
                  <a:schemeClr val="accent1">
                    <a:lumMod val="75000"/>
                  </a:schemeClr>
                </a:solidFill>
              </a:rPr>
              <a:t>link_files</a:t>
            </a:r>
            <a:endParaRPr lang="en-AU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C1917A-59B7-3A9A-D78D-765DCC4BEABE}"/>
              </a:ext>
            </a:extLst>
          </p:cNvPr>
          <p:cNvSpPr txBox="1"/>
          <p:nvPr/>
        </p:nvSpPr>
        <p:spPr>
          <a:xfrm>
            <a:off x="4234546" y="2181999"/>
            <a:ext cx="2492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R1.fastq.gz, R2.fastq.gz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7CF225-79FE-BD87-771A-BB7478521078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480960" y="1535668"/>
            <a:ext cx="0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18C0D9-BFA5-B2E5-2DF8-1DBAB3D3FA66}"/>
              </a:ext>
            </a:extLst>
          </p:cNvPr>
          <p:cNvSpPr txBox="1"/>
          <p:nvPr/>
        </p:nvSpPr>
        <p:spPr>
          <a:xfrm>
            <a:off x="5480959" y="1546554"/>
            <a:ext cx="1266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i="1" dirty="0">
                <a:solidFill>
                  <a:schemeClr val="accent1">
                    <a:lumMod val="75000"/>
                  </a:schemeClr>
                </a:solidFill>
              </a:rPr>
              <a:t>rename_R1</a:t>
            </a:r>
          </a:p>
          <a:p>
            <a:pPr algn="ctr"/>
            <a:r>
              <a:rPr lang="en-AU" i="1" dirty="0">
                <a:solidFill>
                  <a:schemeClr val="accent1">
                    <a:lumMod val="75000"/>
                  </a:schemeClr>
                </a:solidFill>
              </a:rPr>
              <a:t>rename_R2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FEDE30-C3BD-8A04-E01A-A9C473924944}"/>
              </a:ext>
            </a:extLst>
          </p:cNvPr>
          <p:cNvSpPr txBox="1"/>
          <p:nvPr/>
        </p:nvSpPr>
        <p:spPr>
          <a:xfrm>
            <a:off x="4234546" y="3564485"/>
            <a:ext cx="24928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splits/name/R1.fastq.gz, splits/name/R2.fastq.gz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61247D-930E-76AB-B3EF-E4EF7BB5E9D8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>
            <a:off x="5480960" y="2551331"/>
            <a:ext cx="0" cy="101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9E3FA1-FBBD-0A22-EE4E-746E469A8B7E}"/>
              </a:ext>
            </a:extLst>
          </p:cNvPr>
          <p:cNvSpPr txBox="1"/>
          <p:nvPr/>
        </p:nvSpPr>
        <p:spPr>
          <a:xfrm>
            <a:off x="4285506" y="2825821"/>
            <a:ext cx="2390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i="1" dirty="0" err="1">
                <a:solidFill>
                  <a:schemeClr val="accent1">
                    <a:lumMod val="75000"/>
                  </a:schemeClr>
                </a:solidFill>
              </a:rPr>
              <a:t>split_sample</a:t>
            </a:r>
            <a:endParaRPr lang="en-AU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(for parallel processing)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96EC2-A2BC-668E-BE79-EF8F6FDD7CC8}"/>
              </a:ext>
            </a:extLst>
          </p:cNvPr>
          <p:cNvSpPr txBox="1"/>
          <p:nvPr/>
        </p:nvSpPr>
        <p:spPr>
          <a:xfrm>
            <a:off x="779260" y="392277"/>
            <a:ext cx="2492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err="1"/>
              <a:t>reference.fa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044008-0C80-02BE-B560-559568A0BDB0}"/>
              </a:ext>
            </a:extLst>
          </p:cNvPr>
          <p:cNvSpPr txBox="1"/>
          <p:nvPr/>
        </p:nvSpPr>
        <p:spPr>
          <a:xfrm>
            <a:off x="779260" y="1533322"/>
            <a:ext cx="2492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err="1"/>
              <a:t>digested_reference.bed</a:t>
            </a:r>
            <a:endParaRPr lang="en-AU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756664-53DF-9F43-776C-4AB384A4ADF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025674" y="761609"/>
            <a:ext cx="0" cy="771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D1FD104-CC20-EADC-A975-436DE728B434}"/>
              </a:ext>
            </a:extLst>
          </p:cNvPr>
          <p:cNvSpPr txBox="1"/>
          <p:nvPr/>
        </p:nvSpPr>
        <p:spPr>
          <a:xfrm>
            <a:off x="2025673" y="943538"/>
            <a:ext cx="152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>
                <a:solidFill>
                  <a:schemeClr val="accent1">
                    <a:lumMod val="75000"/>
                  </a:schemeClr>
                </a:solidFill>
              </a:rPr>
              <a:t>ref_fragments</a:t>
            </a:r>
            <a:endParaRPr lang="en-AU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3F1343-272A-D265-6FB9-50881FB8DC8F}"/>
              </a:ext>
            </a:extLst>
          </p:cNvPr>
          <p:cNvSpPr txBox="1"/>
          <p:nvPr/>
        </p:nvSpPr>
        <p:spPr>
          <a:xfrm>
            <a:off x="779260" y="2450232"/>
            <a:ext cx="2492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err="1"/>
              <a:t>digested_frag.sizes</a:t>
            </a:r>
            <a:endParaRPr lang="en-AU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27C8A2-0FF3-29A3-7F98-E58E7F84559B}"/>
              </a:ext>
            </a:extLst>
          </p:cNvPr>
          <p:cNvCxnSpPr>
            <a:cxnSpLocks/>
            <a:stCxn id="24" idx="2"/>
            <a:endCxn id="32" idx="0"/>
          </p:cNvCxnSpPr>
          <p:nvPr/>
        </p:nvCxnSpPr>
        <p:spPr>
          <a:xfrm>
            <a:off x="2025674" y="1902654"/>
            <a:ext cx="0" cy="54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36B1690-4FB0-2C62-462F-C16D8075237D}"/>
              </a:ext>
            </a:extLst>
          </p:cNvPr>
          <p:cNvSpPr txBox="1"/>
          <p:nvPr/>
        </p:nvSpPr>
        <p:spPr>
          <a:xfrm>
            <a:off x="2153553" y="1966796"/>
            <a:ext cx="9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>
                <a:solidFill>
                  <a:schemeClr val="accent1">
                    <a:lumMod val="75000"/>
                  </a:schemeClr>
                </a:solidFill>
              </a:rPr>
              <a:t>ref_sizes</a:t>
            </a:r>
            <a:endParaRPr lang="en-AU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52E46B-1FBD-0EA0-6D21-9D586535A328}"/>
              </a:ext>
            </a:extLst>
          </p:cNvPr>
          <p:cNvSpPr txBox="1"/>
          <p:nvPr/>
        </p:nvSpPr>
        <p:spPr>
          <a:xfrm>
            <a:off x="4234546" y="4914314"/>
            <a:ext cx="2492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multiple files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4D61C67-C601-F529-A49B-232F01CEC100}"/>
              </a:ext>
            </a:extLst>
          </p:cNvPr>
          <p:cNvCxnSpPr>
            <a:cxnSpLocks/>
            <a:stCxn id="17" idx="2"/>
            <a:endCxn id="67" idx="0"/>
          </p:cNvCxnSpPr>
          <p:nvPr/>
        </p:nvCxnSpPr>
        <p:spPr>
          <a:xfrm>
            <a:off x="5480960" y="4210816"/>
            <a:ext cx="0" cy="70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E086CCF-24AA-A3BB-C99F-196056DC7838}"/>
              </a:ext>
            </a:extLst>
          </p:cNvPr>
          <p:cNvSpPr txBox="1"/>
          <p:nvPr/>
        </p:nvSpPr>
        <p:spPr>
          <a:xfrm>
            <a:off x="5480959" y="4261953"/>
            <a:ext cx="1391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i="1" dirty="0">
                <a:solidFill>
                  <a:schemeClr val="accent1">
                    <a:lumMod val="75000"/>
                  </a:schemeClr>
                </a:solidFill>
              </a:rPr>
              <a:t>hicpro_step1</a:t>
            </a:r>
          </a:p>
          <a:p>
            <a:pPr algn="ctr"/>
            <a:r>
              <a:rPr lang="en-AU" i="1" dirty="0">
                <a:solidFill>
                  <a:schemeClr val="accent1">
                    <a:lumMod val="75000"/>
                  </a:schemeClr>
                </a:solidFill>
              </a:rPr>
              <a:t>hicpro_step2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FC06868-2EB2-C8DB-19C2-64D6EA89BA43}"/>
              </a:ext>
            </a:extLst>
          </p:cNvPr>
          <p:cNvSpPr txBox="1"/>
          <p:nvPr/>
        </p:nvSpPr>
        <p:spPr>
          <a:xfrm>
            <a:off x="4234546" y="5911725"/>
            <a:ext cx="2492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multiple files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B30A6B-6E01-E98E-83A9-DA5DBDC3DD48}"/>
              </a:ext>
            </a:extLst>
          </p:cNvPr>
          <p:cNvSpPr txBox="1"/>
          <p:nvPr/>
        </p:nvSpPr>
        <p:spPr>
          <a:xfrm>
            <a:off x="5501349" y="5427116"/>
            <a:ext cx="274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i="1" dirty="0" err="1">
                <a:solidFill>
                  <a:schemeClr val="accent1">
                    <a:lumMod val="75000"/>
                  </a:schemeClr>
                </a:solidFill>
              </a:rPr>
              <a:t>create_hic_from_validpairs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7E9B4D-1D1F-E93B-7038-F72AE54A65F4}"/>
              </a:ext>
            </a:extLst>
          </p:cNvPr>
          <p:cNvCxnSpPr>
            <a:cxnSpLocks/>
            <a:stCxn id="67" idx="2"/>
            <a:endCxn id="73" idx="0"/>
          </p:cNvCxnSpPr>
          <p:nvPr/>
        </p:nvCxnSpPr>
        <p:spPr>
          <a:xfrm>
            <a:off x="5480960" y="5283646"/>
            <a:ext cx="0" cy="62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77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105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Sreenivasan</dc:creator>
  <cp:lastModifiedBy>Varun Sreenivasan</cp:lastModifiedBy>
  <cp:revision>3</cp:revision>
  <dcterms:created xsi:type="dcterms:W3CDTF">2023-06-15T11:47:20Z</dcterms:created>
  <dcterms:modified xsi:type="dcterms:W3CDTF">2023-06-16T08:38:11Z</dcterms:modified>
</cp:coreProperties>
</file>