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884589" y="0"/>
            <a:ext cx="5374821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4007303" y="857249"/>
            <a:ext cx="1128966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834945" y="1610178"/>
            <a:ext cx="1473550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943803" y="2363106"/>
            <a:ext cx="125591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4007303" y="3116035"/>
            <a:ext cx="1133500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48863" y="88427"/>
            <a:ext cx="8446273" cy="4966646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327943" y="2338783"/>
            <a:ext cx="317184" cy="3469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286946" y="0"/>
            <a:ext cx="6570107" cy="5143500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715766" y="2390531"/>
            <a:ext cx="246720" cy="26985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1558065" y="0"/>
            <a:ext cx="6027870" cy="5143500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538840" y="2837060"/>
            <a:ext cx="226368" cy="2475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564844" y="0"/>
            <a:ext cx="4014312" cy="5143500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983512" y="0"/>
            <a:ext cx="7176976" cy="5143500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206855" y="3002997"/>
            <a:ext cx="730104" cy="4405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380889" y="0"/>
            <a:ext cx="4382222" cy="5143500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0.6.9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nca</dc:creator>
  <cp:keywords/>
  <dc:description>Presentation generated with D2 - https://d2lang.com</dc:description>
  <cp:lastModifiedBy>nca</cp:lastModifiedBy>
  <cp:revision>1</cp:revision>
  <dcterms:created xsi:type="dcterms:W3CDTF"/>
  <dcterms:modified xsi:type="dcterms:W3CDTF"/>
  <cp:category/>
</cp:coreProperties>
</file>