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48" r:id="rId2"/>
  </p:sldMasterIdLst>
  <p:notesMasterIdLst>
    <p:notesMasterId r:id="rId49"/>
  </p:notesMasterIdLst>
  <p:handoutMasterIdLst>
    <p:handoutMasterId r:id="rId50"/>
  </p:handoutMasterIdLst>
  <p:sldIdLst>
    <p:sldId id="301" r:id="rId3"/>
    <p:sldId id="302" r:id="rId4"/>
    <p:sldId id="347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48" r:id="rId19"/>
    <p:sldId id="364" r:id="rId20"/>
    <p:sldId id="365" r:id="rId21"/>
    <p:sldId id="366" r:id="rId22"/>
    <p:sldId id="367" r:id="rId23"/>
    <p:sldId id="368" r:id="rId24"/>
    <p:sldId id="349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50" r:id="rId35"/>
    <p:sldId id="378" r:id="rId36"/>
    <p:sldId id="379" r:id="rId37"/>
    <p:sldId id="380" r:id="rId38"/>
    <p:sldId id="381" r:id="rId39"/>
    <p:sldId id="382" r:id="rId40"/>
    <p:sldId id="383" r:id="rId41"/>
    <p:sldId id="386" r:id="rId42"/>
    <p:sldId id="384" r:id="rId43"/>
    <p:sldId id="387" r:id="rId44"/>
    <p:sldId id="385" r:id="rId45"/>
    <p:sldId id="388" r:id="rId46"/>
    <p:sldId id="389" r:id="rId47"/>
    <p:sldId id="390" r:id="rId4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436"/>
    <a:srgbClr val="3B3B3B"/>
    <a:srgbClr val="EBEAE8"/>
    <a:srgbClr val="363636"/>
    <a:srgbClr val="02000D"/>
    <a:srgbClr val="EC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21EAF-3454-4FAE-830F-0117F3DDFD41}" v="36" dt="2022-03-04T15:25:21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 autoAdjust="0"/>
    <p:restoredTop sz="94694" autoAdjust="0"/>
  </p:normalViewPr>
  <p:slideViewPr>
    <p:cSldViewPr snapToGrid="0">
      <p:cViewPr varScale="1">
        <p:scale>
          <a:sx n="123" d="100"/>
          <a:sy n="123" d="100"/>
        </p:scale>
        <p:origin x="3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8" d="100"/>
          <a:sy n="138" d="100"/>
        </p:scale>
        <p:origin x="49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Šilić" userId="05a19827-0c10-484b-9878-a8e6c23fd10b" providerId="ADAL" clId="{4D921EAF-3454-4FAE-830F-0117F3DDFD41}"/>
    <pc:docChg chg="undo redo custSel addSld delSld modSld sldOrd">
      <pc:chgData name="Marin Šilić" userId="05a19827-0c10-484b-9878-a8e6c23fd10b" providerId="ADAL" clId="{4D921EAF-3454-4FAE-830F-0117F3DDFD41}" dt="2022-03-08T10:15:07.253" v="1716" actId="207"/>
      <pc:docMkLst>
        <pc:docMk/>
      </pc:docMkLst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2993754546" sldId="261"/>
        </pc:sldMkLst>
      </pc:sldChg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303424757" sldId="262"/>
        </pc:sldMkLst>
      </pc:sldChg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2120947336" sldId="278"/>
        </pc:sldMkLst>
      </pc:sldChg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2531796196" sldId="284"/>
        </pc:sldMkLst>
      </pc:sldChg>
      <pc:sldChg chg="del">
        <pc:chgData name="Marin Šilić" userId="05a19827-0c10-484b-9878-a8e6c23fd10b" providerId="ADAL" clId="{4D921EAF-3454-4FAE-830F-0117F3DDFD41}" dt="2022-03-04T09:24:00.999" v="1" actId="47"/>
        <pc:sldMkLst>
          <pc:docMk/>
          <pc:sldMk cId="3803507370" sldId="285"/>
        </pc:sldMkLst>
      </pc:sldChg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964840554" sldId="286"/>
        </pc:sldMkLst>
      </pc:sldChg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3898024847" sldId="295"/>
        </pc:sldMkLst>
      </pc:sldChg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3370118111" sldId="296"/>
        </pc:sldMkLst>
      </pc:sldChg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2139572640" sldId="297"/>
        </pc:sldMkLst>
      </pc:sldChg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3392682001" sldId="298"/>
        </pc:sldMkLst>
      </pc:sldChg>
      <pc:sldChg chg="modSp mod">
        <pc:chgData name="Marin Šilić" userId="05a19827-0c10-484b-9878-a8e6c23fd10b" providerId="ADAL" clId="{4D921EAF-3454-4FAE-830F-0117F3DDFD41}" dt="2022-03-08T10:07:24.784" v="1714" actId="20577"/>
        <pc:sldMkLst>
          <pc:docMk/>
          <pc:sldMk cId="511874983" sldId="301"/>
        </pc:sldMkLst>
        <pc:spChg chg="mod">
          <ac:chgData name="Marin Šilić" userId="05a19827-0c10-484b-9878-a8e6c23fd10b" providerId="ADAL" clId="{4D921EAF-3454-4FAE-830F-0117F3DDFD41}" dt="2022-03-08T10:07:24.784" v="1714" actId="20577"/>
          <ac:spMkLst>
            <pc:docMk/>
            <pc:sldMk cId="511874983" sldId="301"/>
            <ac:spMk id="2" creationId="{B9C3DFBE-39AA-C94C-A191-A574337B1A77}"/>
          </ac:spMkLst>
        </pc:spChg>
        <pc:spChg chg="mod">
          <ac:chgData name="Marin Šilić" userId="05a19827-0c10-484b-9878-a8e6c23fd10b" providerId="ADAL" clId="{4D921EAF-3454-4FAE-830F-0117F3DDFD41}" dt="2022-03-04T14:01:06.884" v="959" actId="14100"/>
          <ac:spMkLst>
            <pc:docMk/>
            <pc:sldMk cId="511874983" sldId="301"/>
            <ac:spMk id="3" creationId="{595D9C8B-F3E2-7E46-8563-2A3450731E33}"/>
          </ac:spMkLst>
        </pc:spChg>
        <pc:spChg chg="mod">
          <ac:chgData name="Marin Šilić" userId="05a19827-0c10-484b-9878-a8e6c23fd10b" providerId="ADAL" clId="{4D921EAF-3454-4FAE-830F-0117F3DDFD41}" dt="2022-03-04T09:25:26.506" v="29" actId="20577"/>
          <ac:spMkLst>
            <pc:docMk/>
            <pc:sldMk cId="511874983" sldId="301"/>
            <ac:spMk id="4" creationId="{0CDE8582-A149-124B-AAC7-16831342EF8E}"/>
          </ac:spMkLst>
        </pc:spChg>
      </pc:sldChg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797328821" sldId="302"/>
        </pc:sldMkLst>
      </pc:sldChg>
      <pc:sldChg chg="addSp delSp modSp new mod modClrScheme chgLayout">
        <pc:chgData name="Marin Šilić" userId="05a19827-0c10-484b-9878-a8e6c23fd10b" providerId="ADAL" clId="{4D921EAF-3454-4FAE-830F-0117F3DDFD41}" dt="2022-03-04T09:29:39.446" v="181" actId="20577"/>
        <pc:sldMkLst>
          <pc:docMk/>
          <pc:sldMk cId="2224430806" sldId="302"/>
        </pc:sldMkLst>
        <pc:spChg chg="del mod ord">
          <ac:chgData name="Marin Šilić" userId="05a19827-0c10-484b-9878-a8e6c23fd10b" providerId="ADAL" clId="{4D921EAF-3454-4FAE-830F-0117F3DDFD41}" dt="2022-03-04T09:25:57.415" v="31" actId="700"/>
          <ac:spMkLst>
            <pc:docMk/>
            <pc:sldMk cId="2224430806" sldId="302"/>
            <ac:spMk id="2" creationId="{CC342752-F9BD-4AC7-BCB4-EED291A533EE}"/>
          </ac:spMkLst>
        </pc:spChg>
        <pc:spChg chg="del">
          <ac:chgData name="Marin Šilić" userId="05a19827-0c10-484b-9878-a8e6c23fd10b" providerId="ADAL" clId="{4D921EAF-3454-4FAE-830F-0117F3DDFD41}" dt="2022-03-04T09:25:57.415" v="31" actId="700"/>
          <ac:spMkLst>
            <pc:docMk/>
            <pc:sldMk cId="2224430806" sldId="302"/>
            <ac:spMk id="3" creationId="{34D369E1-EC08-4CE3-A6E4-1B08D453011A}"/>
          </ac:spMkLst>
        </pc:spChg>
        <pc:spChg chg="del">
          <ac:chgData name="Marin Šilić" userId="05a19827-0c10-484b-9878-a8e6c23fd10b" providerId="ADAL" clId="{4D921EAF-3454-4FAE-830F-0117F3DDFD41}" dt="2022-03-04T09:25:57.415" v="31" actId="700"/>
          <ac:spMkLst>
            <pc:docMk/>
            <pc:sldMk cId="2224430806" sldId="302"/>
            <ac:spMk id="4" creationId="{0D4EA20E-4D09-4AC1-A342-A1705B0E5715}"/>
          </ac:spMkLst>
        </pc:spChg>
        <pc:spChg chg="add mod ord">
          <ac:chgData name="Marin Šilić" userId="05a19827-0c10-484b-9878-a8e6c23fd10b" providerId="ADAL" clId="{4D921EAF-3454-4FAE-830F-0117F3DDFD41}" dt="2022-03-04T09:27:56.691" v="56" actId="20577"/>
          <ac:spMkLst>
            <pc:docMk/>
            <pc:sldMk cId="2224430806" sldId="302"/>
            <ac:spMk id="5" creationId="{9429954B-1984-46B8-ADF7-EC16EB708282}"/>
          </ac:spMkLst>
        </pc:spChg>
        <pc:spChg chg="add mod ord">
          <ac:chgData name="Marin Šilić" userId="05a19827-0c10-484b-9878-a8e6c23fd10b" providerId="ADAL" clId="{4D921EAF-3454-4FAE-830F-0117F3DDFD41}" dt="2022-03-04T09:29:39.446" v="181" actId="20577"/>
          <ac:spMkLst>
            <pc:docMk/>
            <pc:sldMk cId="2224430806" sldId="302"/>
            <ac:spMk id="6" creationId="{90C9CFA8-4DFF-4C35-BE3A-47B71F223F9E}"/>
          </ac:spMkLst>
        </pc:spChg>
      </pc:sldChg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2555484517" sldId="303"/>
        </pc:sldMkLst>
      </pc:sldChg>
      <pc:sldChg chg="del">
        <pc:chgData name="Marin Šilić" userId="05a19827-0c10-484b-9878-a8e6c23fd10b" providerId="ADAL" clId="{4D921EAF-3454-4FAE-830F-0117F3DDFD41}" dt="2022-03-04T09:23:58.734" v="0" actId="47"/>
        <pc:sldMkLst>
          <pc:docMk/>
          <pc:sldMk cId="3888846187" sldId="304"/>
        </pc:sldMkLst>
      </pc:sldChg>
      <pc:sldChg chg="modSp add mod modClrScheme chgLayout">
        <pc:chgData name="Marin Šilić" userId="05a19827-0c10-484b-9878-a8e6c23fd10b" providerId="ADAL" clId="{4D921EAF-3454-4FAE-830F-0117F3DDFD41}" dt="2022-03-04T09:32:00.923" v="186" actId="20577"/>
        <pc:sldMkLst>
          <pc:docMk/>
          <pc:sldMk cId="1919899462" sldId="347"/>
        </pc:sldMkLst>
        <pc:spChg chg="mod ord">
          <ac:chgData name="Marin Šilić" userId="05a19827-0c10-484b-9878-a8e6c23fd10b" providerId="ADAL" clId="{4D921EAF-3454-4FAE-830F-0117F3DDFD41}" dt="2022-03-04T09:32:00.923" v="186" actId="20577"/>
          <ac:spMkLst>
            <pc:docMk/>
            <pc:sldMk cId="1919899462" sldId="347"/>
            <ac:spMk id="2" creationId="{68054C84-77B9-B545-BAEB-FFC4364C2343}"/>
          </ac:spMkLst>
        </pc:spChg>
        <pc:spChg chg="mod ord">
          <ac:chgData name="Marin Šilić" userId="05a19827-0c10-484b-9878-a8e6c23fd10b" providerId="ADAL" clId="{4D921EAF-3454-4FAE-830F-0117F3DDFD41}" dt="2022-03-04T09:27:39.347" v="34" actId="700"/>
          <ac:spMkLst>
            <pc:docMk/>
            <pc:sldMk cId="1919899462" sldId="347"/>
            <ac:spMk id="3" creationId="{C30F0172-C1F6-DF4C-B1F0-7E84508EEFA6}"/>
          </ac:spMkLst>
        </pc:spChg>
        <pc:spChg chg="mod ord">
          <ac:chgData name="Marin Šilić" userId="05a19827-0c10-484b-9878-a8e6c23fd10b" providerId="ADAL" clId="{4D921EAF-3454-4FAE-830F-0117F3DDFD41}" dt="2022-03-04T09:27:39.347" v="34" actId="700"/>
          <ac:spMkLst>
            <pc:docMk/>
            <pc:sldMk cId="1919899462" sldId="347"/>
            <ac:spMk id="4" creationId="{CAEFB06F-4604-4BA0-953A-0985B1227DF9}"/>
          </ac:spMkLst>
        </pc:spChg>
      </pc:sldChg>
      <pc:sldChg chg="modSp add mod">
        <pc:chgData name="Marin Šilić" userId="05a19827-0c10-484b-9878-a8e6c23fd10b" providerId="ADAL" clId="{4D921EAF-3454-4FAE-830F-0117F3DDFD41}" dt="2022-03-04T09:32:12.511" v="200" actId="20577"/>
        <pc:sldMkLst>
          <pc:docMk/>
          <pc:sldMk cId="3308077739" sldId="348"/>
        </pc:sldMkLst>
        <pc:spChg chg="mod">
          <ac:chgData name="Marin Šilić" userId="05a19827-0c10-484b-9878-a8e6c23fd10b" providerId="ADAL" clId="{4D921EAF-3454-4FAE-830F-0117F3DDFD41}" dt="2022-03-04T09:32:12.511" v="200" actId="20577"/>
          <ac:spMkLst>
            <pc:docMk/>
            <pc:sldMk cId="3308077739" sldId="348"/>
            <ac:spMk id="2" creationId="{68054C84-77B9-B545-BAEB-FFC4364C2343}"/>
          </ac:spMkLst>
        </pc:spChg>
      </pc:sldChg>
      <pc:sldChg chg="modSp add mod">
        <pc:chgData name="Marin Šilić" userId="05a19827-0c10-484b-9878-a8e6c23fd10b" providerId="ADAL" clId="{4D921EAF-3454-4FAE-830F-0117F3DDFD41}" dt="2022-03-04T09:32:16.892" v="207" actId="20577"/>
        <pc:sldMkLst>
          <pc:docMk/>
          <pc:sldMk cId="2171834382" sldId="349"/>
        </pc:sldMkLst>
        <pc:spChg chg="mod">
          <ac:chgData name="Marin Šilić" userId="05a19827-0c10-484b-9878-a8e6c23fd10b" providerId="ADAL" clId="{4D921EAF-3454-4FAE-830F-0117F3DDFD41}" dt="2022-03-04T09:32:16.892" v="207" actId="20577"/>
          <ac:spMkLst>
            <pc:docMk/>
            <pc:sldMk cId="2171834382" sldId="349"/>
            <ac:spMk id="2" creationId="{68054C84-77B9-B545-BAEB-FFC4364C2343}"/>
          </ac:spMkLst>
        </pc:spChg>
      </pc:sldChg>
      <pc:sldChg chg="modSp add mod">
        <pc:chgData name="Marin Šilić" userId="05a19827-0c10-484b-9878-a8e6c23fd10b" providerId="ADAL" clId="{4D921EAF-3454-4FAE-830F-0117F3DDFD41}" dt="2022-03-04T09:32:22.780" v="212" actId="20577"/>
        <pc:sldMkLst>
          <pc:docMk/>
          <pc:sldMk cId="2192845083" sldId="350"/>
        </pc:sldMkLst>
        <pc:spChg chg="mod">
          <ac:chgData name="Marin Šilić" userId="05a19827-0c10-484b-9878-a8e6c23fd10b" providerId="ADAL" clId="{4D921EAF-3454-4FAE-830F-0117F3DDFD41}" dt="2022-03-04T09:32:22.780" v="212" actId="20577"/>
          <ac:spMkLst>
            <pc:docMk/>
            <pc:sldMk cId="2192845083" sldId="350"/>
            <ac:spMk id="2" creationId="{68054C84-77B9-B545-BAEB-FFC4364C2343}"/>
          </ac:spMkLst>
        </pc:spChg>
      </pc:sldChg>
      <pc:sldChg chg="modSp add mod modClrScheme chgLayout">
        <pc:chgData name="Marin Šilić" userId="05a19827-0c10-484b-9878-a8e6c23fd10b" providerId="ADAL" clId="{4D921EAF-3454-4FAE-830F-0117F3DDFD41}" dt="2022-03-04T09:35:36.410" v="375" actId="27636"/>
        <pc:sldMkLst>
          <pc:docMk/>
          <pc:sldMk cId="1850816793" sldId="351"/>
        </pc:sldMkLst>
        <pc:spChg chg="mod ord">
          <ac:chgData name="Marin Šilić" userId="05a19827-0c10-484b-9878-a8e6c23fd10b" providerId="ADAL" clId="{4D921EAF-3454-4FAE-830F-0117F3DDFD41}" dt="2022-03-04T09:32:40.691" v="219" actId="20577"/>
          <ac:spMkLst>
            <pc:docMk/>
            <pc:sldMk cId="1850816793" sldId="351"/>
            <ac:spMk id="5" creationId="{9429954B-1984-46B8-ADF7-EC16EB708282}"/>
          </ac:spMkLst>
        </pc:spChg>
        <pc:spChg chg="mod ord">
          <ac:chgData name="Marin Šilić" userId="05a19827-0c10-484b-9878-a8e6c23fd10b" providerId="ADAL" clId="{4D921EAF-3454-4FAE-830F-0117F3DDFD41}" dt="2022-03-04T09:35:36.410" v="375" actId="27636"/>
          <ac:spMkLst>
            <pc:docMk/>
            <pc:sldMk cId="1850816793" sldId="351"/>
            <ac:spMk id="6" creationId="{90C9CFA8-4DFF-4C35-BE3A-47B71F223F9E}"/>
          </ac:spMkLst>
        </pc:spChg>
      </pc:sldChg>
      <pc:sldChg chg="modSp new mod">
        <pc:chgData name="Marin Šilić" userId="05a19827-0c10-484b-9878-a8e6c23fd10b" providerId="ADAL" clId="{4D921EAF-3454-4FAE-830F-0117F3DDFD41}" dt="2022-03-04T09:39:35.715" v="498" actId="20577"/>
        <pc:sldMkLst>
          <pc:docMk/>
          <pc:sldMk cId="889227836" sldId="352"/>
        </pc:sldMkLst>
        <pc:spChg chg="mod">
          <ac:chgData name="Marin Šilić" userId="05a19827-0c10-484b-9878-a8e6c23fd10b" providerId="ADAL" clId="{4D921EAF-3454-4FAE-830F-0117F3DDFD41}" dt="2022-03-04T09:36:19.675" v="381" actId="20577"/>
          <ac:spMkLst>
            <pc:docMk/>
            <pc:sldMk cId="889227836" sldId="352"/>
            <ac:spMk id="2" creationId="{2CCA6D41-5573-4776-A847-DFD452E2F8A6}"/>
          </ac:spMkLst>
        </pc:spChg>
        <pc:spChg chg="mod">
          <ac:chgData name="Marin Šilić" userId="05a19827-0c10-484b-9878-a8e6c23fd10b" providerId="ADAL" clId="{4D921EAF-3454-4FAE-830F-0117F3DDFD41}" dt="2022-03-04T09:39:35.715" v="498" actId="20577"/>
          <ac:spMkLst>
            <pc:docMk/>
            <pc:sldMk cId="889227836" sldId="352"/>
            <ac:spMk id="3" creationId="{C86103F6-16B9-4036-AA4C-7634A4EF69E0}"/>
          </ac:spMkLst>
        </pc:spChg>
      </pc:sldChg>
      <pc:sldChg chg="modSp new mod">
        <pc:chgData name="Marin Šilić" userId="05a19827-0c10-484b-9878-a8e6c23fd10b" providerId="ADAL" clId="{4D921EAF-3454-4FAE-830F-0117F3DDFD41}" dt="2022-03-04T09:41:02.283" v="520" actId="2711"/>
        <pc:sldMkLst>
          <pc:docMk/>
          <pc:sldMk cId="3811108817" sldId="353"/>
        </pc:sldMkLst>
        <pc:spChg chg="mod">
          <ac:chgData name="Marin Šilić" userId="05a19827-0c10-484b-9878-a8e6c23fd10b" providerId="ADAL" clId="{4D921EAF-3454-4FAE-830F-0117F3DDFD41}" dt="2022-03-04T09:39:59.432" v="500"/>
          <ac:spMkLst>
            <pc:docMk/>
            <pc:sldMk cId="3811108817" sldId="353"/>
            <ac:spMk id="2" creationId="{493924CE-7CAE-4EC0-9B76-A9279F5D263F}"/>
          </ac:spMkLst>
        </pc:spChg>
        <pc:spChg chg="mod">
          <ac:chgData name="Marin Šilić" userId="05a19827-0c10-484b-9878-a8e6c23fd10b" providerId="ADAL" clId="{4D921EAF-3454-4FAE-830F-0117F3DDFD41}" dt="2022-03-04T09:41:02.283" v="520" actId="2711"/>
          <ac:spMkLst>
            <pc:docMk/>
            <pc:sldMk cId="3811108817" sldId="353"/>
            <ac:spMk id="3" creationId="{F87A090B-5DA4-4B67-BB1E-B4A083FC94C2}"/>
          </ac:spMkLst>
        </pc:spChg>
      </pc:sldChg>
      <pc:sldChg chg="modSp new mod">
        <pc:chgData name="Marin Šilić" userId="05a19827-0c10-484b-9878-a8e6c23fd10b" providerId="ADAL" clId="{4D921EAF-3454-4FAE-830F-0117F3DDFD41}" dt="2022-03-04T09:44:26.206" v="567" actId="27636"/>
        <pc:sldMkLst>
          <pc:docMk/>
          <pc:sldMk cId="2348322236" sldId="354"/>
        </pc:sldMkLst>
        <pc:spChg chg="mod">
          <ac:chgData name="Marin Šilić" userId="05a19827-0c10-484b-9878-a8e6c23fd10b" providerId="ADAL" clId="{4D921EAF-3454-4FAE-830F-0117F3DDFD41}" dt="2022-03-04T09:42:14.292" v="526" actId="20577"/>
          <ac:spMkLst>
            <pc:docMk/>
            <pc:sldMk cId="2348322236" sldId="354"/>
            <ac:spMk id="2" creationId="{2F747D48-0B71-45A0-8683-B91B99446AAD}"/>
          </ac:spMkLst>
        </pc:spChg>
        <pc:spChg chg="mod">
          <ac:chgData name="Marin Šilić" userId="05a19827-0c10-484b-9878-a8e6c23fd10b" providerId="ADAL" clId="{4D921EAF-3454-4FAE-830F-0117F3DDFD41}" dt="2022-03-04T09:44:26.206" v="567" actId="27636"/>
          <ac:spMkLst>
            <pc:docMk/>
            <pc:sldMk cId="2348322236" sldId="354"/>
            <ac:spMk id="3" creationId="{5FDA4B4C-E30D-41A7-A164-F35FB9CF36EE}"/>
          </ac:spMkLst>
        </pc:spChg>
      </pc:sldChg>
      <pc:sldChg chg="modSp new mod">
        <pc:chgData name="Marin Šilić" userId="05a19827-0c10-484b-9878-a8e6c23fd10b" providerId="ADAL" clId="{4D921EAF-3454-4FAE-830F-0117F3DDFD41}" dt="2022-03-04T09:45:26.664" v="597" actId="207"/>
        <pc:sldMkLst>
          <pc:docMk/>
          <pc:sldMk cId="123272110" sldId="355"/>
        </pc:sldMkLst>
        <pc:spChg chg="mod">
          <ac:chgData name="Marin Šilić" userId="05a19827-0c10-484b-9878-a8e6c23fd10b" providerId="ADAL" clId="{4D921EAF-3454-4FAE-830F-0117F3DDFD41}" dt="2022-03-04T09:44:45.988" v="583" actId="20577"/>
          <ac:spMkLst>
            <pc:docMk/>
            <pc:sldMk cId="123272110" sldId="355"/>
            <ac:spMk id="2" creationId="{FD42DE8C-BB03-4510-8BED-269AD119A08A}"/>
          </ac:spMkLst>
        </pc:spChg>
        <pc:spChg chg="mod">
          <ac:chgData name="Marin Šilić" userId="05a19827-0c10-484b-9878-a8e6c23fd10b" providerId="ADAL" clId="{4D921EAF-3454-4FAE-830F-0117F3DDFD41}" dt="2022-03-04T09:45:26.664" v="597" actId="207"/>
          <ac:spMkLst>
            <pc:docMk/>
            <pc:sldMk cId="123272110" sldId="355"/>
            <ac:spMk id="3" creationId="{E6839740-2E81-4023-9022-70718368B2D5}"/>
          </ac:spMkLst>
        </pc:spChg>
      </pc:sldChg>
      <pc:sldChg chg="modSp new mod">
        <pc:chgData name="Marin Šilić" userId="05a19827-0c10-484b-9878-a8e6c23fd10b" providerId="ADAL" clId="{4D921EAF-3454-4FAE-830F-0117F3DDFD41}" dt="2022-03-04T09:47:25.988" v="646" actId="20577"/>
        <pc:sldMkLst>
          <pc:docMk/>
          <pc:sldMk cId="3606199694" sldId="356"/>
        </pc:sldMkLst>
        <pc:spChg chg="mod">
          <ac:chgData name="Marin Šilić" userId="05a19827-0c10-484b-9878-a8e6c23fd10b" providerId="ADAL" clId="{4D921EAF-3454-4FAE-830F-0117F3DDFD41}" dt="2022-03-04T09:45:57.411" v="608" actId="20577"/>
          <ac:spMkLst>
            <pc:docMk/>
            <pc:sldMk cId="3606199694" sldId="356"/>
            <ac:spMk id="2" creationId="{D4F0D735-66A3-4E70-A3B6-E2525321A044}"/>
          </ac:spMkLst>
        </pc:spChg>
        <pc:spChg chg="mod">
          <ac:chgData name="Marin Šilić" userId="05a19827-0c10-484b-9878-a8e6c23fd10b" providerId="ADAL" clId="{4D921EAF-3454-4FAE-830F-0117F3DDFD41}" dt="2022-03-04T09:47:25.988" v="646" actId="20577"/>
          <ac:spMkLst>
            <pc:docMk/>
            <pc:sldMk cId="3606199694" sldId="356"/>
            <ac:spMk id="3" creationId="{D6431421-FE41-4506-84AC-FCC2645C18BD}"/>
          </ac:spMkLst>
        </pc:spChg>
      </pc:sldChg>
      <pc:sldChg chg="modSp new mod">
        <pc:chgData name="Marin Šilić" userId="05a19827-0c10-484b-9878-a8e6c23fd10b" providerId="ADAL" clId="{4D921EAF-3454-4FAE-830F-0117F3DDFD41}" dt="2022-03-04T09:49:00.881" v="695" actId="207"/>
        <pc:sldMkLst>
          <pc:docMk/>
          <pc:sldMk cId="1938118363" sldId="357"/>
        </pc:sldMkLst>
        <pc:spChg chg="mod">
          <ac:chgData name="Marin Šilić" userId="05a19827-0c10-484b-9878-a8e6c23fd10b" providerId="ADAL" clId="{4D921EAF-3454-4FAE-830F-0117F3DDFD41}" dt="2022-03-04T09:47:48.995" v="656" actId="20577"/>
          <ac:spMkLst>
            <pc:docMk/>
            <pc:sldMk cId="1938118363" sldId="357"/>
            <ac:spMk id="2" creationId="{E667410F-F98A-4C49-B8F3-BD2D060AB621}"/>
          </ac:spMkLst>
        </pc:spChg>
        <pc:spChg chg="mod">
          <ac:chgData name="Marin Šilić" userId="05a19827-0c10-484b-9878-a8e6c23fd10b" providerId="ADAL" clId="{4D921EAF-3454-4FAE-830F-0117F3DDFD41}" dt="2022-03-04T09:49:00.881" v="695" actId="207"/>
          <ac:spMkLst>
            <pc:docMk/>
            <pc:sldMk cId="1938118363" sldId="357"/>
            <ac:spMk id="3" creationId="{7AD5A0A2-6013-4008-8E50-745CB1F010FF}"/>
          </ac:spMkLst>
        </pc:spChg>
      </pc:sldChg>
      <pc:sldChg chg="modSp new mod">
        <pc:chgData name="Marin Šilić" userId="05a19827-0c10-484b-9878-a8e6c23fd10b" providerId="ADAL" clId="{4D921EAF-3454-4FAE-830F-0117F3DDFD41}" dt="2022-03-08T10:15:07.253" v="1716" actId="207"/>
        <pc:sldMkLst>
          <pc:docMk/>
          <pc:sldMk cId="2646284668" sldId="358"/>
        </pc:sldMkLst>
        <pc:spChg chg="mod">
          <ac:chgData name="Marin Šilić" userId="05a19827-0c10-484b-9878-a8e6c23fd10b" providerId="ADAL" clId="{4D921EAF-3454-4FAE-830F-0117F3DDFD41}" dt="2022-03-04T09:49:17.875" v="701" actId="20577"/>
          <ac:spMkLst>
            <pc:docMk/>
            <pc:sldMk cId="2646284668" sldId="358"/>
            <ac:spMk id="2" creationId="{825D9287-0551-4E14-B635-CEBB8A64BB32}"/>
          </ac:spMkLst>
        </pc:spChg>
        <pc:spChg chg="mod">
          <ac:chgData name="Marin Šilić" userId="05a19827-0c10-484b-9878-a8e6c23fd10b" providerId="ADAL" clId="{4D921EAF-3454-4FAE-830F-0117F3DDFD41}" dt="2022-03-08T10:15:07.253" v="1716" actId="207"/>
          <ac:spMkLst>
            <pc:docMk/>
            <pc:sldMk cId="2646284668" sldId="358"/>
            <ac:spMk id="3" creationId="{1360C6CC-1964-417E-89B0-3609731E2EC7}"/>
          </ac:spMkLst>
        </pc:spChg>
      </pc:sldChg>
      <pc:sldChg chg="modSp new mod">
        <pc:chgData name="Marin Šilić" userId="05a19827-0c10-484b-9878-a8e6c23fd10b" providerId="ADAL" clId="{4D921EAF-3454-4FAE-830F-0117F3DDFD41}" dt="2022-03-04T10:10:51.551" v="778" actId="12"/>
        <pc:sldMkLst>
          <pc:docMk/>
          <pc:sldMk cId="2260980484" sldId="359"/>
        </pc:sldMkLst>
        <pc:spChg chg="mod">
          <ac:chgData name="Marin Šilić" userId="05a19827-0c10-484b-9878-a8e6c23fd10b" providerId="ADAL" clId="{4D921EAF-3454-4FAE-830F-0117F3DDFD41}" dt="2022-03-04T10:08:34.010" v="740" actId="20577"/>
          <ac:spMkLst>
            <pc:docMk/>
            <pc:sldMk cId="2260980484" sldId="359"/>
            <ac:spMk id="2" creationId="{69D42CCA-59F8-4644-AE97-68404E5A3F9F}"/>
          </ac:spMkLst>
        </pc:spChg>
        <pc:spChg chg="mod">
          <ac:chgData name="Marin Šilić" userId="05a19827-0c10-484b-9878-a8e6c23fd10b" providerId="ADAL" clId="{4D921EAF-3454-4FAE-830F-0117F3DDFD41}" dt="2022-03-04T10:10:51.551" v="778" actId="12"/>
          <ac:spMkLst>
            <pc:docMk/>
            <pc:sldMk cId="2260980484" sldId="359"/>
            <ac:spMk id="3" creationId="{B3B7478C-D039-4C94-B1A5-E17C06D15C01}"/>
          </ac:spMkLst>
        </pc:spChg>
      </pc:sldChg>
      <pc:sldChg chg="modSp new mod">
        <pc:chgData name="Marin Šilić" userId="05a19827-0c10-484b-9878-a8e6c23fd10b" providerId="ADAL" clId="{4D921EAF-3454-4FAE-830F-0117F3DDFD41}" dt="2022-03-04T10:12:38.820" v="821" actId="15"/>
        <pc:sldMkLst>
          <pc:docMk/>
          <pc:sldMk cId="3080493747" sldId="360"/>
        </pc:sldMkLst>
        <pc:spChg chg="mod">
          <ac:chgData name="Marin Šilić" userId="05a19827-0c10-484b-9878-a8e6c23fd10b" providerId="ADAL" clId="{4D921EAF-3454-4FAE-830F-0117F3DDFD41}" dt="2022-03-04T10:11:07.805" v="786" actId="20577"/>
          <ac:spMkLst>
            <pc:docMk/>
            <pc:sldMk cId="3080493747" sldId="360"/>
            <ac:spMk id="2" creationId="{7FD7130E-CEA4-45C2-B021-C7F7D572BA78}"/>
          </ac:spMkLst>
        </pc:spChg>
        <pc:spChg chg="mod">
          <ac:chgData name="Marin Šilić" userId="05a19827-0c10-484b-9878-a8e6c23fd10b" providerId="ADAL" clId="{4D921EAF-3454-4FAE-830F-0117F3DDFD41}" dt="2022-03-04T10:12:38.820" v="821" actId="15"/>
          <ac:spMkLst>
            <pc:docMk/>
            <pc:sldMk cId="3080493747" sldId="360"/>
            <ac:spMk id="3" creationId="{0E5F5F46-0ACD-449B-951C-69F994859420}"/>
          </ac:spMkLst>
        </pc:spChg>
      </pc:sldChg>
      <pc:sldChg chg="modSp new mod">
        <pc:chgData name="Marin Šilić" userId="05a19827-0c10-484b-9878-a8e6c23fd10b" providerId="ADAL" clId="{4D921EAF-3454-4FAE-830F-0117F3DDFD41}" dt="2022-03-04T10:18:09.164" v="890" actId="12"/>
        <pc:sldMkLst>
          <pc:docMk/>
          <pc:sldMk cId="1390585588" sldId="361"/>
        </pc:sldMkLst>
        <pc:spChg chg="mod">
          <ac:chgData name="Marin Šilić" userId="05a19827-0c10-484b-9878-a8e6c23fd10b" providerId="ADAL" clId="{4D921EAF-3454-4FAE-830F-0117F3DDFD41}" dt="2022-03-04T10:16:53.314" v="827" actId="20577"/>
          <ac:spMkLst>
            <pc:docMk/>
            <pc:sldMk cId="1390585588" sldId="361"/>
            <ac:spMk id="2" creationId="{5F83DDE5-5E9C-4023-A987-66A842775145}"/>
          </ac:spMkLst>
        </pc:spChg>
        <pc:spChg chg="mod">
          <ac:chgData name="Marin Šilić" userId="05a19827-0c10-484b-9878-a8e6c23fd10b" providerId="ADAL" clId="{4D921EAF-3454-4FAE-830F-0117F3DDFD41}" dt="2022-03-04T10:18:09.164" v="890" actId="12"/>
          <ac:spMkLst>
            <pc:docMk/>
            <pc:sldMk cId="1390585588" sldId="361"/>
            <ac:spMk id="3" creationId="{49AECA5E-E35A-4327-874D-33D9947F18F4}"/>
          </ac:spMkLst>
        </pc:spChg>
      </pc:sldChg>
      <pc:sldChg chg="modSp add mod">
        <pc:chgData name="Marin Šilić" userId="05a19827-0c10-484b-9878-a8e6c23fd10b" providerId="ADAL" clId="{4D921EAF-3454-4FAE-830F-0117F3DDFD41}" dt="2022-03-04T10:19:03.960" v="904" actId="12"/>
        <pc:sldMkLst>
          <pc:docMk/>
          <pc:sldMk cId="1444388595" sldId="362"/>
        </pc:sldMkLst>
        <pc:spChg chg="mod">
          <ac:chgData name="Marin Šilić" userId="05a19827-0c10-484b-9878-a8e6c23fd10b" providerId="ADAL" clId="{4D921EAF-3454-4FAE-830F-0117F3DDFD41}" dt="2022-03-04T10:19:03.960" v="904" actId="12"/>
          <ac:spMkLst>
            <pc:docMk/>
            <pc:sldMk cId="1444388595" sldId="362"/>
            <ac:spMk id="3" creationId="{49AECA5E-E35A-4327-874D-33D9947F18F4}"/>
          </ac:spMkLst>
        </pc:spChg>
      </pc:sldChg>
      <pc:sldChg chg="modSp new mod">
        <pc:chgData name="Marin Šilić" userId="05a19827-0c10-484b-9878-a8e6c23fd10b" providerId="ADAL" clId="{4D921EAF-3454-4FAE-830F-0117F3DDFD41}" dt="2022-03-04T10:20:08.145" v="946" actId="12"/>
        <pc:sldMkLst>
          <pc:docMk/>
          <pc:sldMk cId="1889774290" sldId="363"/>
        </pc:sldMkLst>
        <pc:spChg chg="mod">
          <ac:chgData name="Marin Šilić" userId="05a19827-0c10-484b-9878-a8e6c23fd10b" providerId="ADAL" clId="{4D921EAF-3454-4FAE-830F-0117F3DDFD41}" dt="2022-03-04T10:19:19.995" v="910" actId="20577"/>
          <ac:spMkLst>
            <pc:docMk/>
            <pc:sldMk cId="1889774290" sldId="363"/>
            <ac:spMk id="2" creationId="{6DA1F93D-60E3-4709-A3AB-C02463A3ED6D}"/>
          </ac:spMkLst>
        </pc:spChg>
        <pc:spChg chg="mod">
          <ac:chgData name="Marin Šilić" userId="05a19827-0c10-484b-9878-a8e6c23fd10b" providerId="ADAL" clId="{4D921EAF-3454-4FAE-830F-0117F3DDFD41}" dt="2022-03-04T10:20:08.145" v="946" actId="12"/>
          <ac:spMkLst>
            <pc:docMk/>
            <pc:sldMk cId="1889774290" sldId="363"/>
            <ac:spMk id="3" creationId="{74EA29A6-8EDE-4692-8B5F-1A2258BAE5A9}"/>
          </ac:spMkLst>
        </pc:spChg>
      </pc:sldChg>
      <pc:sldChg chg="addSp delSp modSp new mod modClrScheme chgLayout">
        <pc:chgData name="Marin Šilić" userId="05a19827-0c10-484b-9878-a8e6c23fd10b" providerId="ADAL" clId="{4D921EAF-3454-4FAE-830F-0117F3DDFD41}" dt="2022-03-04T14:03:25.047" v="977" actId="22"/>
        <pc:sldMkLst>
          <pc:docMk/>
          <pc:sldMk cId="3912622523" sldId="364"/>
        </pc:sldMkLst>
        <pc:spChg chg="del mod ord">
          <ac:chgData name="Marin Šilić" userId="05a19827-0c10-484b-9878-a8e6c23fd10b" providerId="ADAL" clId="{4D921EAF-3454-4FAE-830F-0117F3DDFD41}" dt="2022-03-04T10:20:28.011" v="948" actId="700"/>
          <ac:spMkLst>
            <pc:docMk/>
            <pc:sldMk cId="3912622523" sldId="364"/>
            <ac:spMk id="2" creationId="{515A882C-8629-4B71-8C23-975583F57D2E}"/>
          </ac:spMkLst>
        </pc:spChg>
        <pc:spChg chg="del mod ord">
          <ac:chgData name="Marin Šilić" userId="05a19827-0c10-484b-9878-a8e6c23fd10b" providerId="ADAL" clId="{4D921EAF-3454-4FAE-830F-0117F3DDFD41}" dt="2022-03-04T10:20:28.011" v="948" actId="700"/>
          <ac:spMkLst>
            <pc:docMk/>
            <pc:sldMk cId="3912622523" sldId="364"/>
            <ac:spMk id="3" creationId="{A70DF0F4-028A-4868-BD3F-A5AA4B5A1E10}"/>
          </ac:spMkLst>
        </pc:spChg>
        <pc:spChg chg="add mod ord">
          <ac:chgData name="Marin Šilić" userId="05a19827-0c10-484b-9878-a8e6c23fd10b" providerId="ADAL" clId="{4D921EAF-3454-4FAE-830F-0117F3DDFD41}" dt="2022-03-04T10:20:34.607" v="957" actId="20577"/>
          <ac:spMkLst>
            <pc:docMk/>
            <pc:sldMk cId="3912622523" sldId="364"/>
            <ac:spMk id="4" creationId="{058ADF61-E7B9-4E2A-9C04-550CD45BB3BD}"/>
          </ac:spMkLst>
        </pc:spChg>
        <pc:spChg chg="add mod ord">
          <ac:chgData name="Marin Šilić" userId="05a19827-0c10-484b-9878-a8e6c23fd10b" providerId="ADAL" clId="{4D921EAF-3454-4FAE-830F-0117F3DDFD41}" dt="2022-03-04T14:03:06.831" v="975" actId="12"/>
          <ac:spMkLst>
            <pc:docMk/>
            <pc:sldMk cId="3912622523" sldId="364"/>
            <ac:spMk id="5" creationId="{90408416-115D-4BEB-B564-7939FE718201}"/>
          </ac:spMkLst>
        </pc:spChg>
        <pc:spChg chg="add del">
          <ac:chgData name="Marin Šilić" userId="05a19827-0c10-484b-9878-a8e6c23fd10b" providerId="ADAL" clId="{4D921EAF-3454-4FAE-830F-0117F3DDFD41}" dt="2022-03-04T14:03:25.047" v="977" actId="22"/>
          <ac:spMkLst>
            <pc:docMk/>
            <pc:sldMk cId="3912622523" sldId="364"/>
            <ac:spMk id="6" creationId="{BA69B0D2-AE57-4912-AE14-8CF7ABFEC08D}"/>
          </ac:spMkLst>
        </pc:spChg>
      </pc:sldChg>
      <pc:sldChg chg="addSp delSp modSp add mod">
        <pc:chgData name="Marin Šilić" userId="05a19827-0c10-484b-9878-a8e6c23fd10b" providerId="ADAL" clId="{4D921EAF-3454-4FAE-830F-0117F3DDFD41}" dt="2022-03-04T14:04:23.178" v="990" actId="22"/>
        <pc:sldMkLst>
          <pc:docMk/>
          <pc:sldMk cId="3519645867" sldId="365"/>
        </pc:sldMkLst>
        <pc:spChg chg="mod">
          <ac:chgData name="Marin Šilić" userId="05a19827-0c10-484b-9878-a8e6c23fd10b" providerId="ADAL" clId="{4D921EAF-3454-4FAE-830F-0117F3DDFD41}" dt="2022-03-04T14:04:10.094" v="988" actId="12"/>
          <ac:spMkLst>
            <pc:docMk/>
            <pc:sldMk cId="3519645867" sldId="365"/>
            <ac:spMk id="5" creationId="{90408416-115D-4BEB-B564-7939FE718201}"/>
          </ac:spMkLst>
        </pc:spChg>
        <pc:spChg chg="add del">
          <ac:chgData name="Marin Šilić" userId="05a19827-0c10-484b-9878-a8e6c23fd10b" providerId="ADAL" clId="{4D921EAF-3454-4FAE-830F-0117F3DDFD41}" dt="2022-03-04T14:04:23.178" v="990" actId="22"/>
          <ac:spMkLst>
            <pc:docMk/>
            <pc:sldMk cId="3519645867" sldId="365"/>
            <ac:spMk id="6" creationId="{26042512-A59E-4EAD-914A-1E987042B78B}"/>
          </ac:spMkLst>
        </pc:spChg>
      </pc:sldChg>
      <pc:sldChg chg="modSp add mod">
        <pc:chgData name="Marin Šilić" userId="05a19827-0c10-484b-9878-a8e6c23fd10b" providerId="ADAL" clId="{4D921EAF-3454-4FAE-830F-0117F3DDFD41}" dt="2022-03-04T14:05:02.176" v="998" actId="15"/>
        <pc:sldMkLst>
          <pc:docMk/>
          <pc:sldMk cId="3149723461" sldId="366"/>
        </pc:sldMkLst>
        <pc:spChg chg="mod">
          <ac:chgData name="Marin Šilić" userId="05a19827-0c10-484b-9878-a8e6c23fd10b" providerId="ADAL" clId="{4D921EAF-3454-4FAE-830F-0117F3DDFD41}" dt="2022-03-04T14:05:02.176" v="998" actId="15"/>
          <ac:spMkLst>
            <pc:docMk/>
            <pc:sldMk cId="3149723461" sldId="366"/>
            <ac:spMk id="5" creationId="{90408416-115D-4BEB-B564-7939FE718201}"/>
          </ac:spMkLst>
        </pc:spChg>
      </pc:sldChg>
      <pc:sldChg chg="add">
        <pc:chgData name="Marin Šilić" userId="05a19827-0c10-484b-9878-a8e6c23fd10b" providerId="ADAL" clId="{4D921EAF-3454-4FAE-830F-0117F3DDFD41}" dt="2022-03-04T14:05:07.404" v="999"/>
        <pc:sldMkLst>
          <pc:docMk/>
          <pc:sldMk cId="861827503" sldId="367"/>
        </pc:sldMkLst>
      </pc:sldChg>
      <pc:sldChg chg="modSp add mod">
        <pc:chgData name="Marin Šilić" userId="05a19827-0c10-484b-9878-a8e6c23fd10b" providerId="ADAL" clId="{4D921EAF-3454-4FAE-830F-0117F3DDFD41}" dt="2022-03-04T14:11:15.324" v="1020" actId="2711"/>
        <pc:sldMkLst>
          <pc:docMk/>
          <pc:sldMk cId="3014298838" sldId="368"/>
        </pc:sldMkLst>
        <pc:spChg chg="mod">
          <ac:chgData name="Marin Šilić" userId="05a19827-0c10-484b-9878-a8e6c23fd10b" providerId="ADAL" clId="{4D921EAF-3454-4FAE-830F-0117F3DDFD41}" dt="2022-03-04T14:11:15.324" v="1020" actId="2711"/>
          <ac:spMkLst>
            <pc:docMk/>
            <pc:sldMk cId="3014298838" sldId="368"/>
            <ac:spMk id="5" creationId="{90408416-115D-4BEB-B564-7939FE718201}"/>
          </ac:spMkLst>
        </pc:spChg>
      </pc:sldChg>
      <pc:sldChg chg="addSp delSp modSp new mod modClrScheme chgLayout">
        <pc:chgData name="Marin Šilić" userId="05a19827-0c10-484b-9878-a8e6c23fd10b" providerId="ADAL" clId="{4D921EAF-3454-4FAE-830F-0117F3DDFD41}" dt="2022-03-04T14:16:27.832" v="1079" actId="12"/>
        <pc:sldMkLst>
          <pc:docMk/>
          <pc:sldMk cId="4166918330" sldId="369"/>
        </pc:sldMkLst>
        <pc:spChg chg="del mod ord">
          <ac:chgData name="Marin Šilić" userId="05a19827-0c10-484b-9878-a8e6c23fd10b" providerId="ADAL" clId="{4D921EAF-3454-4FAE-830F-0117F3DDFD41}" dt="2022-03-04T14:12:10.506" v="1022" actId="700"/>
          <ac:spMkLst>
            <pc:docMk/>
            <pc:sldMk cId="4166918330" sldId="369"/>
            <ac:spMk id="2" creationId="{39D9F28F-EB06-4120-B96E-959EDA485666}"/>
          </ac:spMkLst>
        </pc:spChg>
        <pc:spChg chg="del mod ord">
          <ac:chgData name="Marin Šilić" userId="05a19827-0c10-484b-9878-a8e6c23fd10b" providerId="ADAL" clId="{4D921EAF-3454-4FAE-830F-0117F3DDFD41}" dt="2022-03-04T14:12:10.506" v="1022" actId="700"/>
          <ac:spMkLst>
            <pc:docMk/>
            <pc:sldMk cId="4166918330" sldId="369"/>
            <ac:spMk id="3" creationId="{06DDA972-81A0-4506-A896-97DCB88391CE}"/>
          </ac:spMkLst>
        </pc:spChg>
        <pc:spChg chg="add mod ord">
          <ac:chgData name="Marin Šilić" userId="05a19827-0c10-484b-9878-a8e6c23fd10b" providerId="ADAL" clId="{4D921EAF-3454-4FAE-830F-0117F3DDFD41}" dt="2022-03-04T14:12:18.853" v="1035" actId="20577"/>
          <ac:spMkLst>
            <pc:docMk/>
            <pc:sldMk cId="4166918330" sldId="369"/>
            <ac:spMk id="4" creationId="{8E9EF56D-F11B-44F5-BF00-F78B6CC49824}"/>
          </ac:spMkLst>
        </pc:spChg>
        <pc:spChg chg="add mod ord">
          <ac:chgData name="Marin Šilić" userId="05a19827-0c10-484b-9878-a8e6c23fd10b" providerId="ADAL" clId="{4D921EAF-3454-4FAE-830F-0117F3DDFD41}" dt="2022-03-04T14:16:27.832" v="1079" actId="12"/>
          <ac:spMkLst>
            <pc:docMk/>
            <pc:sldMk cId="4166918330" sldId="369"/>
            <ac:spMk id="5" creationId="{0E4DCC41-9484-450C-A395-3F34CD41DB9D}"/>
          </ac:spMkLst>
        </pc:spChg>
      </pc:sldChg>
      <pc:sldChg chg="modSp add mod">
        <pc:chgData name="Marin Šilić" userId="05a19827-0c10-484b-9878-a8e6c23fd10b" providerId="ADAL" clId="{4D921EAF-3454-4FAE-830F-0117F3DDFD41}" dt="2022-03-04T14:22:23.005" v="1112" actId="15"/>
        <pc:sldMkLst>
          <pc:docMk/>
          <pc:sldMk cId="459058147" sldId="370"/>
        </pc:sldMkLst>
        <pc:spChg chg="mod">
          <ac:chgData name="Marin Šilić" userId="05a19827-0c10-484b-9878-a8e6c23fd10b" providerId="ADAL" clId="{4D921EAF-3454-4FAE-830F-0117F3DDFD41}" dt="2022-03-04T14:22:23.005" v="1112" actId="15"/>
          <ac:spMkLst>
            <pc:docMk/>
            <pc:sldMk cId="459058147" sldId="370"/>
            <ac:spMk id="5" creationId="{0E4DCC41-9484-450C-A395-3F34CD41DB9D}"/>
          </ac:spMkLst>
        </pc:spChg>
      </pc:sldChg>
      <pc:sldChg chg="modSp add mod">
        <pc:chgData name="Marin Šilić" userId="05a19827-0c10-484b-9878-a8e6c23fd10b" providerId="ADAL" clId="{4D921EAF-3454-4FAE-830F-0117F3DDFD41}" dt="2022-03-04T14:24:38.449" v="1136" actId="207"/>
        <pc:sldMkLst>
          <pc:docMk/>
          <pc:sldMk cId="995708753" sldId="371"/>
        </pc:sldMkLst>
        <pc:spChg chg="mod">
          <ac:chgData name="Marin Šilić" userId="05a19827-0c10-484b-9878-a8e6c23fd10b" providerId="ADAL" clId="{4D921EAF-3454-4FAE-830F-0117F3DDFD41}" dt="2022-03-04T14:24:38.449" v="1136" actId="207"/>
          <ac:spMkLst>
            <pc:docMk/>
            <pc:sldMk cId="995708753" sldId="371"/>
            <ac:spMk id="5" creationId="{0E4DCC41-9484-450C-A395-3F34CD41DB9D}"/>
          </ac:spMkLst>
        </pc:spChg>
      </pc:sldChg>
      <pc:sldChg chg="addSp delSp modSp add mod">
        <pc:chgData name="Marin Šilić" userId="05a19827-0c10-484b-9878-a8e6c23fd10b" providerId="ADAL" clId="{4D921EAF-3454-4FAE-830F-0117F3DDFD41}" dt="2022-03-04T14:26:17.592" v="1155" actId="22"/>
        <pc:sldMkLst>
          <pc:docMk/>
          <pc:sldMk cId="3633515599" sldId="372"/>
        </pc:sldMkLst>
        <pc:spChg chg="mod">
          <ac:chgData name="Marin Šilić" userId="05a19827-0c10-484b-9878-a8e6c23fd10b" providerId="ADAL" clId="{4D921EAF-3454-4FAE-830F-0117F3DDFD41}" dt="2022-03-04T14:25:31.452" v="1153" actId="12"/>
          <ac:spMkLst>
            <pc:docMk/>
            <pc:sldMk cId="3633515599" sldId="372"/>
            <ac:spMk id="5" creationId="{0E4DCC41-9484-450C-A395-3F34CD41DB9D}"/>
          </ac:spMkLst>
        </pc:spChg>
        <pc:spChg chg="add del">
          <ac:chgData name="Marin Šilić" userId="05a19827-0c10-484b-9878-a8e6c23fd10b" providerId="ADAL" clId="{4D921EAF-3454-4FAE-830F-0117F3DDFD41}" dt="2022-03-04T14:26:17.592" v="1155" actId="22"/>
          <ac:spMkLst>
            <pc:docMk/>
            <pc:sldMk cId="3633515599" sldId="372"/>
            <ac:spMk id="6" creationId="{99EC28EE-F4C9-4623-8516-FB20B4081518}"/>
          </ac:spMkLst>
        </pc:spChg>
      </pc:sldChg>
      <pc:sldChg chg="addSp delSp modSp add mod">
        <pc:chgData name="Marin Šilić" userId="05a19827-0c10-484b-9878-a8e6c23fd10b" providerId="ADAL" clId="{4D921EAF-3454-4FAE-830F-0117F3DDFD41}" dt="2022-03-04T14:27:30.905" v="1178" actId="22"/>
        <pc:sldMkLst>
          <pc:docMk/>
          <pc:sldMk cId="552590951" sldId="373"/>
        </pc:sldMkLst>
        <pc:spChg chg="mod">
          <ac:chgData name="Marin Šilić" userId="05a19827-0c10-484b-9878-a8e6c23fd10b" providerId="ADAL" clId="{4D921EAF-3454-4FAE-830F-0117F3DDFD41}" dt="2022-03-04T14:27:08.671" v="1176" actId="207"/>
          <ac:spMkLst>
            <pc:docMk/>
            <pc:sldMk cId="552590951" sldId="373"/>
            <ac:spMk id="5" creationId="{0E4DCC41-9484-450C-A395-3F34CD41DB9D}"/>
          </ac:spMkLst>
        </pc:spChg>
        <pc:spChg chg="add del">
          <ac:chgData name="Marin Šilić" userId="05a19827-0c10-484b-9878-a8e6c23fd10b" providerId="ADAL" clId="{4D921EAF-3454-4FAE-830F-0117F3DDFD41}" dt="2022-03-04T14:27:30.905" v="1178" actId="22"/>
          <ac:spMkLst>
            <pc:docMk/>
            <pc:sldMk cId="552590951" sldId="373"/>
            <ac:spMk id="6" creationId="{B4D01527-FCBB-42DB-BA7A-1FF811DF853F}"/>
          </ac:spMkLst>
        </pc:spChg>
      </pc:sldChg>
      <pc:sldChg chg="addSp delSp modSp add mod">
        <pc:chgData name="Marin Šilić" userId="05a19827-0c10-484b-9878-a8e6c23fd10b" providerId="ADAL" clId="{4D921EAF-3454-4FAE-830F-0117F3DDFD41}" dt="2022-03-04T14:28:23.851" v="1190" actId="22"/>
        <pc:sldMkLst>
          <pc:docMk/>
          <pc:sldMk cId="3141474099" sldId="374"/>
        </pc:sldMkLst>
        <pc:spChg chg="mod">
          <ac:chgData name="Marin Šilić" userId="05a19827-0c10-484b-9878-a8e6c23fd10b" providerId="ADAL" clId="{4D921EAF-3454-4FAE-830F-0117F3DDFD41}" dt="2022-03-04T14:28:08.017" v="1188" actId="12"/>
          <ac:spMkLst>
            <pc:docMk/>
            <pc:sldMk cId="3141474099" sldId="374"/>
            <ac:spMk id="5" creationId="{0E4DCC41-9484-450C-A395-3F34CD41DB9D}"/>
          </ac:spMkLst>
        </pc:spChg>
        <pc:spChg chg="add del">
          <ac:chgData name="Marin Šilić" userId="05a19827-0c10-484b-9878-a8e6c23fd10b" providerId="ADAL" clId="{4D921EAF-3454-4FAE-830F-0117F3DDFD41}" dt="2022-03-04T14:28:23.851" v="1190" actId="22"/>
          <ac:spMkLst>
            <pc:docMk/>
            <pc:sldMk cId="3141474099" sldId="374"/>
            <ac:spMk id="6" creationId="{3FCED28E-0D7A-41BE-A7D7-842AD0EA0D86}"/>
          </ac:spMkLst>
        </pc:spChg>
      </pc:sldChg>
      <pc:sldChg chg="addSp delSp modSp add mod">
        <pc:chgData name="Marin Šilić" userId="05a19827-0c10-484b-9878-a8e6c23fd10b" providerId="ADAL" clId="{4D921EAF-3454-4FAE-830F-0117F3DDFD41}" dt="2022-03-04T14:31:18.426" v="1210" actId="22"/>
        <pc:sldMkLst>
          <pc:docMk/>
          <pc:sldMk cId="4028980429" sldId="375"/>
        </pc:sldMkLst>
        <pc:spChg chg="mod">
          <ac:chgData name="Marin Šilić" userId="05a19827-0c10-484b-9878-a8e6c23fd10b" providerId="ADAL" clId="{4D921EAF-3454-4FAE-830F-0117F3DDFD41}" dt="2022-03-04T14:29:06.489" v="1208" actId="15"/>
          <ac:spMkLst>
            <pc:docMk/>
            <pc:sldMk cId="4028980429" sldId="375"/>
            <ac:spMk id="5" creationId="{0E4DCC41-9484-450C-A395-3F34CD41DB9D}"/>
          </ac:spMkLst>
        </pc:spChg>
        <pc:spChg chg="add del">
          <ac:chgData name="Marin Šilić" userId="05a19827-0c10-484b-9878-a8e6c23fd10b" providerId="ADAL" clId="{4D921EAF-3454-4FAE-830F-0117F3DDFD41}" dt="2022-03-04T14:31:18.426" v="1210" actId="22"/>
          <ac:spMkLst>
            <pc:docMk/>
            <pc:sldMk cId="4028980429" sldId="375"/>
            <ac:spMk id="6" creationId="{3E5CDCCF-7374-422D-B926-682A9E76F1B4}"/>
          </ac:spMkLst>
        </pc:spChg>
      </pc:sldChg>
      <pc:sldChg chg="modSp add mod">
        <pc:chgData name="Marin Šilić" userId="05a19827-0c10-484b-9878-a8e6c23fd10b" providerId="ADAL" clId="{4D921EAF-3454-4FAE-830F-0117F3DDFD41}" dt="2022-03-04T14:32:20.383" v="1219" actId="207"/>
        <pc:sldMkLst>
          <pc:docMk/>
          <pc:sldMk cId="2531317652" sldId="376"/>
        </pc:sldMkLst>
        <pc:spChg chg="mod">
          <ac:chgData name="Marin Šilić" userId="05a19827-0c10-484b-9878-a8e6c23fd10b" providerId="ADAL" clId="{4D921EAF-3454-4FAE-830F-0117F3DDFD41}" dt="2022-03-04T14:32:20.383" v="1219" actId="207"/>
          <ac:spMkLst>
            <pc:docMk/>
            <pc:sldMk cId="2531317652" sldId="376"/>
            <ac:spMk id="5" creationId="{0E4DCC41-9484-450C-A395-3F34CD41DB9D}"/>
          </ac:spMkLst>
        </pc:spChg>
      </pc:sldChg>
      <pc:sldChg chg="addSp modSp add mod">
        <pc:chgData name="Marin Šilić" userId="05a19827-0c10-484b-9878-a8e6c23fd10b" providerId="ADAL" clId="{4D921EAF-3454-4FAE-830F-0117F3DDFD41}" dt="2022-03-04T14:34:31.280" v="1244" actId="15"/>
        <pc:sldMkLst>
          <pc:docMk/>
          <pc:sldMk cId="2991242444" sldId="377"/>
        </pc:sldMkLst>
        <pc:spChg chg="mod">
          <ac:chgData name="Marin Šilić" userId="05a19827-0c10-484b-9878-a8e6c23fd10b" providerId="ADAL" clId="{4D921EAF-3454-4FAE-830F-0117F3DDFD41}" dt="2022-03-04T14:34:31.280" v="1244" actId="15"/>
          <ac:spMkLst>
            <pc:docMk/>
            <pc:sldMk cId="2991242444" sldId="377"/>
            <ac:spMk id="5" creationId="{0E4DCC41-9484-450C-A395-3F34CD41DB9D}"/>
          </ac:spMkLst>
        </pc:spChg>
        <pc:picChg chg="add mod">
          <ac:chgData name="Marin Šilić" userId="05a19827-0c10-484b-9878-a8e6c23fd10b" providerId="ADAL" clId="{4D921EAF-3454-4FAE-830F-0117F3DDFD41}" dt="2022-03-04T14:33:36.108" v="1231"/>
          <ac:picMkLst>
            <pc:docMk/>
            <pc:sldMk cId="2991242444" sldId="377"/>
            <ac:picMk id="6" creationId="{9FBB41D3-604F-4267-9D38-6B52523C906B}"/>
          </ac:picMkLst>
        </pc:picChg>
      </pc:sldChg>
      <pc:sldChg chg="addSp delSp modSp new mod modClrScheme chgLayout">
        <pc:chgData name="Marin Šilić" userId="05a19827-0c10-484b-9878-a8e6c23fd10b" providerId="ADAL" clId="{4D921EAF-3454-4FAE-830F-0117F3DDFD41}" dt="2022-03-04T14:36:56.932" v="1274" actId="27636"/>
        <pc:sldMkLst>
          <pc:docMk/>
          <pc:sldMk cId="2864676285" sldId="378"/>
        </pc:sldMkLst>
        <pc:spChg chg="del mod ord">
          <ac:chgData name="Marin Šilić" userId="05a19827-0c10-484b-9878-a8e6c23fd10b" providerId="ADAL" clId="{4D921EAF-3454-4FAE-830F-0117F3DDFD41}" dt="2022-03-04T14:35:50.109" v="1246" actId="700"/>
          <ac:spMkLst>
            <pc:docMk/>
            <pc:sldMk cId="2864676285" sldId="378"/>
            <ac:spMk id="2" creationId="{2516C782-B6E9-41FE-8358-E7ADC6E37944}"/>
          </ac:spMkLst>
        </pc:spChg>
        <pc:spChg chg="del mod ord">
          <ac:chgData name="Marin Šilić" userId="05a19827-0c10-484b-9878-a8e6c23fd10b" providerId="ADAL" clId="{4D921EAF-3454-4FAE-830F-0117F3DDFD41}" dt="2022-03-04T14:35:50.109" v="1246" actId="700"/>
          <ac:spMkLst>
            <pc:docMk/>
            <pc:sldMk cId="2864676285" sldId="378"/>
            <ac:spMk id="3" creationId="{0D1C35DB-9762-49E0-BEE9-8A9D96347AE7}"/>
          </ac:spMkLst>
        </pc:spChg>
        <pc:spChg chg="add mod ord">
          <ac:chgData name="Marin Šilić" userId="05a19827-0c10-484b-9878-a8e6c23fd10b" providerId="ADAL" clId="{4D921EAF-3454-4FAE-830F-0117F3DDFD41}" dt="2022-03-04T14:35:53.355" v="1250" actId="20577"/>
          <ac:spMkLst>
            <pc:docMk/>
            <pc:sldMk cId="2864676285" sldId="378"/>
            <ac:spMk id="4" creationId="{F79D96B1-8580-46ED-A3D1-BB74A3EE8F24}"/>
          </ac:spMkLst>
        </pc:spChg>
        <pc:spChg chg="add mod ord">
          <ac:chgData name="Marin Šilić" userId="05a19827-0c10-484b-9878-a8e6c23fd10b" providerId="ADAL" clId="{4D921EAF-3454-4FAE-830F-0117F3DDFD41}" dt="2022-03-04T14:36:56.932" v="1274" actId="27636"/>
          <ac:spMkLst>
            <pc:docMk/>
            <pc:sldMk cId="2864676285" sldId="378"/>
            <ac:spMk id="5" creationId="{C58254CF-48CB-4C77-9361-2BA9A2B04BB3}"/>
          </ac:spMkLst>
        </pc:spChg>
      </pc:sldChg>
      <pc:sldChg chg="addSp modSp add mod">
        <pc:chgData name="Marin Šilić" userId="05a19827-0c10-484b-9878-a8e6c23fd10b" providerId="ADAL" clId="{4D921EAF-3454-4FAE-830F-0117F3DDFD41}" dt="2022-03-04T14:40:28.976" v="1295" actId="1076"/>
        <pc:sldMkLst>
          <pc:docMk/>
          <pc:sldMk cId="2411025800" sldId="379"/>
        </pc:sldMkLst>
        <pc:spChg chg="mod">
          <ac:chgData name="Marin Šilić" userId="05a19827-0c10-484b-9878-a8e6c23fd10b" providerId="ADAL" clId="{4D921EAF-3454-4FAE-830F-0117F3DDFD41}" dt="2022-03-04T14:38:07.550" v="1289" actId="20577"/>
          <ac:spMkLst>
            <pc:docMk/>
            <pc:sldMk cId="2411025800" sldId="379"/>
            <ac:spMk id="5" creationId="{C58254CF-48CB-4C77-9361-2BA9A2B04BB3}"/>
          </ac:spMkLst>
        </pc:spChg>
        <pc:spChg chg="add mod">
          <ac:chgData name="Marin Šilić" userId="05a19827-0c10-484b-9878-a8e6c23fd10b" providerId="ADAL" clId="{4D921EAF-3454-4FAE-830F-0117F3DDFD41}" dt="2022-03-04T14:39:49.596" v="1292" actId="1076"/>
          <ac:spMkLst>
            <pc:docMk/>
            <pc:sldMk cId="2411025800" sldId="379"/>
            <ac:spMk id="6" creationId="{46ADF88E-6EC7-4700-8B8D-02DD776F5D61}"/>
          </ac:spMkLst>
        </pc:spChg>
        <pc:spChg chg="add mod">
          <ac:chgData name="Marin Šilić" userId="05a19827-0c10-484b-9878-a8e6c23fd10b" providerId="ADAL" clId="{4D921EAF-3454-4FAE-830F-0117F3DDFD41}" dt="2022-03-04T14:40:11.942" v="1294" actId="1076"/>
          <ac:spMkLst>
            <pc:docMk/>
            <pc:sldMk cId="2411025800" sldId="379"/>
            <ac:spMk id="7" creationId="{CAFB6F4C-AC09-40EE-BA84-86DB9C92C912}"/>
          </ac:spMkLst>
        </pc:spChg>
        <pc:spChg chg="add mod">
          <ac:chgData name="Marin Šilić" userId="05a19827-0c10-484b-9878-a8e6c23fd10b" providerId="ADAL" clId="{4D921EAF-3454-4FAE-830F-0117F3DDFD41}" dt="2022-03-04T14:39:49.596" v="1292" actId="1076"/>
          <ac:spMkLst>
            <pc:docMk/>
            <pc:sldMk cId="2411025800" sldId="379"/>
            <ac:spMk id="8" creationId="{83F1ED4D-1897-4B3F-962E-D51145EDD928}"/>
          </ac:spMkLst>
        </pc:spChg>
        <pc:spChg chg="add mod">
          <ac:chgData name="Marin Šilić" userId="05a19827-0c10-484b-9878-a8e6c23fd10b" providerId="ADAL" clId="{4D921EAF-3454-4FAE-830F-0117F3DDFD41}" dt="2022-03-04T14:40:28.976" v="1295" actId="1076"/>
          <ac:spMkLst>
            <pc:docMk/>
            <pc:sldMk cId="2411025800" sldId="379"/>
            <ac:spMk id="9" creationId="{E5B7A010-56E2-4F9D-9E24-75E31C26532F}"/>
          </ac:spMkLst>
        </pc:spChg>
        <pc:spChg chg="add mod">
          <ac:chgData name="Marin Šilić" userId="05a19827-0c10-484b-9878-a8e6c23fd10b" providerId="ADAL" clId="{4D921EAF-3454-4FAE-830F-0117F3DDFD41}" dt="2022-03-04T14:40:00.592" v="1293" actId="1076"/>
          <ac:spMkLst>
            <pc:docMk/>
            <pc:sldMk cId="2411025800" sldId="379"/>
            <ac:spMk id="10" creationId="{924D1585-375D-4A7C-B39A-FB05AACD7927}"/>
          </ac:spMkLst>
        </pc:spChg>
        <pc:spChg chg="add mod">
          <ac:chgData name="Marin Šilić" userId="05a19827-0c10-484b-9878-a8e6c23fd10b" providerId="ADAL" clId="{4D921EAF-3454-4FAE-830F-0117F3DDFD41}" dt="2022-03-04T14:40:28.976" v="1295" actId="1076"/>
          <ac:spMkLst>
            <pc:docMk/>
            <pc:sldMk cId="2411025800" sldId="379"/>
            <ac:spMk id="11" creationId="{EB17DCA0-68E9-411B-8CBD-BDAD3FCBDCBC}"/>
          </ac:spMkLst>
        </pc:spChg>
      </pc:sldChg>
      <pc:sldChg chg="modSp add mod">
        <pc:chgData name="Marin Šilić" userId="05a19827-0c10-484b-9878-a8e6c23fd10b" providerId="ADAL" clId="{4D921EAF-3454-4FAE-830F-0117F3DDFD41}" dt="2022-03-04T14:42:00.276" v="1303" actId="12"/>
        <pc:sldMkLst>
          <pc:docMk/>
          <pc:sldMk cId="1720845554" sldId="380"/>
        </pc:sldMkLst>
        <pc:spChg chg="mod">
          <ac:chgData name="Marin Šilić" userId="05a19827-0c10-484b-9878-a8e6c23fd10b" providerId="ADAL" clId="{4D921EAF-3454-4FAE-830F-0117F3DDFD41}" dt="2022-03-04T14:42:00.276" v="1303" actId="12"/>
          <ac:spMkLst>
            <pc:docMk/>
            <pc:sldMk cId="1720845554" sldId="380"/>
            <ac:spMk id="5" creationId="{C58254CF-48CB-4C77-9361-2BA9A2B04BB3}"/>
          </ac:spMkLst>
        </pc:spChg>
      </pc:sldChg>
      <pc:sldChg chg="modSp add mod">
        <pc:chgData name="Marin Šilić" userId="05a19827-0c10-484b-9878-a8e6c23fd10b" providerId="ADAL" clId="{4D921EAF-3454-4FAE-830F-0117F3DDFD41}" dt="2022-03-04T14:44:36.856" v="1317" actId="207"/>
        <pc:sldMkLst>
          <pc:docMk/>
          <pc:sldMk cId="1387702844" sldId="381"/>
        </pc:sldMkLst>
        <pc:spChg chg="mod">
          <ac:chgData name="Marin Šilić" userId="05a19827-0c10-484b-9878-a8e6c23fd10b" providerId="ADAL" clId="{4D921EAF-3454-4FAE-830F-0117F3DDFD41}" dt="2022-03-04T14:44:36.856" v="1317" actId="207"/>
          <ac:spMkLst>
            <pc:docMk/>
            <pc:sldMk cId="1387702844" sldId="381"/>
            <ac:spMk id="5" creationId="{C58254CF-48CB-4C77-9361-2BA9A2B04BB3}"/>
          </ac:spMkLst>
        </pc:spChg>
      </pc:sldChg>
      <pc:sldChg chg="modSp add mod">
        <pc:chgData name="Marin Šilić" userId="05a19827-0c10-484b-9878-a8e6c23fd10b" providerId="ADAL" clId="{4D921EAF-3454-4FAE-830F-0117F3DDFD41}" dt="2022-03-04T14:49:18.454" v="1326" actId="12"/>
        <pc:sldMkLst>
          <pc:docMk/>
          <pc:sldMk cId="2023128172" sldId="382"/>
        </pc:sldMkLst>
        <pc:spChg chg="mod">
          <ac:chgData name="Marin Šilić" userId="05a19827-0c10-484b-9878-a8e6c23fd10b" providerId="ADAL" clId="{4D921EAF-3454-4FAE-830F-0117F3DDFD41}" dt="2022-03-04T14:49:18.454" v="1326" actId="12"/>
          <ac:spMkLst>
            <pc:docMk/>
            <pc:sldMk cId="2023128172" sldId="382"/>
            <ac:spMk id="5" creationId="{C58254CF-48CB-4C77-9361-2BA9A2B04BB3}"/>
          </ac:spMkLst>
        </pc:spChg>
      </pc:sldChg>
      <pc:sldChg chg="modSp add mod">
        <pc:chgData name="Marin Šilić" userId="05a19827-0c10-484b-9878-a8e6c23fd10b" providerId="ADAL" clId="{4D921EAF-3454-4FAE-830F-0117F3DDFD41}" dt="2022-03-04T14:50:16.997" v="1344" actId="12"/>
        <pc:sldMkLst>
          <pc:docMk/>
          <pc:sldMk cId="3184508499" sldId="383"/>
        </pc:sldMkLst>
        <pc:spChg chg="mod">
          <ac:chgData name="Marin Šilić" userId="05a19827-0c10-484b-9878-a8e6c23fd10b" providerId="ADAL" clId="{4D921EAF-3454-4FAE-830F-0117F3DDFD41}" dt="2022-03-04T14:50:16.997" v="1344" actId="12"/>
          <ac:spMkLst>
            <pc:docMk/>
            <pc:sldMk cId="3184508499" sldId="383"/>
            <ac:spMk id="5" creationId="{C58254CF-48CB-4C77-9361-2BA9A2B04BB3}"/>
          </ac:spMkLst>
        </pc:spChg>
      </pc:sldChg>
      <pc:sldChg chg="modSp add mod">
        <pc:chgData name="Marin Šilić" userId="05a19827-0c10-484b-9878-a8e6c23fd10b" providerId="ADAL" clId="{4D921EAF-3454-4FAE-830F-0117F3DDFD41}" dt="2022-03-04T15:05:12.642" v="1444" actId="207"/>
        <pc:sldMkLst>
          <pc:docMk/>
          <pc:sldMk cId="3000004029" sldId="384"/>
        </pc:sldMkLst>
        <pc:spChg chg="mod">
          <ac:chgData name="Marin Šilić" userId="05a19827-0c10-484b-9878-a8e6c23fd10b" providerId="ADAL" clId="{4D921EAF-3454-4FAE-830F-0117F3DDFD41}" dt="2022-03-04T15:05:12.642" v="1444" actId="207"/>
          <ac:spMkLst>
            <pc:docMk/>
            <pc:sldMk cId="3000004029" sldId="384"/>
            <ac:spMk id="5" creationId="{C58254CF-48CB-4C77-9361-2BA9A2B04BB3}"/>
          </ac:spMkLst>
        </pc:spChg>
      </pc:sldChg>
      <pc:sldChg chg="modSp add mod">
        <pc:chgData name="Marin Šilić" userId="05a19827-0c10-484b-9878-a8e6c23fd10b" providerId="ADAL" clId="{4D921EAF-3454-4FAE-830F-0117F3DDFD41}" dt="2022-03-04T15:10:04.657" v="1524" actId="207"/>
        <pc:sldMkLst>
          <pc:docMk/>
          <pc:sldMk cId="2067793733" sldId="385"/>
        </pc:sldMkLst>
        <pc:spChg chg="mod">
          <ac:chgData name="Marin Šilić" userId="05a19827-0c10-484b-9878-a8e6c23fd10b" providerId="ADAL" clId="{4D921EAF-3454-4FAE-830F-0117F3DDFD41}" dt="2022-03-04T15:09:17.457" v="1505" actId="20577"/>
          <ac:spMkLst>
            <pc:docMk/>
            <pc:sldMk cId="2067793733" sldId="385"/>
            <ac:spMk id="4" creationId="{F79D96B1-8580-46ED-A3D1-BB74A3EE8F24}"/>
          </ac:spMkLst>
        </pc:spChg>
        <pc:spChg chg="mod">
          <ac:chgData name="Marin Šilić" userId="05a19827-0c10-484b-9878-a8e6c23fd10b" providerId="ADAL" clId="{4D921EAF-3454-4FAE-830F-0117F3DDFD41}" dt="2022-03-04T15:10:04.657" v="1524" actId="207"/>
          <ac:spMkLst>
            <pc:docMk/>
            <pc:sldMk cId="2067793733" sldId="385"/>
            <ac:spMk id="5" creationId="{C58254CF-48CB-4C77-9361-2BA9A2B04BB3}"/>
          </ac:spMkLst>
        </pc:spChg>
      </pc:sldChg>
      <pc:sldChg chg="modSp add mod ord">
        <pc:chgData name="Marin Šilić" userId="05a19827-0c10-484b-9878-a8e6c23fd10b" providerId="ADAL" clId="{4D921EAF-3454-4FAE-830F-0117F3DDFD41}" dt="2022-03-04T14:56:23.856" v="1405"/>
        <pc:sldMkLst>
          <pc:docMk/>
          <pc:sldMk cId="1091174924" sldId="386"/>
        </pc:sldMkLst>
        <pc:spChg chg="mod">
          <ac:chgData name="Marin Šilić" userId="05a19827-0c10-484b-9878-a8e6c23fd10b" providerId="ADAL" clId="{4D921EAF-3454-4FAE-830F-0117F3DDFD41}" dt="2022-03-04T14:53:32.542" v="1403" actId="27636"/>
          <ac:spMkLst>
            <pc:docMk/>
            <pc:sldMk cId="1091174924" sldId="386"/>
            <ac:spMk id="5" creationId="{C58254CF-48CB-4C77-9361-2BA9A2B04BB3}"/>
          </ac:spMkLst>
        </pc:spChg>
      </pc:sldChg>
      <pc:sldChg chg="modSp add mod modClrScheme chgLayout">
        <pc:chgData name="Marin Šilić" userId="05a19827-0c10-484b-9878-a8e6c23fd10b" providerId="ADAL" clId="{4D921EAF-3454-4FAE-830F-0117F3DDFD41}" dt="2022-03-04T15:08:42.648" v="1479" actId="20577"/>
        <pc:sldMkLst>
          <pc:docMk/>
          <pc:sldMk cId="2041726961" sldId="387"/>
        </pc:sldMkLst>
        <pc:spChg chg="mod ord">
          <ac:chgData name="Marin Šilić" userId="05a19827-0c10-484b-9878-a8e6c23fd10b" providerId="ADAL" clId="{4D921EAF-3454-4FAE-830F-0117F3DDFD41}" dt="2022-03-04T15:08:42.648" v="1479" actId="20577"/>
          <ac:spMkLst>
            <pc:docMk/>
            <pc:sldMk cId="2041726961" sldId="387"/>
            <ac:spMk id="2" creationId="{68054C84-77B9-B545-BAEB-FFC4364C2343}"/>
          </ac:spMkLst>
        </pc:spChg>
        <pc:spChg chg="mod ord">
          <ac:chgData name="Marin Šilić" userId="05a19827-0c10-484b-9878-a8e6c23fd10b" providerId="ADAL" clId="{4D921EAF-3454-4FAE-830F-0117F3DDFD41}" dt="2022-03-04T15:08:24.351" v="1446" actId="700"/>
          <ac:spMkLst>
            <pc:docMk/>
            <pc:sldMk cId="2041726961" sldId="387"/>
            <ac:spMk id="3" creationId="{C30F0172-C1F6-DF4C-B1F0-7E84508EEFA6}"/>
          </ac:spMkLst>
        </pc:spChg>
        <pc:spChg chg="mod ord">
          <ac:chgData name="Marin Šilić" userId="05a19827-0c10-484b-9878-a8e6c23fd10b" providerId="ADAL" clId="{4D921EAF-3454-4FAE-830F-0117F3DDFD41}" dt="2022-03-04T15:08:24.351" v="1446" actId="700"/>
          <ac:spMkLst>
            <pc:docMk/>
            <pc:sldMk cId="2041726961" sldId="387"/>
            <ac:spMk id="4" creationId="{CAEFB06F-4604-4BA0-953A-0985B1227DF9}"/>
          </ac:spMkLst>
        </pc:spChg>
      </pc:sldChg>
      <pc:sldChg chg="modSp add mod modClrScheme chgLayout">
        <pc:chgData name="Marin Šilić" userId="05a19827-0c10-484b-9878-a8e6c23fd10b" providerId="ADAL" clId="{4D921EAF-3454-4FAE-830F-0117F3DDFD41}" dt="2022-03-04T15:18:02.671" v="1592" actId="20577"/>
        <pc:sldMkLst>
          <pc:docMk/>
          <pc:sldMk cId="479438337" sldId="388"/>
        </pc:sldMkLst>
        <pc:spChg chg="mod ord">
          <ac:chgData name="Marin Šilić" userId="05a19827-0c10-484b-9878-a8e6c23fd10b" providerId="ADAL" clId="{4D921EAF-3454-4FAE-830F-0117F3DDFD41}" dt="2022-03-04T15:18:02.671" v="1592" actId="20577"/>
          <ac:spMkLst>
            <pc:docMk/>
            <pc:sldMk cId="479438337" sldId="388"/>
            <ac:spMk id="2" creationId="{68054C84-77B9-B545-BAEB-FFC4364C2343}"/>
          </ac:spMkLst>
        </pc:spChg>
        <pc:spChg chg="mod ord">
          <ac:chgData name="Marin Šilić" userId="05a19827-0c10-484b-9878-a8e6c23fd10b" providerId="ADAL" clId="{4D921EAF-3454-4FAE-830F-0117F3DDFD41}" dt="2022-03-04T15:13:28.042" v="1526" actId="700"/>
          <ac:spMkLst>
            <pc:docMk/>
            <pc:sldMk cId="479438337" sldId="388"/>
            <ac:spMk id="3" creationId="{C30F0172-C1F6-DF4C-B1F0-7E84508EEFA6}"/>
          </ac:spMkLst>
        </pc:spChg>
        <pc:spChg chg="mod ord">
          <ac:chgData name="Marin Šilić" userId="05a19827-0c10-484b-9878-a8e6c23fd10b" providerId="ADAL" clId="{4D921EAF-3454-4FAE-830F-0117F3DDFD41}" dt="2022-03-04T15:13:28.042" v="1526" actId="700"/>
          <ac:spMkLst>
            <pc:docMk/>
            <pc:sldMk cId="479438337" sldId="388"/>
            <ac:spMk id="4" creationId="{CAEFB06F-4604-4BA0-953A-0985B1227DF9}"/>
          </ac:spMkLst>
        </pc:spChg>
      </pc:sldChg>
      <pc:sldChg chg="addSp delSp modSp new mod modClrScheme chgLayout">
        <pc:chgData name="Marin Šilić" userId="05a19827-0c10-484b-9878-a8e6c23fd10b" providerId="ADAL" clId="{4D921EAF-3454-4FAE-830F-0117F3DDFD41}" dt="2022-03-04T15:23:54.735" v="1671" actId="1076"/>
        <pc:sldMkLst>
          <pc:docMk/>
          <pc:sldMk cId="3799372754" sldId="389"/>
        </pc:sldMkLst>
        <pc:spChg chg="del mod ord">
          <ac:chgData name="Marin Šilić" userId="05a19827-0c10-484b-9878-a8e6c23fd10b" providerId="ADAL" clId="{4D921EAF-3454-4FAE-830F-0117F3DDFD41}" dt="2022-03-04T15:14:04.085" v="1550" actId="700"/>
          <ac:spMkLst>
            <pc:docMk/>
            <pc:sldMk cId="3799372754" sldId="389"/>
            <ac:spMk id="2" creationId="{58578340-D2E3-417D-B97C-E3F88E037C60}"/>
          </ac:spMkLst>
        </pc:spChg>
        <pc:spChg chg="del mod ord">
          <ac:chgData name="Marin Šilić" userId="05a19827-0c10-484b-9878-a8e6c23fd10b" providerId="ADAL" clId="{4D921EAF-3454-4FAE-830F-0117F3DDFD41}" dt="2022-03-04T15:14:04.085" v="1550" actId="700"/>
          <ac:spMkLst>
            <pc:docMk/>
            <pc:sldMk cId="3799372754" sldId="389"/>
            <ac:spMk id="3" creationId="{7E8BF548-BED3-436E-A05C-84F98AF3BB2B}"/>
          </ac:spMkLst>
        </pc:spChg>
        <pc:spChg chg="add mod ord">
          <ac:chgData name="Marin Šilić" userId="05a19827-0c10-484b-9878-a8e6c23fd10b" providerId="ADAL" clId="{4D921EAF-3454-4FAE-830F-0117F3DDFD41}" dt="2022-03-04T15:18:22.161" v="1593"/>
          <ac:spMkLst>
            <pc:docMk/>
            <pc:sldMk cId="3799372754" sldId="389"/>
            <ac:spMk id="4" creationId="{A8A80B80-EFAC-41D9-9CEC-EC504F6A8BB8}"/>
          </ac:spMkLst>
        </pc:spChg>
        <pc:spChg chg="add mod ord">
          <ac:chgData name="Marin Šilić" userId="05a19827-0c10-484b-9878-a8e6c23fd10b" providerId="ADAL" clId="{4D921EAF-3454-4FAE-830F-0117F3DDFD41}" dt="2022-03-04T15:19:51.283" v="1669" actId="12"/>
          <ac:spMkLst>
            <pc:docMk/>
            <pc:sldMk cId="3799372754" sldId="389"/>
            <ac:spMk id="5" creationId="{9759EF40-35F9-4B2F-9ACE-2794AB480B6B}"/>
          </ac:spMkLst>
        </pc:spChg>
        <pc:spChg chg="add mod">
          <ac:chgData name="Marin Šilić" userId="05a19827-0c10-484b-9878-a8e6c23fd10b" providerId="ADAL" clId="{4D921EAF-3454-4FAE-830F-0117F3DDFD41}" dt="2022-03-04T15:23:54.735" v="1671" actId="1076"/>
          <ac:spMkLst>
            <pc:docMk/>
            <pc:sldMk cId="3799372754" sldId="389"/>
            <ac:spMk id="6" creationId="{E13FECBD-1FA5-448A-936E-310F5F261E0E}"/>
          </ac:spMkLst>
        </pc:spChg>
        <pc:spChg chg="add mod">
          <ac:chgData name="Marin Šilić" userId="05a19827-0c10-484b-9878-a8e6c23fd10b" providerId="ADAL" clId="{4D921EAF-3454-4FAE-830F-0117F3DDFD41}" dt="2022-03-04T15:23:54.735" v="1671" actId="1076"/>
          <ac:spMkLst>
            <pc:docMk/>
            <pc:sldMk cId="3799372754" sldId="389"/>
            <ac:spMk id="7" creationId="{95EFB59C-70A5-467E-BD7B-89C5FE46FA4F}"/>
          </ac:spMkLst>
        </pc:spChg>
        <pc:spChg chg="add mod">
          <ac:chgData name="Marin Šilić" userId="05a19827-0c10-484b-9878-a8e6c23fd10b" providerId="ADAL" clId="{4D921EAF-3454-4FAE-830F-0117F3DDFD41}" dt="2022-03-04T15:23:54.735" v="1671" actId="1076"/>
          <ac:spMkLst>
            <pc:docMk/>
            <pc:sldMk cId="3799372754" sldId="389"/>
            <ac:spMk id="8" creationId="{D2A21483-D4C1-4B28-B464-F2F6664028C6}"/>
          </ac:spMkLst>
        </pc:spChg>
        <pc:spChg chg="add mod">
          <ac:chgData name="Marin Šilić" userId="05a19827-0c10-484b-9878-a8e6c23fd10b" providerId="ADAL" clId="{4D921EAF-3454-4FAE-830F-0117F3DDFD41}" dt="2022-03-04T15:23:54.735" v="1671" actId="1076"/>
          <ac:spMkLst>
            <pc:docMk/>
            <pc:sldMk cId="3799372754" sldId="389"/>
            <ac:spMk id="9" creationId="{ECCC32FB-62AD-4F8F-864D-43FCE282CCAA}"/>
          </ac:spMkLst>
        </pc:spChg>
        <pc:spChg chg="add mod">
          <ac:chgData name="Marin Šilić" userId="05a19827-0c10-484b-9878-a8e6c23fd10b" providerId="ADAL" clId="{4D921EAF-3454-4FAE-830F-0117F3DDFD41}" dt="2022-03-04T15:23:54.735" v="1671" actId="1076"/>
          <ac:spMkLst>
            <pc:docMk/>
            <pc:sldMk cId="3799372754" sldId="389"/>
            <ac:spMk id="10" creationId="{15F2A046-C8C7-4367-AF6B-5BE9029C361F}"/>
          </ac:spMkLst>
        </pc:spChg>
        <pc:spChg chg="add mod">
          <ac:chgData name="Marin Šilić" userId="05a19827-0c10-484b-9878-a8e6c23fd10b" providerId="ADAL" clId="{4D921EAF-3454-4FAE-830F-0117F3DDFD41}" dt="2022-03-04T15:23:54.735" v="1671" actId="1076"/>
          <ac:spMkLst>
            <pc:docMk/>
            <pc:sldMk cId="3799372754" sldId="389"/>
            <ac:spMk id="11" creationId="{F1C98F4B-A521-4386-8BCF-9F15B2CAE20C}"/>
          </ac:spMkLst>
        </pc:spChg>
      </pc:sldChg>
      <pc:sldChg chg="addSp delSp modSp new mod modClrScheme chgLayout">
        <pc:chgData name="Marin Šilić" userId="05a19827-0c10-484b-9878-a8e6c23fd10b" providerId="ADAL" clId="{4D921EAF-3454-4FAE-830F-0117F3DDFD41}" dt="2022-03-04T15:25:25.818" v="1690" actId="1076"/>
        <pc:sldMkLst>
          <pc:docMk/>
          <pc:sldMk cId="401763797" sldId="390"/>
        </pc:sldMkLst>
        <pc:spChg chg="del mod ord">
          <ac:chgData name="Marin Šilić" userId="05a19827-0c10-484b-9878-a8e6c23fd10b" providerId="ADAL" clId="{4D921EAF-3454-4FAE-830F-0117F3DDFD41}" dt="2022-03-04T15:14:04.085" v="1550" actId="700"/>
          <ac:spMkLst>
            <pc:docMk/>
            <pc:sldMk cId="401763797" sldId="390"/>
            <ac:spMk id="2" creationId="{99E0C080-7442-4DF9-8903-5DF286950EE4}"/>
          </ac:spMkLst>
        </pc:spChg>
        <pc:spChg chg="del mod ord">
          <ac:chgData name="Marin Šilić" userId="05a19827-0c10-484b-9878-a8e6c23fd10b" providerId="ADAL" clId="{4D921EAF-3454-4FAE-830F-0117F3DDFD41}" dt="2022-03-04T15:14:04.085" v="1550" actId="700"/>
          <ac:spMkLst>
            <pc:docMk/>
            <pc:sldMk cId="401763797" sldId="390"/>
            <ac:spMk id="3" creationId="{AC3EBB56-F892-4773-AFC3-E44F4B305D67}"/>
          </ac:spMkLst>
        </pc:spChg>
        <pc:spChg chg="add mod ord">
          <ac:chgData name="Marin Šilić" userId="05a19827-0c10-484b-9878-a8e6c23fd10b" providerId="ADAL" clId="{4D921EAF-3454-4FAE-830F-0117F3DDFD41}" dt="2022-03-04T15:18:24.894" v="1594"/>
          <ac:spMkLst>
            <pc:docMk/>
            <pc:sldMk cId="401763797" sldId="390"/>
            <ac:spMk id="4" creationId="{4941176E-8FC5-44F3-8A99-A0FA6A154B6A}"/>
          </ac:spMkLst>
        </pc:spChg>
        <pc:spChg chg="add mod ord">
          <ac:chgData name="Marin Šilić" userId="05a19827-0c10-484b-9878-a8e6c23fd10b" providerId="ADAL" clId="{4D921EAF-3454-4FAE-830F-0117F3DDFD41}" dt="2022-03-04T15:25:09.301" v="1688" actId="12"/>
          <ac:spMkLst>
            <pc:docMk/>
            <pc:sldMk cId="401763797" sldId="390"/>
            <ac:spMk id="5" creationId="{09248D83-30A1-4855-B4FA-33866D440059}"/>
          </ac:spMkLst>
        </pc:spChg>
        <pc:spChg chg="add mod">
          <ac:chgData name="Marin Šilić" userId="05a19827-0c10-484b-9878-a8e6c23fd10b" providerId="ADAL" clId="{4D921EAF-3454-4FAE-830F-0117F3DDFD41}" dt="2022-03-04T15:25:05.237" v="1687" actId="571"/>
          <ac:spMkLst>
            <pc:docMk/>
            <pc:sldMk cId="401763797" sldId="390"/>
            <ac:spMk id="6" creationId="{859A6D37-2610-432A-A8C3-11B87BB3B439}"/>
          </ac:spMkLst>
        </pc:spChg>
        <pc:spChg chg="add mod">
          <ac:chgData name="Marin Šilić" userId="05a19827-0c10-484b-9878-a8e6c23fd10b" providerId="ADAL" clId="{4D921EAF-3454-4FAE-830F-0117F3DDFD41}" dt="2022-03-04T15:25:25.818" v="1690" actId="1076"/>
          <ac:spMkLst>
            <pc:docMk/>
            <pc:sldMk cId="401763797" sldId="390"/>
            <ac:spMk id="7" creationId="{B763B492-B9B8-495E-8159-2CC9708E78E5}"/>
          </ac:spMkLst>
        </pc:spChg>
        <pc:spChg chg="add mod">
          <ac:chgData name="Marin Šilić" userId="05a19827-0c10-484b-9878-a8e6c23fd10b" providerId="ADAL" clId="{4D921EAF-3454-4FAE-830F-0117F3DDFD41}" dt="2022-03-04T15:25:25.818" v="1690" actId="1076"/>
          <ac:spMkLst>
            <pc:docMk/>
            <pc:sldMk cId="401763797" sldId="390"/>
            <ac:spMk id="8" creationId="{5B3E4707-9EAB-48FD-AA77-5F6FEBE0117D}"/>
          </ac:spMkLst>
        </pc:spChg>
        <pc:spChg chg="add mod">
          <ac:chgData name="Marin Šilić" userId="05a19827-0c10-484b-9878-a8e6c23fd10b" providerId="ADAL" clId="{4D921EAF-3454-4FAE-830F-0117F3DDFD41}" dt="2022-03-04T15:25:25.818" v="1690" actId="1076"/>
          <ac:spMkLst>
            <pc:docMk/>
            <pc:sldMk cId="401763797" sldId="390"/>
            <ac:spMk id="9" creationId="{AD5EC9FF-D0AE-4627-B680-6B1E3626849B}"/>
          </ac:spMkLst>
        </pc:spChg>
        <pc:spChg chg="add mod">
          <ac:chgData name="Marin Šilić" userId="05a19827-0c10-484b-9878-a8e6c23fd10b" providerId="ADAL" clId="{4D921EAF-3454-4FAE-830F-0117F3DDFD41}" dt="2022-03-04T15:25:25.818" v="1690" actId="1076"/>
          <ac:spMkLst>
            <pc:docMk/>
            <pc:sldMk cId="401763797" sldId="390"/>
            <ac:spMk id="10" creationId="{DDFAFB77-EEF5-4D17-BB6E-3701437D28F2}"/>
          </ac:spMkLst>
        </pc:spChg>
        <pc:spChg chg="add mod">
          <ac:chgData name="Marin Šilić" userId="05a19827-0c10-484b-9878-a8e6c23fd10b" providerId="ADAL" clId="{4D921EAF-3454-4FAE-830F-0117F3DDFD41}" dt="2022-03-04T15:25:25.818" v="1690" actId="1076"/>
          <ac:spMkLst>
            <pc:docMk/>
            <pc:sldMk cId="401763797" sldId="390"/>
            <ac:spMk id="11" creationId="{FB47DB2E-FE15-406F-83FB-5DB648706EAC}"/>
          </ac:spMkLst>
        </pc:spChg>
        <pc:spChg chg="add mod">
          <ac:chgData name="Marin Šilić" userId="05a19827-0c10-484b-9878-a8e6c23fd10b" providerId="ADAL" clId="{4D921EAF-3454-4FAE-830F-0117F3DDFD41}" dt="2022-03-04T15:25:25.818" v="1690" actId="1076"/>
          <ac:spMkLst>
            <pc:docMk/>
            <pc:sldMk cId="401763797" sldId="390"/>
            <ac:spMk id="12" creationId="{7C174A10-F977-4C8B-A5FB-8BC7D09FA6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482-B69E-4DD5-B941-11BCE126FA1D}" type="datetimeFigureOut">
              <a:rPr lang="hr-HR" smtClean="0"/>
              <a:pPr/>
              <a:t>8.3.2022.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3FDB-A49B-43CE-9AFA-BC3A4EE4CC85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7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6C0-2A61-4948-B38C-965D33F4E329}" type="datetimeFigureOut">
              <a:rPr lang="hr-HR" smtClean="0"/>
              <a:pPr/>
              <a:t>8.3.2022.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032A-A6F4-4220-9ADA-2AE7933DC1F2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0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slovnica predavanj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davanje1.jpg">
            <a:extLst>
              <a:ext uri="{FF2B5EF4-FFF2-40B4-BE49-F238E27FC236}">
                <a16:creationId xmlns:a16="http://schemas.microsoft.com/office/drawing/2014/main" id="{89D4777F-FB51-064C-B380-28FEE44200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BBDB2-C187-644E-8EA9-7E96A69B78D6}"/>
              </a:ext>
            </a:extLst>
          </p:cNvPr>
          <p:cNvSpPr/>
          <p:nvPr userDrawn="1"/>
        </p:nvSpPr>
        <p:spPr>
          <a:xfrm>
            <a:off x="0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BCB90-4352-4046-81BC-7965E03F6B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6400800"/>
            <a:ext cx="1318560" cy="2952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ACF46-8F68-7049-9B35-AAF1CD12B5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328" y="3674307"/>
            <a:ext cx="6835168" cy="1216025"/>
          </a:xfrm>
        </p:spPr>
        <p:txBody>
          <a:bodyPr/>
          <a:lstStyle>
            <a:lvl1pPr marL="0" indent="0">
              <a:buNone/>
              <a:defRPr sz="4000" b="1" i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NASLOV PREDAVANJA</a:t>
            </a:r>
            <a:endParaRPr lang="x-non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5AAB73E-4713-344C-9748-E86B3858F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328" y="490978"/>
            <a:ext cx="7470125" cy="1215662"/>
          </a:xfrm>
        </p:spPr>
        <p:txBody>
          <a:bodyPr>
            <a:noAutofit/>
          </a:bodyPr>
          <a:lstStyle>
            <a:lvl1pPr marL="0" indent="0">
              <a:buNone/>
              <a:defRPr sz="44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NAZIV KOLEGIJA</a:t>
            </a:r>
            <a:endParaRPr lang="x-non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3FD7F88-1572-DB45-943C-EC76F26298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400" y="1828037"/>
            <a:ext cx="5358672" cy="7226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Redni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predavanja</a:t>
            </a:r>
            <a:r>
              <a:rPr lang="en-GB" dirty="0"/>
              <a:t>, datum</a:t>
            </a:r>
          </a:p>
          <a:p>
            <a:pPr lvl="0"/>
            <a:r>
              <a:rPr lang="en-GB" dirty="0" err="1"/>
              <a:t>predavači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9950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tupac i veća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424542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09892EB-B62C-754A-92DB-BF921F4D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25B3664-ED28-CE43-A933-900A84C3EA73}" type="datetime1">
              <a:rPr lang="hr-HR" smtClean="0"/>
              <a:t>8.3.2022.</a:t>
            </a:fld>
            <a:endParaRPr lang="hr-H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B7E8F5-B225-C74E-A3A6-D8EB2A510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105C9C8-A8EF-A645-A3E0-328A28AA6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0441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aslovnica m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902D1C6-002C-3F48-B462-AEB23564A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A21B60B-5B72-884D-9C8B-C01075D7BBE2}" type="datetime1">
              <a:rPr lang="hr-HR" smtClean="0"/>
              <a:t>8.3.2022.</a:t>
            </a:fld>
            <a:endParaRPr lang="hr-H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ACFDAD-F984-FC40-BE2D-F7B2BBAD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E66B1A-05F1-D74E-A994-B13F937F9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044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slovnica predavanj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davanje1.jpg">
            <a:extLst>
              <a:ext uri="{FF2B5EF4-FFF2-40B4-BE49-F238E27FC236}">
                <a16:creationId xmlns:a16="http://schemas.microsoft.com/office/drawing/2014/main" id="{89D4777F-FB51-064C-B380-28FEE44200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BBDB2-C187-644E-8EA9-7E96A69B78D6}"/>
              </a:ext>
            </a:extLst>
          </p:cNvPr>
          <p:cNvSpPr/>
          <p:nvPr userDrawn="1"/>
        </p:nvSpPr>
        <p:spPr>
          <a:xfrm>
            <a:off x="0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BCB90-4352-4046-81BC-7965E03F6B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6400800"/>
            <a:ext cx="1318560" cy="2952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ACF46-8F68-7049-9B35-AAF1CD12B5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328" y="3674307"/>
            <a:ext cx="6835168" cy="1216025"/>
          </a:xfrm>
        </p:spPr>
        <p:txBody>
          <a:bodyPr/>
          <a:lstStyle>
            <a:lvl1pPr marL="0" indent="0">
              <a:buNone/>
              <a:defRPr sz="4000" b="1" i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NASLOV PREDAVANJA</a:t>
            </a:r>
            <a:endParaRPr lang="x-non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5AAB73E-4713-344C-9748-E86B3858F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328" y="490978"/>
            <a:ext cx="7470125" cy="1215662"/>
          </a:xfrm>
        </p:spPr>
        <p:txBody>
          <a:bodyPr>
            <a:noAutofit/>
          </a:bodyPr>
          <a:lstStyle>
            <a:lvl1pPr marL="0" indent="0">
              <a:buNone/>
              <a:defRPr sz="44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NAZIV KOLEGIJA</a:t>
            </a:r>
            <a:endParaRPr lang="x-non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3FD7F88-1572-DB45-943C-EC76F26298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400" y="1828037"/>
            <a:ext cx="5358672" cy="7226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Redni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predavanja</a:t>
            </a:r>
            <a:r>
              <a:rPr lang="en-GB" dirty="0"/>
              <a:t>, datum</a:t>
            </a:r>
          </a:p>
          <a:p>
            <a:pPr lvl="0"/>
            <a:r>
              <a:rPr lang="en-GB" dirty="0" err="1"/>
              <a:t>predavači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0067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slovnica predavanj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davanje1.jpg">
            <a:extLst>
              <a:ext uri="{FF2B5EF4-FFF2-40B4-BE49-F238E27FC236}">
                <a16:creationId xmlns:a16="http://schemas.microsoft.com/office/drawing/2014/main" id="{6B226A76-AF0F-CF49-8235-E3F42B017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B62FE-95CF-9A46-9171-DE6E277CB0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59" y="6400800"/>
            <a:ext cx="1318560" cy="295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11802A-B7AD-594B-AEB9-9C19A386564E}"/>
              </a:ext>
            </a:extLst>
          </p:cNvPr>
          <p:cNvSpPr/>
          <p:nvPr userDrawn="1"/>
        </p:nvSpPr>
        <p:spPr>
          <a:xfrm>
            <a:off x="0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94B3B9D-87C9-834F-BF3A-16D4CC8F0B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480" y="3754990"/>
            <a:ext cx="6241696" cy="1216025"/>
          </a:xfrm>
        </p:spPr>
        <p:txBody>
          <a:bodyPr/>
          <a:lstStyle>
            <a:lvl1pPr marL="0" indent="0">
              <a:buNone/>
              <a:defRPr sz="4000" b="1" i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NASLOV PREDAVANJA</a:t>
            </a:r>
            <a:endParaRPr lang="x-none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BBB14FE-CAFD-4541-B2D1-4C7F19122B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4481" y="571661"/>
            <a:ext cx="6241696" cy="1215662"/>
          </a:xfrm>
        </p:spPr>
        <p:txBody>
          <a:bodyPr>
            <a:noAutofit/>
          </a:bodyPr>
          <a:lstStyle>
            <a:lvl1pPr marL="0" indent="0">
              <a:buNone/>
              <a:defRPr sz="44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NAZIV KOLEGIJA</a:t>
            </a:r>
            <a:endParaRPr lang="x-non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08B407-4864-DC4A-9A63-A47949C89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4480" y="1931848"/>
            <a:ext cx="5358672" cy="7872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Redni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predavanja</a:t>
            </a:r>
            <a:r>
              <a:rPr lang="en-GB" dirty="0"/>
              <a:t>, datum</a:t>
            </a:r>
          </a:p>
          <a:p>
            <a:pPr lvl="0"/>
            <a:r>
              <a:rPr lang="x-none" dirty="0"/>
              <a:t>Predavači</a:t>
            </a:r>
          </a:p>
        </p:txBody>
      </p:sp>
    </p:spTree>
    <p:extLst>
      <p:ext uri="{BB962C8B-B14F-4D97-AF65-F5344CB8AC3E}">
        <p14:creationId xmlns:p14="http://schemas.microsoft.com/office/powerpoint/2010/main" val="386284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ca poglavlja ve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1FBA3E-036B-0644-8DCF-FF99FF414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5F96B3E4-E181-E34F-9612-0DC6F967421E}" type="datetime1">
              <a:rPr lang="hr-HR" smtClean="0"/>
              <a:t>8.3.2022.</a:t>
            </a:fld>
            <a:endParaRPr lang="hr-H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7E3B8F-40B5-3641-927A-7DE3B00D4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AEEC19-D043-ED4C-A6C7-C61FD5AC5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749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ca poglavl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2079018"/>
            <a:ext cx="4884965" cy="2259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583591-5DB1-1849-9D5D-FB44882DF792}" type="datetime1">
              <a:rPr lang="hr-HR" smtClean="0"/>
              <a:t>8.3.2022.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0055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ca poglavlja i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2235993"/>
            <a:ext cx="4884965" cy="38017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5"/>
            <a:ext cx="4918399" cy="1308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10CD2D-3973-4645-BC05-8AC7C5594EED}" type="datetime1">
              <a:rPr lang="hr-HR" smtClean="0"/>
              <a:t>8.3.2022.</a:t>
            </a:fld>
            <a:endParaRPr lang="hr-HR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010275" y="0"/>
            <a:ext cx="6181725" cy="6858000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1130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dan stup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5036"/>
            <a:ext cx="10515600" cy="7260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4488"/>
            <a:ext cx="10515600" cy="4548475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hr-HR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680F50-54DD-1248-984A-CD1F335A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8CC4B813-9E53-2840-875F-DBA8EDF0B080}" type="datetime1">
              <a:rPr lang="hr-HR" smtClean="0"/>
              <a:t>8.3.2022.</a:t>
            </a:fld>
            <a:endParaRPr lang="hr-H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49E1EA2-1878-F74C-9EC2-4DFDF8BA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D6003CC-84C4-9643-8C00-94C4408A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550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5036"/>
            <a:ext cx="10515600" cy="7400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4489"/>
            <a:ext cx="5181600" cy="456247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4489"/>
            <a:ext cx="5181600" cy="456247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hr-H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C48FB2-A629-3B4C-9E1B-48C1F101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A756248-4974-5E40-A5AD-5ABFC3D55DA3}" type="datetime1">
              <a:rPr lang="hr-HR" smtClean="0"/>
              <a:t>8.3.2022.</a:t>
            </a:fld>
            <a:endParaRPr lang="hr-H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E092A0-A488-AB4B-BB11-D6B8E563A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4BACF61-83D8-ED4F-BC5E-2C9E3B303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715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62A324-C44F-EA4C-8D9F-86A3C7A0C3FC}" type="datetime1">
              <a:rPr lang="hr-HR" smtClean="0"/>
              <a:t>8.3.2022.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88579"/>
            <a:ext cx="3332583" cy="1809750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88579"/>
            <a:ext cx="3332583" cy="1809750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88579"/>
            <a:ext cx="3332583" cy="1809750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7C5289-908A-4D45-89FD-DA0EBE5797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928" y="3602038"/>
            <a:ext cx="3332583" cy="22267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4AD16FF-D17B-FC4A-85C2-74BD28C4FBF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47655" y="3602038"/>
            <a:ext cx="3332583" cy="22267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CEA5734-C7AA-6843-A06A-3780ED78F8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2928" y="2707251"/>
            <a:ext cx="3332583" cy="74187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2A9AA22-8C79-4040-86BF-0FDAE2FC3BA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21216" y="2707251"/>
            <a:ext cx="3332583" cy="74187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9583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slovnica predavanj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davanje1.jpg">
            <a:extLst>
              <a:ext uri="{FF2B5EF4-FFF2-40B4-BE49-F238E27FC236}">
                <a16:creationId xmlns:a16="http://schemas.microsoft.com/office/drawing/2014/main" id="{6B226A76-AF0F-CF49-8235-E3F42B017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B62FE-95CF-9A46-9171-DE6E277CB0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59" y="6400800"/>
            <a:ext cx="1318560" cy="295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11802A-B7AD-594B-AEB9-9C19A386564E}"/>
              </a:ext>
            </a:extLst>
          </p:cNvPr>
          <p:cNvSpPr/>
          <p:nvPr userDrawn="1"/>
        </p:nvSpPr>
        <p:spPr>
          <a:xfrm>
            <a:off x="0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94B3B9D-87C9-834F-BF3A-16D4CC8F0B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480" y="3754990"/>
            <a:ext cx="6241696" cy="1216025"/>
          </a:xfrm>
        </p:spPr>
        <p:txBody>
          <a:bodyPr/>
          <a:lstStyle>
            <a:lvl1pPr marL="0" indent="0">
              <a:buNone/>
              <a:defRPr sz="4000" b="1" i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NASLOV PREDAVANJA</a:t>
            </a:r>
            <a:endParaRPr lang="x-none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BBB14FE-CAFD-4541-B2D1-4C7F19122B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4481" y="571661"/>
            <a:ext cx="6241696" cy="1215662"/>
          </a:xfrm>
        </p:spPr>
        <p:txBody>
          <a:bodyPr>
            <a:noAutofit/>
          </a:bodyPr>
          <a:lstStyle>
            <a:lvl1pPr marL="0" indent="0">
              <a:buNone/>
              <a:defRPr sz="44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NAZIV KOLEGIJA</a:t>
            </a:r>
            <a:endParaRPr lang="x-non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08B407-4864-DC4A-9A63-A47949C89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4480" y="1931848"/>
            <a:ext cx="5358672" cy="7872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Redni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predavanja</a:t>
            </a:r>
            <a:r>
              <a:rPr lang="en-GB" dirty="0"/>
              <a:t>, datum</a:t>
            </a:r>
          </a:p>
          <a:p>
            <a:pPr lvl="0"/>
            <a:r>
              <a:rPr lang="x-none" dirty="0"/>
              <a:t>Predavači</a:t>
            </a:r>
          </a:p>
        </p:txBody>
      </p:sp>
    </p:spTree>
    <p:extLst>
      <p:ext uri="{BB962C8B-B14F-4D97-AF65-F5344CB8AC3E}">
        <p14:creationId xmlns:p14="http://schemas.microsoft.com/office/powerpoint/2010/main" val="1786589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pac i veći stup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463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64A7E3-C4CB-B14C-8B22-B31084D3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644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7CA3507-44E2-024C-89AF-949B5E39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89042"/>
            <a:ext cx="3932237" cy="4262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63E9F0A-7301-9E42-80B8-142EF038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8A4005-9099-F840-9B57-7A51E8102DE9}" type="datetime1">
              <a:rPr lang="hr-HR" smtClean="0"/>
              <a:t>8.3.2022.</a:t>
            </a:fld>
            <a:endParaRPr lang="hr-H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9A86E7C-615B-3641-9EAA-F401A4169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8B147B3-CE14-E848-BDF9-9A60B33D3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28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pac i veća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644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051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89043"/>
            <a:ext cx="3932237" cy="4262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34285DC-137C-6742-AD7D-CC021CD7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A5ACE74-4A07-854E-8A2A-B994ED63AAFF}" type="datetime1">
              <a:rPr lang="hr-HR" smtClean="0"/>
              <a:t>8.3.2022.</a:t>
            </a:fld>
            <a:endParaRPr lang="hr-H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9377BF7-43EC-C344-9A93-D4417C1D6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46574C0-3AD3-4B46-9B80-A2F12C84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2078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aslovnica m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5035"/>
            <a:ext cx="10515600" cy="72344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F54E4-7660-244D-ABE0-68C1D3AE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7516E12-9FEF-8843-AD82-790C26A0DB15}" type="datetime1">
              <a:rPr lang="hr-HR" smtClean="0"/>
              <a:t>8.3.2022.</a:t>
            </a:fld>
            <a:endParaRPr lang="hr-H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3AC1B7-DF03-354A-A6B6-306962A4C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BA8EC2-7003-514E-8F8C-9B5496D7E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610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ca poglavlja ve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988058-33E9-A846-A415-074A401CB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D099586-C8C4-6346-9FB3-C482AF991EC3}" type="datetime1">
              <a:rPr lang="hr-HR" smtClean="0"/>
              <a:t>8.3.2022.</a:t>
            </a:fld>
            <a:endParaRPr lang="hr-H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9A875B3-D15D-4748-9331-85415BDA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E98E499-EEFF-184B-984F-8278D616A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298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ca poglavl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2079018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037BCD-AA55-C64D-839E-201DBE65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D018CE-A932-CC44-999E-DA46BD87CF26}" type="datetime1">
              <a:rPr lang="hr-HR" smtClean="0"/>
              <a:t>8.3.2022.</a:t>
            </a:fld>
            <a:endParaRPr lang="hr-HR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7562D2E-A262-B547-A1E1-B1D1CAB96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EF7E7E4-A1FB-104D-9846-D47DE31CA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165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ca poglavlja i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5"/>
            <a:ext cx="4918399" cy="131950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010275" y="0"/>
            <a:ext cx="6181725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F6469F0-BE27-4B4E-B6A5-A6AA6175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235994"/>
            <a:ext cx="4918399" cy="380173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AFE9F2-CE6B-7A42-A790-0B3A1446A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0B2DFF9-EB65-3640-AF21-093DF364D2C5}" type="datetime1">
              <a:rPr lang="hr-HR" smtClean="0"/>
              <a:t>8.3.2022.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1472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edan stup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5035"/>
            <a:ext cx="10515600" cy="713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343"/>
            <a:ext cx="10515600" cy="455562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685800" indent="-228600">
              <a:buFont typeface="Wingdings" pitchFamily="2" charset="2"/>
              <a:buChar char="§"/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hr-H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D87AE0A-41F0-774F-A675-35B97E498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B2BF621-5F31-BD48-BAC6-F597777319EC}" type="datetime1">
              <a:rPr lang="hr-HR" smtClean="0"/>
              <a:t>8.3.2022.</a:t>
            </a:fld>
            <a:endParaRPr lang="hr-H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89BC53-2385-2F4D-B616-6A12FAA27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1CE4F01-6E83-5A45-A9BF-1C2F3D687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4179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5037"/>
            <a:ext cx="10515600" cy="7178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4490"/>
            <a:ext cx="5181600" cy="4548474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4490"/>
            <a:ext cx="5181600" cy="4548474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hr-H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E98A-5AD8-A142-9881-04C018FCBECF}" type="datetime1">
              <a:rPr lang="hr-HR" smtClean="0"/>
              <a:t>8.3.2022.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FE687A-72F6-E448-BB26-75F02E5A2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0012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638518-5B44-024E-95F1-3CB628CD1D02}" type="datetime1">
              <a:rPr lang="hr-HR" smtClean="0"/>
              <a:t>8.3.2022.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88579"/>
            <a:ext cx="3332583" cy="1809750"/>
          </a:xfrm>
        </p:spPr>
        <p:txBody>
          <a:bodyPr/>
          <a:lstStyle/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88579"/>
            <a:ext cx="3332583" cy="1809750"/>
          </a:xfrm>
        </p:spPr>
        <p:txBody>
          <a:bodyPr/>
          <a:lstStyle/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88579"/>
            <a:ext cx="3332583" cy="1809750"/>
          </a:xfrm>
        </p:spPr>
        <p:txBody>
          <a:bodyPr/>
          <a:lstStyle/>
          <a:p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36C3A-98A8-5443-B907-B1AF4530DD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928" y="3602038"/>
            <a:ext cx="3332583" cy="22267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FCFD0AF-73AF-3F48-8AC8-CA55ED3FCCD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47655" y="3602038"/>
            <a:ext cx="3332583" cy="22267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8DD3D-F21E-874A-BD49-7A5B79BFFF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2928" y="2707251"/>
            <a:ext cx="3332583" cy="74187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59615C8-21C9-E149-9F7D-F9CF0A7C33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21216" y="2707251"/>
            <a:ext cx="3332583" cy="74187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2279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pac i veći stup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46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921217-65CE-034E-9F4E-B269C938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18E9376-0FBD-E640-8D55-50232B745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425503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4261428-4BDC-3D4D-9F79-A4E8E43B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5F510C-9AD3-6D4C-A7EC-432CD1AB0F8C}" type="datetime1">
              <a:rPr lang="hr-HR" smtClean="0"/>
              <a:t>8.3.2022.</a:t>
            </a:fld>
            <a:endParaRPr lang="hr-H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5CBDDE-8057-A540-A5AD-406F785C7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AB89B61-8C18-8C49-B243-7D924976E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6336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5035"/>
            <a:ext cx="10515600" cy="723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9860"/>
            <a:ext cx="10515600" cy="4488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4E6A327-73A2-2648-9CA1-41D516D0FFD9}" type="datetime1">
              <a:rPr lang="hr-HR" smtClean="0"/>
              <a:t>8.3.2022.</a:t>
            </a:fld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FC761-1690-524B-BE3F-7C936931516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79237" y="6400799"/>
            <a:ext cx="659340" cy="2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39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96" r:id="rId2"/>
    <p:sldLayoutId id="2147483688" r:id="rId3"/>
    <p:sldLayoutId id="2147483684" r:id="rId4"/>
    <p:sldLayoutId id="2147483685" r:id="rId5"/>
    <p:sldLayoutId id="2147483689" r:id="rId6"/>
    <p:sldLayoutId id="2147483691" r:id="rId7"/>
    <p:sldLayoutId id="2147483686" r:id="rId8"/>
    <p:sldLayoutId id="2147483694" r:id="rId9"/>
    <p:sldLayoutId id="2147483695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5035"/>
            <a:ext cx="10515600" cy="723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9860"/>
            <a:ext cx="10515600" cy="442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93773CC-6F9A-3641-8802-360413763E66}" type="datetime1">
              <a:rPr lang="hr-HR" smtClean="0"/>
              <a:t>8.3.2022.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E8A3B-2385-F249-8AFA-B09657AD15C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37" y="6400799"/>
            <a:ext cx="659341" cy="2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3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0" r:id="rId3"/>
    <p:sldLayoutId id="2147483649" r:id="rId4"/>
    <p:sldLayoutId id="2147483661" r:id="rId5"/>
    <p:sldLayoutId id="2147483650" r:id="rId6"/>
    <p:sldLayoutId id="2147483652" r:id="rId7"/>
    <p:sldLayoutId id="2147483662" r:id="rId8"/>
    <p:sldLayoutId id="2147483656" r:id="rId9"/>
    <p:sldLayoutId id="2147483657" r:id="rId10"/>
    <p:sldLayoutId id="21474836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C3DFBE-39AA-C94C-A191-A574337B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hr-HR" dirty="0"/>
              <a:t>Programski jezik Python – Tipovi Podataka 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D9C8B-F3E2-7E46-8563-2A3450731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7328" y="490978"/>
            <a:ext cx="9344319" cy="1215662"/>
          </a:xfrm>
        </p:spPr>
        <p:txBody>
          <a:bodyPr/>
          <a:lstStyle/>
          <a:p>
            <a:r>
              <a:rPr lang="hr-HR" dirty="0"/>
              <a:t>Programska potpora komunikacijskim sustavima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E8582-A149-124B-AAC7-16831342EF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hr-HR" dirty="0"/>
          </a:p>
          <a:p>
            <a:r>
              <a:rPr lang="hr-HR" dirty="0"/>
              <a:t>Izv. p</a:t>
            </a:r>
            <a:r>
              <a:rPr lang="x-none" dirty="0"/>
              <a:t>rof. dr. sc. </a:t>
            </a:r>
            <a:r>
              <a:rPr lang="hr-HR" dirty="0"/>
              <a:t>Marin </a:t>
            </a:r>
            <a:r>
              <a:rPr lang="hr-HR" dirty="0" err="1"/>
              <a:t>Šilić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187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410F-F98A-4C49-B8F3-BD2D060A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Liste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A0A2-6013-4008-8E50-745CB1F0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solidFill>
                  <a:srgbClr val="0070C0"/>
                </a:solidFill>
              </a:rPr>
              <a:t>Zadatak</a:t>
            </a:r>
          </a:p>
          <a:p>
            <a:pPr lvl="1"/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praznu</a:t>
            </a:r>
            <a:r>
              <a:rPr lang="en-US" dirty="0"/>
              <a:t> </a:t>
            </a:r>
            <a:r>
              <a:rPr lang="en-US" dirty="0" err="1"/>
              <a:t>listu</a:t>
            </a:r>
            <a:endParaRPr lang="en-US" dirty="0"/>
          </a:p>
          <a:p>
            <a:pPr lvl="1"/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append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extend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insert</a:t>
            </a:r>
          </a:p>
          <a:p>
            <a:pPr lvl="1"/>
            <a:r>
              <a:rPr lang="en-US" dirty="0" err="1"/>
              <a:t>Konkatenirati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listom</a:t>
            </a:r>
            <a:endParaRPr lang="en-US" dirty="0"/>
          </a:p>
          <a:p>
            <a:pPr lvl="1"/>
            <a:r>
              <a:rPr lang="en-US" dirty="0" err="1"/>
              <a:t>Sličnosti</a:t>
            </a:r>
            <a:r>
              <a:rPr lang="en-US" dirty="0"/>
              <a:t>/</a:t>
            </a:r>
            <a:r>
              <a:rPr lang="en-US" dirty="0" err="1"/>
              <a:t>razlike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extend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+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l1 = [1, 2, 3]</a:t>
            </a:r>
          </a:p>
          <a:p>
            <a:pPr marL="457200" lvl="1" indent="0">
              <a:buNone/>
            </a:pPr>
            <a:r>
              <a:rPr lang="hr-HR" dirty="0">
                <a:solidFill>
                  <a:srgbClr val="0070C0"/>
                </a:solidFill>
                <a:latin typeface="Courier 10 pitch"/>
              </a:rPr>
              <a:t>l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2 = [10, 20, 30]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l1 + l2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l1.extend(l2)</a:t>
            </a:r>
          </a:p>
        </p:txBody>
      </p:sp>
    </p:spTree>
    <p:extLst>
      <p:ext uri="{BB962C8B-B14F-4D97-AF65-F5344CB8AC3E}">
        <p14:creationId xmlns:p14="http://schemas.microsoft.com/office/powerpoint/2010/main" val="193811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9287-0551-4E14-B635-CEBB8A64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C6CC-1964-417E-89B0-3609731E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  <a:p>
            <a:pPr lvl="1"/>
            <a:r>
              <a:rPr lang="en-US" dirty="0" err="1"/>
              <a:t>Ugrađena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Courier 10 pitch"/>
              </a:rPr>
              <a:t>len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!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10 pitch"/>
              </a:rPr>
              <a:t>len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([1,3,5,7,7])</a:t>
            </a:r>
          </a:p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pPr lvl="1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count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10 pitch"/>
              </a:rPr>
              <a:t>[1,3,5,7,7].count(7)</a:t>
            </a:r>
          </a:p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prisutnosti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pPr lvl="1"/>
            <a:r>
              <a:rPr lang="en-US" dirty="0"/>
              <a:t>Operator 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in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10 pitch"/>
              </a:rPr>
              <a:t>4 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in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[1,3,5,7,7]</a:t>
            </a:r>
          </a:p>
          <a:p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pPr lvl="1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index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10 pitch"/>
              </a:rPr>
              <a:t>[1,3,5,7,7].index(7)</a:t>
            </a:r>
          </a:p>
        </p:txBody>
      </p:sp>
    </p:spTree>
    <p:extLst>
      <p:ext uri="{BB962C8B-B14F-4D97-AF65-F5344CB8AC3E}">
        <p14:creationId xmlns:p14="http://schemas.microsoft.com/office/powerpoint/2010/main" val="264628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2CCA-59F8-4644-AE97-68404E5A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478C-D039-4C94-B1A5-E17C06D1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Uklanjanje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  <a:p>
            <a:pPr lvl="1"/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 – operator 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del</a:t>
            </a:r>
            <a:r>
              <a:rPr lang="en-US" dirty="0"/>
              <a:t> (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Uklanja</a:t>
            </a:r>
            <a:r>
              <a:rPr lang="en-US" dirty="0"/>
              <a:t> n-ti element </a:t>
            </a:r>
            <a:r>
              <a:rPr lang="en-US" dirty="0" err="1"/>
              <a:t>liste</a:t>
            </a:r>
            <a:r>
              <a:rPr lang="en-US" dirty="0"/>
              <a:t>, ne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listu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del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lista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[3]</a:t>
            </a:r>
          </a:p>
          <a:p>
            <a:pPr lvl="1"/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–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remove</a:t>
            </a:r>
            <a:r>
              <a:rPr lang="en-US" dirty="0"/>
              <a:t> </a:t>
            </a:r>
            <a:r>
              <a:rPr lang="en-US" dirty="0" err="1"/>
              <a:t>metoda</a:t>
            </a:r>
            <a:endParaRPr lang="en-US" dirty="0"/>
          </a:p>
          <a:p>
            <a:pPr lvl="2"/>
            <a:r>
              <a:rPr lang="en-US" dirty="0" err="1"/>
              <a:t>Uklanja</a:t>
            </a:r>
            <a:r>
              <a:rPr lang="en-US" dirty="0"/>
              <a:t>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pojavljivanje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u </a:t>
            </a:r>
            <a:r>
              <a:rPr lang="en-US" dirty="0" err="1"/>
              <a:t>listi</a:t>
            </a:r>
            <a:r>
              <a:rPr lang="en-US" dirty="0"/>
              <a:t>, ne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listu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[1,3,5,7,7].remove(5)</a:t>
            </a:r>
          </a:p>
          <a:p>
            <a:pPr lvl="1"/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element s </a:t>
            </a:r>
            <a:r>
              <a:rPr lang="en-US" dirty="0" err="1"/>
              <a:t>kraja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–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pop</a:t>
            </a:r>
          </a:p>
          <a:p>
            <a:pPr lvl="2"/>
            <a:r>
              <a:rPr lang="en-US" dirty="0" err="1"/>
              <a:t>Uklanja</a:t>
            </a:r>
            <a:r>
              <a:rPr lang="en-US" dirty="0"/>
              <a:t> </a:t>
            </a:r>
            <a:r>
              <a:rPr lang="en-US" dirty="0" err="1"/>
              <a:t>zadnji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n-ti element, ne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listu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[1,3,5,7,7].pop()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[1,3,5,7,7].pop(2)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8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130E-CEA4-45C2-B021-C7F7D572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5F46-0ACD-449B-951C-69F99485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Zadatak</a:t>
            </a:r>
            <a:endParaRPr lang="en-US" dirty="0"/>
          </a:p>
          <a:p>
            <a:pPr lvl="1"/>
            <a:r>
              <a:rPr lang="en-US" dirty="0" err="1"/>
              <a:t>Napisati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 </a:t>
            </a:r>
            <a:r>
              <a:rPr lang="en-US" dirty="0" err="1"/>
              <a:t>prvih</a:t>
            </a:r>
            <a:r>
              <a:rPr lang="en-US" dirty="0"/>
              <a:t> 10 </a:t>
            </a:r>
            <a:r>
              <a:rPr lang="en-US" dirty="0" err="1"/>
              <a:t>brojeva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petlju</a:t>
            </a:r>
            <a:r>
              <a:rPr lang="en-US" dirty="0"/>
              <a:t> while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append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i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=0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numbers = []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while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&lt;10: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    ...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rem(x, l)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briše</a:t>
            </a:r>
            <a:r>
              <a:rPr lang="en-US" dirty="0"/>
              <a:t> element s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x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(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index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del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urier 10 Pitch"/>
              </a:rPr>
              <a:t>def rem(x, l): </a:t>
            </a:r>
            <a:r>
              <a:rPr lang="en-US" dirty="0"/>
              <a:t>...</a:t>
            </a:r>
          </a:p>
          <a:p>
            <a:pPr lvl="2"/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promijenjenu</a:t>
            </a:r>
            <a:r>
              <a:rPr lang="en-US" dirty="0"/>
              <a:t> </a:t>
            </a:r>
            <a:r>
              <a:rPr lang="en-US" dirty="0" err="1"/>
              <a:t>listu</a:t>
            </a:r>
            <a:endParaRPr lang="en-US" dirty="0"/>
          </a:p>
          <a:p>
            <a:pPr lvl="2"/>
            <a:r>
              <a:rPr lang="en-US" dirty="0" err="1"/>
              <a:t>Provjeriti</a:t>
            </a:r>
            <a:r>
              <a:rPr lang="en-US" dirty="0"/>
              <a:t> </a:t>
            </a:r>
            <a:r>
              <a:rPr lang="en-US" dirty="0" err="1"/>
              <a:t>tipove</a:t>
            </a:r>
            <a:r>
              <a:rPr lang="en-US" dirty="0"/>
              <a:t> </a:t>
            </a:r>
            <a:r>
              <a:rPr lang="en-US" dirty="0" err="1"/>
              <a:t>argumenata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(x → int, l → list)!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9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DDE5-5E9C-4023-A987-66A84277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CA5E-E35A-4327-874D-33D9947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Plitko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duboko</a:t>
            </a:r>
            <a:r>
              <a:rPr lang="en-US" dirty="0"/>
              <a:t> </a:t>
            </a:r>
            <a:r>
              <a:rPr lang="en-US" dirty="0" err="1"/>
              <a:t>kopiranje</a:t>
            </a:r>
            <a:endParaRPr lang="en-US" dirty="0"/>
          </a:p>
          <a:p>
            <a:endParaRPr lang="en-US" dirty="0"/>
          </a:p>
          <a:p>
            <a:pPr lvl="1"/>
            <a:r>
              <a:rPr lang="pt-BR" dirty="0"/>
              <a:t>Pridruživanje liste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l1 = [0, 1, 2]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l2 = l1</a:t>
            </a:r>
          </a:p>
          <a:p>
            <a:pPr lvl="1"/>
            <a:r>
              <a:rPr lang="pt-BR" dirty="0"/>
              <a:t>Obje varijable pokazuju na istu listu (istu mem. adresu)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print id(l1), id(l2)</a:t>
            </a:r>
          </a:p>
          <a:p>
            <a:pPr lvl="1"/>
            <a:r>
              <a:rPr lang="pt-BR" dirty="0"/>
              <a:t>Promjena se vidi u obje varijable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l1[0] = 10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print l2</a:t>
            </a:r>
            <a:endParaRPr lang="en-US" dirty="0">
              <a:solidFill>
                <a:srgbClr val="0070C0"/>
              </a:solidFill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139058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DDE5-5E9C-4023-A987-66A84277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CA5E-E35A-4327-874D-33D9947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Plitko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duboko</a:t>
            </a:r>
            <a:r>
              <a:rPr lang="en-US" dirty="0"/>
              <a:t> </a:t>
            </a:r>
            <a:r>
              <a:rPr lang="en-US" dirty="0" err="1"/>
              <a:t>kopiranje</a:t>
            </a:r>
            <a:endParaRPr lang="en-US" dirty="0"/>
          </a:p>
          <a:p>
            <a:endParaRPr lang="en-US" dirty="0"/>
          </a:p>
          <a:p>
            <a:pPr lvl="1"/>
            <a:r>
              <a:rPr lang="pt-BR" dirty="0"/>
              <a:t>Kopiranje liste (plitko)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l1 = [0, 1, 2]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l2 = l1[:]</a:t>
            </a:r>
          </a:p>
          <a:p>
            <a:pPr lvl="1"/>
            <a:r>
              <a:rPr lang="pt-BR" dirty="0"/>
              <a:t>Sada imena pokazuju na različite liste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l1[0] = 10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print l1, l2</a:t>
            </a:r>
          </a:p>
          <a:p>
            <a:pPr marL="1371600" lvl="3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[10, 1, 2], [0, 1, 2]</a:t>
            </a:r>
          </a:p>
          <a:p>
            <a:pPr lvl="1"/>
            <a:r>
              <a:rPr lang="pt-BR" dirty="0"/>
              <a:t>Napomena: ako lista sadrži podliste onda je potrebno duboko kopiranje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import copy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70C0"/>
                </a:solidFill>
                <a:latin typeface="Courier 10 Pitch"/>
              </a:rPr>
              <a:t>copy.deepcopy(x)</a:t>
            </a:r>
          </a:p>
          <a:p>
            <a:pPr marL="914400" lvl="2" indent="0">
              <a:buNone/>
            </a:pPr>
            <a:endParaRPr lang="en-US" dirty="0">
              <a:solidFill>
                <a:srgbClr val="0070C0"/>
              </a:solidFill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144438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F93D-60E3-4709-A3AB-C02463A3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29A6-8EDE-4692-8B5F-1A2258BA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Kopiranje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raspon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Kopiranje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parcijalni</a:t>
            </a:r>
            <a:r>
              <a:rPr lang="en-US" dirty="0"/>
              <a:t> </a:t>
            </a:r>
            <a:r>
              <a:rPr lang="en-US" dirty="0" err="1"/>
              <a:t>raspon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l = [0,1,2,3,4,5]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l[1:5] = [10]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print l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[0, 10, 5]</a:t>
            </a:r>
          </a:p>
          <a:p>
            <a:pPr lvl="1"/>
            <a:r>
              <a:rPr lang="en-US" dirty="0" err="1"/>
              <a:t>Kopiranje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cijeli</a:t>
            </a:r>
            <a:r>
              <a:rPr lang="en-US" dirty="0"/>
              <a:t> </a:t>
            </a:r>
            <a:r>
              <a:rPr lang="en-US" dirty="0" err="1"/>
              <a:t>raspon</a:t>
            </a:r>
            <a:r>
              <a:rPr lang="en-US" dirty="0"/>
              <a:t> (</a:t>
            </a:r>
            <a:r>
              <a:rPr lang="en-US" dirty="0" err="1"/>
              <a:t>mijenjanje</a:t>
            </a:r>
            <a:r>
              <a:rPr lang="en-US" dirty="0"/>
              <a:t> in-place)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l[:] = [100]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print l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[100]</a:t>
            </a:r>
          </a:p>
        </p:txBody>
      </p:sp>
    </p:spTree>
    <p:extLst>
      <p:ext uri="{BB962C8B-B14F-4D97-AF65-F5344CB8AC3E}">
        <p14:creationId xmlns:p14="http://schemas.microsoft.com/office/powerpoint/2010/main" val="188977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4C84-77B9-B545-BAEB-FFC4364C2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N-</a:t>
            </a:r>
            <a:r>
              <a:rPr lang="hr-HR" dirty="0" err="1"/>
              <a:t>torke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0172-C1F6-DF4C-B1F0-7E84508E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endParaRPr lang="hr-HR" dirty="0"/>
          </a:p>
          <a:p>
            <a:pPr lvl="1"/>
            <a:endParaRPr lang="hr-HR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FB06F-4604-4BA0-953A-0985B122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17</a:t>
            </a:fld>
            <a:endParaRPr lang="hr-H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082AD2-14AB-4F3B-9C8B-B2581997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38" y="4246191"/>
            <a:ext cx="2841876" cy="80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07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ADF61-E7B9-4E2A-9C04-550CD45B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torke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08416-115D-4BEB-B564-7939FE71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Nepromjenjiva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 dirty="0"/>
          </a:p>
          <a:p>
            <a:pPr lvl="1"/>
            <a:r>
              <a:rPr lang="en-US" dirty="0" err="1"/>
              <a:t>Brže</a:t>
            </a:r>
            <a:r>
              <a:rPr lang="en-US" dirty="0"/>
              <a:t> </a:t>
            </a:r>
            <a:r>
              <a:rPr lang="en-US" dirty="0" err="1"/>
              <a:t>izvođenje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nego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listi</a:t>
            </a:r>
            <a:endParaRPr lang="en-US" dirty="0"/>
          </a:p>
          <a:p>
            <a:pPr lvl="1"/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uklanjanja</a:t>
            </a:r>
            <a:r>
              <a:rPr lang="en-US" dirty="0"/>
              <a:t>, </a:t>
            </a:r>
            <a:r>
              <a:rPr lang="en-US" dirty="0" err="1"/>
              <a:t>dodavanja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zamjene</a:t>
            </a:r>
            <a:r>
              <a:rPr lang="en-US" dirty="0"/>
              <a:t> </a:t>
            </a:r>
            <a:r>
              <a:rPr lang="en-US" dirty="0" err="1"/>
              <a:t>elemenata</a:t>
            </a:r>
            <a:endParaRPr lang="en-US" dirty="0"/>
          </a:p>
          <a:p>
            <a:pPr lvl="1"/>
            <a:r>
              <a:rPr lang="en-US" dirty="0"/>
              <a:t>Ne </a:t>
            </a:r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append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extend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remove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pop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del</a:t>
            </a:r>
          </a:p>
          <a:p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listama</a:t>
            </a:r>
            <a:endParaRPr lang="en-US" dirty="0"/>
          </a:p>
          <a:p>
            <a:pPr lvl="1"/>
            <a:r>
              <a:rPr lang="en-US" dirty="0" err="1"/>
              <a:t>Jednak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dohvaćanja</a:t>
            </a:r>
            <a:r>
              <a:rPr lang="en-US" dirty="0"/>
              <a:t> </a:t>
            </a:r>
            <a:r>
              <a:rPr lang="en-US" dirty="0" err="1"/>
              <a:t>elemenata</a:t>
            </a:r>
            <a:endParaRPr lang="en-US" dirty="0"/>
          </a:p>
          <a:p>
            <a:pPr lvl="1"/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 err="1"/>
              <a:t>konkatenaciju</a:t>
            </a:r>
            <a:r>
              <a:rPr lang="en-US" dirty="0"/>
              <a:t> (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n-</a:t>
            </a:r>
            <a:r>
              <a:rPr lang="en-US" dirty="0" err="1"/>
              <a:t>torku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index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count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len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ntorka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('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prvi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', '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drugi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', 3,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2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ADF61-E7B9-4E2A-9C04-550CD45B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torke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08416-115D-4BEB-B564-7939FE71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Konverzija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n-</a:t>
            </a:r>
            <a:r>
              <a:rPr lang="en-US" dirty="0" err="1"/>
              <a:t>torke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  <a:p>
            <a:pPr lvl="1"/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razreda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list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tuple</a:t>
            </a:r>
          </a:p>
          <a:p>
            <a:pPr lvl="1"/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razreda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predaju</a:t>
            </a:r>
            <a:r>
              <a:rPr lang="en-US" dirty="0"/>
              <a:t> </a:t>
            </a:r>
            <a:r>
              <a:rPr lang="en-US" dirty="0" err="1"/>
              <a:t>postojeće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/</a:t>
            </a:r>
            <a:r>
              <a:rPr lang="en-US" dirty="0" err="1"/>
              <a:t>ntorke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ntorka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tuple([1,2,3])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lista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list(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ntorka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4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29954B-1984-46B8-ADF7-EC16EB70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 predavanja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9CFA8-4DFF-4C35-BE3A-47B71F22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Liste</a:t>
            </a:r>
          </a:p>
          <a:p>
            <a:endParaRPr lang="hr-HR" dirty="0"/>
          </a:p>
          <a:p>
            <a:r>
              <a:rPr lang="hr-HR" dirty="0"/>
              <a:t>N-</a:t>
            </a:r>
            <a:r>
              <a:rPr lang="hr-HR" dirty="0" err="1"/>
              <a:t>torke</a:t>
            </a:r>
            <a:r>
              <a:rPr lang="hr-HR" dirty="0"/>
              <a:t> </a:t>
            </a:r>
          </a:p>
          <a:p>
            <a:endParaRPr lang="hr-HR" dirty="0"/>
          </a:p>
          <a:p>
            <a:r>
              <a:rPr lang="hr-HR" dirty="0"/>
              <a:t>Skupovi</a:t>
            </a:r>
          </a:p>
          <a:p>
            <a:endParaRPr lang="hr-HR" dirty="0"/>
          </a:p>
          <a:p>
            <a:r>
              <a:rPr lang="hr-HR" dirty="0"/>
              <a:t>Mape</a:t>
            </a:r>
          </a:p>
          <a:p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3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ADF61-E7B9-4E2A-9C04-550CD45B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torke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08416-115D-4BEB-B564-7939FE71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Pridruživanje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n-</a:t>
            </a:r>
            <a:r>
              <a:rPr lang="en-US" dirty="0" err="1"/>
              <a:t>torki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(x, y, z) = (1,3,5)</a:t>
            </a:r>
          </a:p>
          <a:p>
            <a:endParaRPr lang="en-US" dirty="0"/>
          </a:p>
          <a:p>
            <a:r>
              <a:rPr lang="en-US" dirty="0" err="1"/>
              <a:t>Varijable</a:t>
            </a:r>
            <a:r>
              <a:rPr lang="en-US" dirty="0"/>
              <a:t> n-</a:t>
            </a:r>
            <a:r>
              <a:rPr lang="en-US" dirty="0" err="1"/>
              <a:t>torke</a:t>
            </a:r>
            <a:r>
              <a:rPr lang="en-US" dirty="0"/>
              <a:t> s </a:t>
            </a:r>
            <a:r>
              <a:rPr lang="en-US" dirty="0" err="1"/>
              <a:t>lijeve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pridruživanja</a:t>
            </a:r>
            <a:r>
              <a:rPr lang="en-US" dirty="0"/>
              <a:t> </a:t>
            </a:r>
            <a:r>
              <a:rPr lang="en-US" dirty="0" err="1"/>
              <a:t>poprimaju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n-</a:t>
            </a:r>
            <a:r>
              <a:rPr lang="en-US" dirty="0" err="1"/>
              <a:t>torke</a:t>
            </a:r>
            <a:r>
              <a:rPr lang="en-US" dirty="0"/>
              <a:t> s </a:t>
            </a:r>
            <a:r>
              <a:rPr lang="en-US" dirty="0" err="1"/>
              <a:t>desne</a:t>
            </a:r>
            <a:r>
              <a:rPr lang="en-US" dirty="0"/>
              <a:t> </a:t>
            </a:r>
            <a:r>
              <a:rPr lang="en-US" dirty="0" err="1"/>
              <a:t>strane</a:t>
            </a:r>
            <a:endParaRPr lang="en-US" dirty="0"/>
          </a:p>
          <a:p>
            <a:pPr lvl="1"/>
            <a:r>
              <a:rPr lang="en-US" dirty="0" err="1"/>
              <a:t>Korisno</a:t>
            </a:r>
            <a:r>
              <a:rPr lang="en-US" dirty="0"/>
              <a:t> za </a:t>
            </a:r>
            <a:r>
              <a:rPr lang="en-US" dirty="0" err="1"/>
              <a:t>vraćanje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2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ADF61-E7B9-4E2A-9C04-550CD45B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torke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08416-115D-4BEB-B564-7939FE71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Pridruživanje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n-</a:t>
            </a:r>
            <a:r>
              <a:rPr lang="en-US" dirty="0" err="1"/>
              <a:t>torki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(x, y, z) = (1,3,5)</a:t>
            </a:r>
          </a:p>
          <a:p>
            <a:endParaRPr lang="en-US" dirty="0"/>
          </a:p>
          <a:p>
            <a:r>
              <a:rPr lang="en-US" dirty="0" err="1"/>
              <a:t>Varijable</a:t>
            </a:r>
            <a:r>
              <a:rPr lang="en-US" dirty="0"/>
              <a:t> n-</a:t>
            </a:r>
            <a:r>
              <a:rPr lang="en-US" dirty="0" err="1"/>
              <a:t>torke</a:t>
            </a:r>
            <a:r>
              <a:rPr lang="en-US" dirty="0"/>
              <a:t> s </a:t>
            </a:r>
            <a:r>
              <a:rPr lang="en-US" dirty="0" err="1"/>
              <a:t>lijeve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pridruživanja</a:t>
            </a:r>
            <a:r>
              <a:rPr lang="en-US" dirty="0"/>
              <a:t> </a:t>
            </a:r>
            <a:r>
              <a:rPr lang="en-US" dirty="0" err="1"/>
              <a:t>poprimaju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n-</a:t>
            </a:r>
            <a:r>
              <a:rPr lang="en-US" dirty="0" err="1"/>
              <a:t>torke</a:t>
            </a:r>
            <a:r>
              <a:rPr lang="en-US" dirty="0"/>
              <a:t> s </a:t>
            </a:r>
            <a:r>
              <a:rPr lang="en-US" dirty="0" err="1"/>
              <a:t>desne</a:t>
            </a:r>
            <a:r>
              <a:rPr lang="en-US" dirty="0"/>
              <a:t> </a:t>
            </a:r>
            <a:r>
              <a:rPr lang="en-US" dirty="0" err="1"/>
              <a:t>strane</a:t>
            </a:r>
            <a:endParaRPr lang="en-US" dirty="0"/>
          </a:p>
          <a:p>
            <a:pPr lvl="1"/>
            <a:r>
              <a:rPr lang="en-US" dirty="0" err="1"/>
              <a:t>Korisno</a:t>
            </a:r>
            <a:r>
              <a:rPr lang="en-US" dirty="0"/>
              <a:t> za </a:t>
            </a:r>
            <a:r>
              <a:rPr lang="en-US" dirty="0" err="1"/>
              <a:t>vraćanje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27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ADF61-E7B9-4E2A-9C04-550CD45B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torke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08416-115D-4BEB-B564-7939FE71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Zadatak</a:t>
            </a:r>
            <a:endParaRPr lang="en-US" dirty="0"/>
          </a:p>
          <a:p>
            <a:r>
              <a:rPr lang="en-US" dirty="0" err="1"/>
              <a:t>Napisati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head_tail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(l, n)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prvih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krajnjih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n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head_tail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(l, n):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   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9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4C84-77B9-B545-BAEB-FFC4364C2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Skupovi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0172-C1F6-DF4C-B1F0-7E84508E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endParaRPr lang="hr-HR" dirty="0"/>
          </a:p>
          <a:p>
            <a:pPr lvl="1"/>
            <a:endParaRPr lang="hr-HR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FB06F-4604-4BA0-953A-0985B122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23</a:t>
            </a:fld>
            <a:endParaRPr lang="hr-H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082AD2-14AB-4F3B-9C8B-B2581997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38" y="4246191"/>
            <a:ext cx="2841876" cy="80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34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EF56D-F11B-44F5-BF00-F78B6CC4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Skupovi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DCC41-9484-450C-A395-3F34CD4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Neuređeni</a:t>
            </a:r>
            <a:r>
              <a:rPr lang="en-US" dirty="0"/>
              <a:t> </a:t>
            </a:r>
            <a:r>
              <a:rPr lang="en-US" dirty="0" err="1"/>
              <a:t>skupovi</a:t>
            </a:r>
            <a:r>
              <a:rPr lang="en-US" dirty="0"/>
              <a:t> </a:t>
            </a:r>
            <a:r>
              <a:rPr lang="en-US" dirty="0" err="1"/>
              <a:t>jedinstvenih</a:t>
            </a:r>
            <a:r>
              <a:rPr lang="en-US" dirty="0"/>
              <a:t> </a:t>
            </a:r>
            <a:r>
              <a:rPr lang="en-US" dirty="0" err="1"/>
              <a:t>elemenata</a:t>
            </a:r>
            <a:endParaRPr lang="en-US" dirty="0"/>
          </a:p>
          <a:p>
            <a:pPr lvl="1"/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duplikata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različitog</a:t>
            </a:r>
            <a:r>
              <a:rPr lang="en-US" dirty="0"/>
              <a:t> </a:t>
            </a:r>
            <a:r>
              <a:rPr lang="en-US" dirty="0" err="1"/>
              <a:t>tipa</a:t>
            </a:r>
            <a:endParaRPr lang="en-US" dirty="0"/>
          </a:p>
          <a:p>
            <a:pPr lvl="1"/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mijenjati</a:t>
            </a:r>
            <a:r>
              <a:rPr lang="en-US" dirty="0"/>
              <a:t> </a:t>
            </a:r>
            <a:r>
              <a:rPr lang="en-US" dirty="0" err="1"/>
              <a:t>sadržaj</a:t>
            </a:r>
            <a:r>
              <a:rPr lang="en-US" dirty="0"/>
              <a:t> </a:t>
            </a:r>
            <a:r>
              <a:rPr lang="en-US" dirty="0" err="1"/>
              <a:t>skupa</a:t>
            </a:r>
            <a:endParaRPr lang="en-US" dirty="0"/>
          </a:p>
          <a:p>
            <a:pPr lvl="1"/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nepromjenjivi</a:t>
            </a:r>
            <a:r>
              <a:rPr lang="en-US" dirty="0"/>
              <a:t> </a:t>
            </a:r>
            <a:r>
              <a:rPr lang="en-US" dirty="0" err="1"/>
              <a:t>objekti</a:t>
            </a:r>
            <a:endParaRPr lang="en-US" dirty="0"/>
          </a:p>
          <a:p>
            <a:pPr lvl="2"/>
            <a:r>
              <a:rPr lang="en-US" dirty="0" err="1"/>
              <a:t>Dopušteno</a:t>
            </a:r>
            <a:r>
              <a:rPr lang="en-US" dirty="0"/>
              <a:t>: </a:t>
            </a:r>
            <a:r>
              <a:rPr lang="en-US" dirty="0" err="1"/>
              <a:t>konstante</a:t>
            </a:r>
            <a:r>
              <a:rPr lang="en-US" dirty="0"/>
              <a:t>, n-</a:t>
            </a:r>
            <a:r>
              <a:rPr lang="en-US" dirty="0" err="1"/>
              <a:t>torke</a:t>
            </a:r>
            <a:r>
              <a:rPr lang="en-US" dirty="0"/>
              <a:t>, ...</a:t>
            </a:r>
          </a:p>
          <a:p>
            <a:pPr lvl="2"/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dopušteno</a:t>
            </a:r>
            <a:r>
              <a:rPr lang="en-US" dirty="0"/>
              <a:t>: </a:t>
            </a:r>
            <a:r>
              <a:rPr lang="en-US" dirty="0" err="1"/>
              <a:t>liste</a:t>
            </a:r>
            <a:r>
              <a:rPr lang="en-US" dirty="0"/>
              <a:t>, ..</a:t>
            </a:r>
          </a:p>
          <a:p>
            <a:pPr lvl="1"/>
            <a:r>
              <a:rPr lang="en-US" dirty="0" err="1"/>
              <a:t>Redoslijed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definiran</a:t>
            </a:r>
            <a:r>
              <a:rPr lang="en-US" dirty="0"/>
              <a:t> </a:t>
            </a:r>
            <a:r>
              <a:rPr lang="en-US" dirty="0" err="1"/>
              <a:t>unaprijed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s = {1, (2, 3), '4', 5, 5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1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EF56D-F11B-44F5-BF00-F78B6CC4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Skupovi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DCC41-9484-450C-A395-3F34CD4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Zadatak</a:t>
            </a:r>
            <a:endParaRPr lang="en-US" dirty="0"/>
          </a:p>
          <a:p>
            <a:pPr lvl="1"/>
            <a:r>
              <a:rPr lang="en-US" dirty="0" err="1"/>
              <a:t>Stvoriti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skupova</a:t>
            </a:r>
            <a:endParaRPr lang="en-US" dirty="0"/>
          </a:p>
          <a:p>
            <a:pPr lvl="1"/>
            <a:r>
              <a:rPr lang="en-US" dirty="0" err="1"/>
              <a:t>Pokušati</a:t>
            </a:r>
            <a:r>
              <a:rPr lang="en-US" dirty="0"/>
              <a:t> </a:t>
            </a:r>
            <a:r>
              <a:rPr lang="en-US" dirty="0" err="1"/>
              <a:t>stvoriti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koji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listu</a:t>
            </a:r>
            <a:endParaRPr lang="en-US" dirty="0"/>
          </a:p>
          <a:p>
            <a:pPr lvl="1"/>
            <a:r>
              <a:rPr lang="en-US" dirty="0" err="1"/>
              <a:t>Ispitati</a:t>
            </a:r>
            <a:r>
              <a:rPr lang="en-US" dirty="0"/>
              <a:t> tip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(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type</a:t>
            </a:r>
            <a:r>
              <a:rPr lang="en-US" dirty="0"/>
              <a:t>)</a:t>
            </a:r>
          </a:p>
          <a:p>
            <a:endParaRPr lang="en-US" dirty="0">
              <a:solidFill>
                <a:srgbClr val="0070C0"/>
              </a:solidFill>
              <a:latin typeface="Courier 10 Pitc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58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EF56D-F11B-44F5-BF00-F78B6CC4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Skupovi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DCC41-9484-450C-A395-3F34CD4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skupa</a:t>
            </a:r>
            <a:endParaRPr lang="en-US" dirty="0"/>
          </a:p>
          <a:p>
            <a:pPr lvl="1"/>
            <a:r>
              <a:rPr lang="en-US" dirty="0" err="1"/>
              <a:t>Prazni</a:t>
            </a:r>
            <a:r>
              <a:rPr lang="en-US" dirty="0"/>
              <a:t> </a:t>
            </a:r>
            <a:r>
              <a:rPr lang="en-US" dirty="0" err="1"/>
              <a:t>skup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skup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set()</a:t>
            </a:r>
          </a:p>
          <a:p>
            <a:pPr lvl="1"/>
            <a:r>
              <a:rPr lang="en-US" dirty="0" err="1"/>
              <a:t>Klasično</a:t>
            </a:r>
            <a:r>
              <a:rPr lang="en-US" dirty="0"/>
              <a:t>, </a:t>
            </a:r>
            <a:r>
              <a:rPr lang="en-US" dirty="0" err="1"/>
              <a:t>definiranjem</a:t>
            </a:r>
            <a:r>
              <a:rPr lang="en-US" dirty="0"/>
              <a:t> </a:t>
            </a:r>
            <a:r>
              <a:rPr lang="en-US" dirty="0" err="1"/>
              <a:t>elemenata</a:t>
            </a:r>
            <a:endParaRPr lang="en-US" dirty="0"/>
          </a:p>
          <a:p>
            <a:pPr lvl="1"/>
            <a:r>
              <a:rPr lang="en-US" dirty="0" err="1"/>
              <a:t>Pretvorbom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n-</a:t>
            </a:r>
            <a:r>
              <a:rPr lang="en-US" dirty="0" err="1"/>
              <a:t>torke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razreda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set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skup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set((1, (2, 3), 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'4'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, 5, 5 ))</a:t>
            </a:r>
          </a:p>
          <a:p>
            <a:endParaRPr lang="en-US" dirty="0"/>
          </a:p>
          <a:p>
            <a:pPr lvl="1"/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–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Courier 10 Pitch"/>
              </a:rPr>
              <a:t>len</a:t>
            </a:r>
            <a:endParaRPr lang="en-US" dirty="0">
              <a:solidFill>
                <a:srgbClr val="FF0000"/>
              </a:solidFill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995708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EF56D-F11B-44F5-BF00-F78B6CC4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Skupovi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DCC41-9484-450C-A395-3F34CD4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u </a:t>
            </a:r>
            <a:r>
              <a:rPr lang="en-US" dirty="0" err="1"/>
              <a:t>skup</a:t>
            </a:r>
            <a:endParaRPr lang="en-US" dirty="0"/>
          </a:p>
          <a:p>
            <a:pPr lvl="1"/>
            <a:r>
              <a:rPr lang="en-US" dirty="0" err="1"/>
              <a:t>Ako</a:t>
            </a:r>
            <a:r>
              <a:rPr lang="en-US" dirty="0"/>
              <a:t> element koji se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– ne </a:t>
            </a:r>
            <a:r>
              <a:rPr lang="en-US" dirty="0" err="1"/>
              <a:t>dodaje</a:t>
            </a:r>
            <a:r>
              <a:rPr lang="en-US" dirty="0"/>
              <a:t> se</a:t>
            </a:r>
          </a:p>
          <a:p>
            <a:pPr lvl="1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add</a:t>
            </a:r>
          </a:p>
          <a:p>
            <a:pPr lvl="2"/>
            <a:r>
              <a:rPr lang="en-US" dirty="0"/>
              <a:t>Argument je </a:t>
            </a:r>
            <a:r>
              <a:rPr lang="en-US" dirty="0" err="1"/>
              <a:t>jedan</a:t>
            </a:r>
            <a:r>
              <a:rPr lang="en-US" dirty="0"/>
              <a:t> element</a:t>
            </a:r>
          </a:p>
          <a:p>
            <a:pPr lvl="1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update</a:t>
            </a:r>
          </a:p>
          <a:p>
            <a:pPr lvl="2"/>
            <a:r>
              <a:rPr lang="en-US" dirty="0"/>
              <a:t>Argument je </a:t>
            </a:r>
            <a:r>
              <a:rPr lang="en-US" dirty="0" err="1"/>
              <a:t>skup</a:t>
            </a:r>
            <a:r>
              <a:rPr lang="en-US" dirty="0"/>
              <a:t>,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n-</a:t>
            </a:r>
            <a:r>
              <a:rPr lang="en-US" dirty="0" err="1"/>
              <a:t>torka</a:t>
            </a:r>
            <a:r>
              <a:rPr lang="en-US" dirty="0"/>
              <a:t> </a:t>
            </a:r>
            <a:r>
              <a:rPr lang="en-US" dirty="0" err="1"/>
              <a:t>elemenata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skup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{ 1, 2, 3, 4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skup.add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( 4 )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skup.add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( 5 )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skup.update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 { 4, 6} 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skup.update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 [4, 7] )</a:t>
            </a:r>
          </a:p>
        </p:txBody>
      </p:sp>
    </p:spTree>
    <p:extLst>
      <p:ext uri="{BB962C8B-B14F-4D97-AF65-F5344CB8AC3E}">
        <p14:creationId xmlns:p14="http://schemas.microsoft.com/office/powerpoint/2010/main" val="3633515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EF56D-F11B-44F5-BF00-F78B6CC4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Skupovi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DCC41-9484-450C-A395-3F34CD4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Uklanjanje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endParaRPr lang="en-US" dirty="0"/>
          </a:p>
          <a:p>
            <a:pPr lvl="1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discard</a:t>
            </a:r>
          </a:p>
          <a:p>
            <a:pPr lvl="2"/>
            <a:r>
              <a:rPr lang="en-US" dirty="0" err="1"/>
              <a:t>Uklanja</a:t>
            </a:r>
            <a:r>
              <a:rPr lang="en-US" dirty="0"/>
              <a:t> element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, ne </a:t>
            </a:r>
            <a:r>
              <a:rPr lang="en-US" dirty="0" err="1"/>
              <a:t>izaziva</a:t>
            </a:r>
            <a:r>
              <a:rPr lang="en-US" dirty="0"/>
              <a:t> </a:t>
            </a:r>
            <a:r>
              <a:rPr lang="en-US" dirty="0" err="1"/>
              <a:t>iznimku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element </a:t>
            </a:r>
            <a:r>
              <a:rPr lang="en-US" dirty="0" err="1"/>
              <a:t>nije</a:t>
            </a:r>
            <a:r>
              <a:rPr lang="en-US" dirty="0"/>
              <a:t> u </a:t>
            </a:r>
            <a:r>
              <a:rPr lang="en-US" dirty="0" err="1"/>
              <a:t>skupu</a:t>
            </a:r>
            <a:endParaRPr lang="en-US" dirty="0"/>
          </a:p>
          <a:p>
            <a:pPr lvl="1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remove</a:t>
            </a:r>
          </a:p>
          <a:p>
            <a:pPr lvl="2"/>
            <a:r>
              <a:rPr lang="en-US" dirty="0" err="1"/>
              <a:t>Uklanja</a:t>
            </a:r>
            <a:r>
              <a:rPr lang="en-US" dirty="0"/>
              <a:t> element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, </a:t>
            </a:r>
            <a:r>
              <a:rPr lang="en-US" dirty="0" err="1"/>
              <a:t>izaziva</a:t>
            </a:r>
            <a:r>
              <a:rPr lang="en-US" dirty="0"/>
              <a:t> </a:t>
            </a:r>
            <a:r>
              <a:rPr lang="en-US" dirty="0" err="1"/>
              <a:t>iznimku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element </a:t>
            </a:r>
            <a:r>
              <a:rPr lang="en-US" dirty="0" err="1"/>
              <a:t>nije</a:t>
            </a:r>
            <a:r>
              <a:rPr lang="en-US" dirty="0"/>
              <a:t> u </a:t>
            </a:r>
            <a:r>
              <a:rPr lang="en-US" dirty="0" err="1"/>
              <a:t>skupu</a:t>
            </a:r>
            <a:endParaRPr lang="en-US" dirty="0"/>
          </a:p>
          <a:p>
            <a:pPr lvl="1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pop</a:t>
            </a:r>
          </a:p>
          <a:p>
            <a:pPr lvl="2"/>
            <a:r>
              <a:rPr lang="en-US" dirty="0" err="1"/>
              <a:t>Uklanja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element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, </a:t>
            </a:r>
            <a:r>
              <a:rPr lang="en-US" dirty="0" err="1"/>
              <a:t>izaziva</a:t>
            </a:r>
            <a:r>
              <a:rPr lang="en-US" dirty="0"/>
              <a:t> </a:t>
            </a:r>
            <a:r>
              <a:rPr lang="en-US" dirty="0" err="1"/>
              <a:t>iznimku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prazan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latin typeface="Courier 10 Pitch"/>
              </a:rPr>
              <a:t>skup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{ 1, '2', 3, 4 }</a:t>
            </a:r>
          </a:p>
          <a:p>
            <a:r>
              <a:rPr lang="en-US" dirty="0" err="1">
                <a:solidFill>
                  <a:srgbClr val="0070C0"/>
                </a:solidFill>
                <a:latin typeface="Courier 10 Pitch"/>
              </a:rPr>
              <a:t>skup.discard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( 4 )</a:t>
            </a:r>
          </a:p>
          <a:p>
            <a:r>
              <a:rPr lang="en-US" dirty="0" err="1">
                <a:solidFill>
                  <a:srgbClr val="0070C0"/>
                </a:solidFill>
                <a:latin typeface="Courier 10 Pitch"/>
              </a:rPr>
              <a:t>skup.discard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( 4 )</a:t>
            </a:r>
          </a:p>
          <a:p>
            <a:r>
              <a:rPr lang="en-US" dirty="0" err="1">
                <a:solidFill>
                  <a:srgbClr val="0070C0"/>
                </a:solidFill>
                <a:latin typeface="Courier 10 Pitch"/>
              </a:rPr>
              <a:t>skup.remove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 '2' )</a:t>
            </a:r>
          </a:p>
          <a:p>
            <a:r>
              <a:rPr lang="en-US" dirty="0" err="1">
                <a:solidFill>
                  <a:srgbClr val="0070C0"/>
                </a:solidFill>
                <a:latin typeface="Courier 10 Pitch"/>
              </a:rPr>
              <a:t>skup.pop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52590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EF56D-F11B-44F5-BF00-F78B6CC4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Skupovi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DCC41-9484-450C-A395-3F34CD4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Izbacivanje</a:t>
            </a:r>
            <a:r>
              <a:rPr lang="en-US" dirty="0"/>
              <a:t> </a:t>
            </a:r>
            <a:r>
              <a:rPr lang="en-US" dirty="0" err="1"/>
              <a:t>duplikata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l = list(set(l))</a:t>
            </a:r>
          </a:p>
        </p:txBody>
      </p:sp>
    </p:spTree>
    <p:extLst>
      <p:ext uri="{BB962C8B-B14F-4D97-AF65-F5344CB8AC3E}">
        <p14:creationId xmlns:p14="http://schemas.microsoft.com/office/powerpoint/2010/main" val="314147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4C84-77B9-B545-BAEB-FFC4364C2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Liste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0172-C1F6-DF4C-B1F0-7E84508E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endParaRPr lang="hr-HR" dirty="0"/>
          </a:p>
          <a:p>
            <a:pPr lvl="1"/>
            <a:endParaRPr lang="hr-HR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FB06F-4604-4BA0-953A-0985B122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3</a:t>
            </a:fld>
            <a:endParaRPr lang="hr-H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082AD2-14AB-4F3B-9C8B-B2581997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38" y="4246191"/>
            <a:ext cx="2841876" cy="80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899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EF56D-F11B-44F5-BF00-F78B6CC4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Skupovi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DCC41-9484-450C-A395-3F34CD4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Zadatak</a:t>
            </a:r>
            <a:endParaRPr lang="en-US" dirty="0"/>
          </a:p>
          <a:p>
            <a:pPr lvl="1"/>
            <a:r>
              <a:rPr lang="en-US" dirty="0" err="1"/>
              <a:t>Napisati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dupli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(l)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duplih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u </a:t>
            </a:r>
            <a:r>
              <a:rPr lang="en-US" dirty="0" err="1"/>
              <a:t>listi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0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EF56D-F11B-44F5-BF00-F78B6CC4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Skupovi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DCC41-9484-450C-A395-3F34CD4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skupovima</a:t>
            </a:r>
            <a:endParaRPr lang="en-US" dirty="0"/>
          </a:p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pripadnosti</a:t>
            </a:r>
            <a:r>
              <a:rPr lang="en-US" dirty="0"/>
              <a:t> – operator 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in</a:t>
            </a:r>
          </a:p>
          <a:p>
            <a:r>
              <a:rPr lang="en-US" dirty="0" err="1"/>
              <a:t>Unija</a:t>
            </a:r>
            <a:r>
              <a:rPr lang="en-US" dirty="0"/>
              <a:t> </a:t>
            </a:r>
            <a:r>
              <a:rPr lang="en-US" dirty="0" err="1"/>
              <a:t>skupova</a:t>
            </a:r>
            <a:r>
              <a:rPr lang="en-US" dirty="0"/>
              <a:t> –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union (|)</a:t>
            </a:r>
          </a:p>
          <a:p>
            <a:r>
              <a:rPr lang="en-US" dirty="0" err="1"/>
              <a:t>Presjek</a:t>
            </a:r>
            <a:r>
              <a:rPr lang="en-US" dirty="0"/>
              <a:t> </a:t>
            </a:r>
            <a:r>
              <a:rPr lang="en-US" dirty="0" err="1"/>
              <a:t>skupova</a:t>
            </a:r>
            <a:r>
              <a:rPr lang="en-US" dirty="0"/>
              <a:t> –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intersection (&amp;)</a:t>
            </a:r>
          </a:p>
          <a:p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skupova</a:t>
            </a:r>
            <a:r>
              <a:rPr lang="en-US" dirty="0"/>
              <a:t> –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difference (-)</a:t>
            </a:r>
          </a:p>
          <a:p>
            <a:r>
              <a:rPr lang="en-US" dirty="0" err="1"/>
              <a:t>Jednakost</a:t>
            </a:r>
            <a:r>
              <a:rPr lang="en-US" dirty="0"/>
              <a:t> </a:t>
            </a:r>
            <a:r>
              <a:rPr lang="en-US" dirty="0" err="1"/>
              <a:t>skupova</a:t>
            </a:r>
            <a:r>
              <a:rPr lang="en-US" dirty="0"/>
              <a:t> – operator 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==</a:t>
            </a:r>
          </a:p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nadskupa</a:t>
            </a:r>
            <a:r>
              <a:rPr lang="en-US" dirty="0"/>
              <a:t> –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issuperset</a:t>
            </a:r>
            <a:endParaRPr lang="en-US" dirty="0">
              <a:solidFill>
                <a:srgbClr val="0070C0"/>
              </a:solidFill>
              <a:latin typeface="Courier 10 Pitch"/>
            </a:endParaRPr>
          </a:p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podskupa</a:t>
            </a:r>
            <a:r>
              <a:rPr lang="en-US" dirty="0"/>
              <a:t> –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issubset</a:t>
            </a:r>
            <a:endParaRPr lang="en-US" dirty="0">
              <a:solidFill>
                <a:srgbClr val="0070C0"/>
              </a:solidFill>
              <a:latin typeface="Courier 10 Pitc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17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EF56D-F11B-44F5-BF00-F78B6CC4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Skupovi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DCC41-9484-450C-A395-3F34CD4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Zadatak</a:t>
            </a:r>
            <a:endParaRPr lang="en-US" dirty="0"/>
          </a:p>
          <a:p>
            <a:pPr lvl="1"/>
            <a:r>
              <a:rPr lang="pl-PL" dirty="0"/>
              <a:t>Napisati funkciju </a:t>
            </a:r>
            <a:r>
              <a:rPr lang="pl-PL" dirty="0">
                <a:solidFill>
                  <a:srgbClr val="0070C0"/>
                </a:solidFill>
                <a:latin typeface="Courier 10 Pitch"/>
              </a:rPr>
              <a:t>jaccard(a, b)</a:t>
            </a:r>
            <a:r>
              <a:rPr lang="pl-PL" dirty="0"/>
              <a:t> koja računa jaccardov indeks skupova </a:t>
            </a:r>
            <a:r>
              <a:rPr lang="pl-PL" dirty="0">
                <a:solidFill>
                  <a:srgbClr val="0070C0"/>
                </a:solidFill>
                <a:latin typeface="Courier 10 Pitch"/>
              </a:rPr>
              <a:t>a</a:t>
            </a:r>
            <a:r>
              <a:rPr lang="pl-PL" dirty="0"/>
              <a:t> i </a:t>
            </a:r>
            <a:r>
              <a:rPr lang="pl-PL" dirty="0">
                <a:solidFill>
                  <a:srgbClr val="0070C0"/>
                </a:solidFill>
                <a:latin typeface="Courier 10 Pitch"/>
              </a:rPr>
              <a:t>b</a:t>
            </a:r>
            <a:endParaRPr lang="en-US" dirty="0">
              <a:solidFill>
                <a:srgbClr val="0070C0"/>
              </a:solidFill>
              <a:latin typeface="Courier 10 Pitch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pl-PL" dirty="0">
                <a:solidFill>
                  <a:srgbClr val="0070C0"/>
                </a:solidFill>
                <a:latin typeface="Courier 10 Pitch"/>
              </a:rPr>
              <a:t>jaccard([1,2,3], [3,4,5])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70C0"/>
                </a:solidFill>
                <a:latin typeface="Courier 10 Pitch"/>
              </a:rPr>
              <a:t>0.2</a:t>
            </a:r>
          </a:p>
          <a:p>
            <a:endParaRPr lang="pl-PL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B41D3-604F-4267-9D38-6B52523C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91839" y="3441600"/>
            <a:ext cx="2678400" cy="947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242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4C84-77B9-B545-BAEB-FFC4364C2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Mape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0172-C1F6-DF4C-B1F0-7E84508E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endParaRPr lang="hr-HR" dirty="0"/>
          </a:p>
          <a:p>
            <a:pPr lvl="1"/>
            <a:endParaRPr lang="hr-HR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FB06F-4604-4BA0-953A-0985B122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33</a:t>
            </a:fld>
            <a:endParaRPr lang="hr-H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082AD2-14AB-4F3B-9C8B-B2581997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38" y="4246191"/>
            <a:ext cx="2841876" cy="80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845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96B1-8580-46ED-A3D1-BB74A3E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254CF-48CB-4C77-9361-2BA9A2B0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Neuređen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parova</a:t>
            </a:r>
            <a:r>
              <a:rPr lang="en-US" dirty="0"/>
              <a:t> </a:t>
            </a:r>
            <a:r>
              <a:rPr lang="en-US" dirty="0" err="1"/>
              <a:t>ključ-vrijednost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Ključevi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jedinstveni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ključeva</a:t>
            </a:r>
            <a:r>
              <a:rPr lang="en-US" dirty="0"/>
              <a:t> ne </a:t>
            </a:r>
            <a:r>
              <a:rPr lang="en-US" dirty="0" err="1"/>
              <a:t>moraju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jedinstveni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Definiranje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</a:t>
            </a:r>
            <a:r>
              <a:rPr lang="en-US" dirty="0" err="1"/>
              <a:t>mape</a:t>
            </a:r>
            <a:r>
              <a:rPr lang="en-US" dirty="0"/>
              <a:t> </a:t>
            </a:r>
            <a:r>
              <a:rPr lang="en-US" dirty="0" err="1"/>
              <a:t>uključuje</a:t>
            </a:r>
            <a:r>
              <a:rPr lang="en-US" dirty="0"/>
              <a:t>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ključa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istovremeno</a:t>
            </a:r>
            <a:r>
              <a:rPr lang="en-US" dirty="0"/>
              <a:t> </a:t>
            </a:r>
            <a:r>
              <a:rPr lang="en-US" dirty="0" err="1"/>
              <a:t>definiranje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za </a:t>
            </a:r>
            <a:r>
              <a:rPr lang="en-US" dirty="0" err="1"/>
              <a:t>ključ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Vrijednost</a:t>
            </a:r>
            <a:r>
              <a:rPr lang="en-US" dirty="0"/>
              <a:t> </a:t>
            </a:r>
            <a:r>
              <a:rPr lang="en-US" dirty="0" err="1"/>
              <a:t>ključa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obrisati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promijeniti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Vrijednost</a:t>
            </a:r>
            <a:r>
              <a:rPr lang="en-US" dirty="0"/>
              <a:t> </a:t>
            </a:r>
            <a:r>
              <a:rPr lang="en-US" dirty="0" err="1"/>
              <a:t>ključa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lako</a:t>
            </a:r>
            <a:r>
              <a:rPr lang="en-US" dirty="0"/>
              <a:t> </a:t>
            </a:r>
            <a:r>
              <a:rPr lang="en-US" dirty="0" err="1"/>
              <a:t>dohvatiti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76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96B1-8580-46ED-A3D1-BB74A3E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254CF-48CB-4C77-9361-2BA9A2B0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343"/>
            <a:ext cx="11498451" cy="4555622"/>
          </a:xfrm>
        </p:spPr>
        <p:txBody>
          <a:bodyPr/>
          <a:lstStyle/>
          <a:p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mape</a:t>
            </a:r>
            <a:endParaRPr lang="en-US" dirty="0"/>
          </a:p>
          <a:p>
            <a:pPr lvl="1"/>
            <a:r>
              <a:rPr lang="en-US" dirty="0" err="1"/>
              <a:t>Slično</a:t>
            </a:r>
            <a:r>
              <a:rPr lang="en-US" dirty="0"/>
              <a:t> </a:t>
            </a:r>
            <a:r>
              <a:rPr lang="en-US" dirty="0" err="1"/>
              <a:t>skupu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parovi</a:t>
            </a:r>
            <a:r>
              <a:rPr lang="en-US" dirty="0"/>
              <a:t> </a:t>
            </a:r>
            <a:r>
              <a:rPr lang="en-US" dirty="0" err="1"/>
              <a:t>ključ-vrijednost</a:t>
            </a:r>
            <a:endParaRPr lang="en-US" dirty="0"/>
          </a:p>
          <a:p>
            <a:pPr lvl="1"/>
            <a:r>
              <a:rPr lang="en-US" dirty="0" err="1"/>
              <a:t>Ključevi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jedinstveni</a:t>
            </a:r>
            <a:r>
              <a:rPr lang="en-US" dirty="0"/>
              <a:t>,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duplikata</a:t>
            </a:r>
            <a:endParaRPr lang="en-US" dirty="0"/>
          </a:p>
          <a:p>
            <a:pPr lvl="1"/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ključeva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tipova</a:t>
            </a:r>
            <a:endParaRPr lang="en-US" dirty="0"/>
          </a:p>
          <a:p>
            <a:pPr lvl="1"/>
            <a:r>
              <a:rPr lang="en-US" dirty="0" err="1"/>
              <a:t>Ključevi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tipove</a:t>
            </a:r>
            <a:endParaRPr lang="en-US" dirty="0"/>
          </a:p>
          <a:p>
            <a:pPr lvl="1"/>
            <a:r>
              <a:rPr lang="en-US" dirty="0"/>
              <a:t>Ali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– </a:t>
            </a:r>
            <a:r>
              <a:rPr lang="en-US" dirty="0" err="1"/>
              <a:t>znakovni</a:t>
            </a:r>
            <a:r>
              <a:rPr lang="en-US" dirty="0"/>
              <a:t> </a:t>
            </a:r>
            <a:r>
              <a:rPr lang="en-US" dirty="0" err="1"/>
              <a:t>nizovi</a:t>
            </a:r>
            <a:r>
              <a:rPr lang="en-US" dirty="0"/>
              <a:t>,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neke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{ 1: '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prvi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', '2': '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drugi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', '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treci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': [3,2,1]}</a:t>
            </a: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6ADF88E-6EC7-4700-8B8D-02DD776F5D61}"/>
              </a:ext>
            </a:extLst>
          </p:cNvPr>
          <p:cNvSpPr/>
          <p:nvPr/>
        </p:nvSpPr>
        <p:spPr>
          <a:xfrm>
            <a:off x="9026487" y="4856760"/>
            <a:ext cx="274320" cy="36576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FB6F4C-AC09-40EE-BA84-86DB9C92C912}"/>
              </a:ext>
            </a:extLst>
          </p:cNvPr>
          <p:cNvSpPr/>
          <p:nvPr/>
        </p:nvSpPr>
        <p:spPr>
          <a:xfrm>
            <a:off x="6798499" y="4884897"/>
            <a:ext cx="274320" cy="36576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94BD5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v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F1ED4D-1897-4B3F-962E-D51145EDD928}"/>
              </a:ext>
            </a:extLst>
          </p:cNvPr>
          <p:cNvSpPr/>
          <p:nvPr/>
        </p:nvSpPr>
        <p:spPr>
          <a:xfrm>
            <a:off x="10501767" y="4856040"/>
            <a:ext cx="274320" cy="36576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94BD5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v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B7A010-56E2-4F9D-9E24-75E31C26532F}"/>
              </a:ext>
            </a:extLst>
          </p:cNvPr>
          <p:cNvSpPr/>
          <p:nvPr/>
        </p:nvSpPr>
        <p:spPr>
          <a:xfrm>
            <a:off x="3140925" y="4884897"/>
            <a:ext cx="274320" cy="36576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4D1585-375D-4A7C-B39A-FB05AACD7927}"/>
              </a:ext>
            </a:extLst>
          </p:cNvPr>
          <p:cNvSpPr/>
          <p:nvPr/>
        </p:nvSpPr>
        <p:spPr>
          <a:xfrm>
            <a:off x="5597539" y="4884897"/>
            <a:ext cx="274320" cy="36576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k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17DCA0-68E9-411B-8CBD-BDAD3FCBDCBC}"/>
              </a:ext>
            </a:extLst>
          </p:cNvPr>
          <p:cNvSpPr/>
          <p:nvPr/>
        </p:nvSpPr>
        <p:spPr>
          <a:xfrm>
            <a:off x="4076565" y="4884537"/>
            <a:ext cx="274320" cy="36576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94BD5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11025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96B1-8580-46ED-A3D1-BB74A3E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254CF-48CB-4C77-9361-2BA9A2B0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prazne</a:t>
            </a:r>
            <a:r>
              <a:rPr lang="en-US" dirty="0"/>
              <a:t> </a:t>
            </a:r>
            <a:r>
              <a:rPr lang="en-US" dirty="0" err="1"/>
              <a:t>mape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{}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dict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0845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96B1-8580-46ED-A3D1-BB74A3E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254CF-48CB-4C77-9361-2BA9A2B0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Dohvaćanje</a:t>
            </a:r>
            <a:r>
              <a:rPr lang="en-US" dirty="0"/>
              <a:t> </a:t>
            </a:r>
            <a:r>
              <a:rPr lang="en-US" dirty="0" err="1"/>
              <a:t>elemenata</a:t>
            </a:r>
            <a:endParaRPr lang="en-US" dirty="0"/>
          </a:p>
          <a:p>
            <a:pPr lvl="1"/>
            <a:r>
              <a:rPr lang="en-US" dirty="0"/>
              <a:t>Za </a:t>
            </a:r>
            <a:r>
              <a:rPr lang="en-US" dirty="0" err="1"/>
              <a:t>zadani</a:t>
            </a:r>
            <a:r>
              <a:rPr lang="en-US" dirty="0"/>
              <a:t> </a:t>
            </a:r>
            <a:r>
              <a:rPr lang="en-US" dirty="0" err="1"/>
              <a:t>ključ</a:t>
            </a:r>
            <a:r>
              <a:rPr lang="en-US" dirty="0"/>
              <a:t> </a:t>
            </a:r>
            <a:r>
              <a:rPr lang="en-US" dirty="0" err="1"/>
              <a:t>dohvaća</a:t>
            </a:r>
            <a:r>
              <a:rPr lang="en-US" dirty="0"/>
              <a:t> se </a:t>
            </a:r>
            <a:r>
              <a:rPr lang="en-US" dirty="0" err="1"/>
              <a:t>vrijednost</a:t>
            </a:r>
            <a:r>
              <a:rPr lang="en-US" dirty="0"/>
              <a:t>, </a:t>
            </a:r>
            <a:r>
              <a:rPr lang="en-US" dirty="0" err="1"/>
              <a:t>slično</a:t>
            </a:r>
            <a:r>
              <a:rPr lang="en-US" dirty="0"/>
              <a:t> </a:t>
            </a:r>
            <a:r>
              <a:rPr lang="en-US" dirty="0" err="1"/>
              <a:t>listama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{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'1000'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: 1000}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v1 =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'1000'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v2 =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mapa.get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'1000'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v3 =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mapa.get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'1000'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, -1)</a:t>
            </a:r>
          </a:p>
          <a:p>
            <a:endParaRPr lang="en-US" dirty="0"/>
          </a:p>
          <a:p>
            <a:r>
              <a:rPr lang="en-US" dirty="0" err="1"/>
              <a:t>Definicija</a:t>
            </a:r>
            <a:r>
              <a:rPr lang="en-US" dirty="0"/>
              <a:t>, 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en-US" dirty="0"/>
              <a:t> </a:t>
            </a:r>
            <a:r>
              <a:rPr lang="en-US" dirty="0" err="1"/>
              <a:t>parova</a:t>
            </a:r>
            <a:r>
              <a:rPr lang="en-US" dirty="0"/>
              <a:t> </a:t>
            </a:r>
            <a:r>
              <a:rPr lang="en-US" dirty="0" err="1"/>
              <a:t>ključ</a:t>
            </a:r>
            <a:r>
              <a:rPr lang="en-US" dirty="0"/>
              <a:t> </a:t>
            </a:r>
            <a:r>
              <a:rPr lang="en-US" dirty="0" err="1"/>
              <a:t>vrijednost</a:t>
            </a:r>
            <a:endParaRPr lang="en-US" dirty="0"/>
          </a:p>
          <a:p>
            <a:pPr lvl="1"/>
            <a:r>
              <a:rPr lang="en-US" dirty="0" err="1"/>
              <a:t>Slično</a:t>
            </a:r>
            <a:r>
              <a:rPr lang="en-US" dirty="0"/>
              <a:t> </a:t>
            </a:r>
            <a:r>
              <a:rPr lang="en-US" dirty="0" err="1"/>
              <a:t>listama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'10'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] = 1001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del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'10'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02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96B1-8580-46ED-A3D1-BB74A3E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254CF-48CB-4C77-9361-2BA9A2B0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mape</a:t>
            </a:r>
            <a:r>
              <a:rPr lang="en-US" dirty="0"/>
              <a:t> =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parova</a:t>
            </a:r>
            <a:r>
              <a:rPr lang="en-US" dirty="0"/>
              <a:t> </a:t>
            </a:r>
            <a:r>
              <a:rPr lang="en-US" dirty="0" err="1"/>
              <a:t>ključ-vrijednost</a:t>
            </a:r>
            <a:r>
              <a:rPr lang="en-US" dirty="0"/>
              <a:t> –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Courier 10 Pitch"/>
              </a:rPr>
              <a:t>len</a:t>
            </a:r>
            <a:endParaRPr lang="en-US" dirty="0">
              <a:solidFill>
                <a:srgbClr val="FF0000"/>
              </a:solidFill>
              <a:latin typeface="Courier 10 Pitch"/>
            </a:endParaRPr>
          </a:p>
          <a:p>
            <a:r>
              <a:rPr lang="en-US" dirty="0" err="1"/>
              <a:t>Popis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ključeva</a:t>
            </a:r>
            <a:r>
              <a:rPr lang="en-US" dirty="0"/>
              <a:t> </a:t>
            </a:r>
            <a:r>
              <a:rPr lang="en-US" dirty="0" err="1"/>
              <a:t>mape</a:t>
            </a:r>
            <a:r>
              <a:rPr lang="en-US" dirty="0"/>
              <a:t> –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keys</a:t>
            </a:r>
          </a:p>
          <a:p>
            <a:r>
              <a:rPr lang="en-US" dirty="0" err="1"/>
              <a:t>Popis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–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values</a:t>
            </a:r>
          </a:p>
          <a:p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ključa</a:t>
            </a:r>
            <a:r>
              <a:rPr lang="en-US" dirty="0"/>
              <a:t> u </a:t>
            </a:r>
            <a:r>
              <a:rPr lang="en-US" dirty="0" err="1"/>
              <a:t>mapi</a:t>
            </a:r>
            <a:r>
              <a:rPr lang="en-US" dirty="0"/>
              <a:t> – operator 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len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mapa.keys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   # python3: list(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mapa.keys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mapa.values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 # python3: list(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mapa.values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'1000' in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mapa</a:t>
            </a:r>
            <a:endParaRPr lang="en-US" dirty="0">
              <a:solidFill>
                <a:srgbClr val="0070C0"/>
              </a:solidFill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2023128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96B1-8580-46ED-A3D1-BB74A3E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254CF-48CB-4C77-9361-2BA9A2B0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ugrađenih</a:t>
            </a:r>
            <a:r>
              <a:rPr lang="en-US" dirty="0"/>
              <a:t> </a:t>
            </a:r>
            <a:r>
              <a:rPr lang="en-US" dirty="0" err="1"/>
              <a:t>funkcija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.items()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.pop(x)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.update(d)</a:t>
            </a:r>
          </a:p>
        </p:txBody>
      </p:sp>
    </p:spTree>
    <p:extLst>
      <p:ext uri="{BB962C8B-B14F-4D97-AF65-F5344CB8AC3E}">
        <p14:creationId xmlns:p14="http://schemas.microsoft.com/office/powerpoint/2010/main" val="318450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29954B-1984-46B8-ADF7-EC16EB70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Liste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9CFA8-4DFF-4C35-BE3A-47B71F22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Lista – apstraktni tip podatka koji podrazumijeva uređenu kolekciju podataka </a:t>
            </a:r>
          </a:p>
          <a:p>
            <a:endParaRPr lang="hr-HR" dirty="0"/>
          </a:p>
          <a:p>
            <a:r>
              <a:rPr lang="hr-HR" dirty="0"/>
              <a:t>Razlika između liste i polja</a:t>
            </a:r>
          </a:p>
          <a:p>
            <a:pPr lvl="1"/>
            <a:r>
              <a:rPr lang="hr-HR" dirty="0"/>
              <a:t>Broj elemenata liste je promjenjiv (nema fiksnu duljinu)</a:t>
            </a:r>
          </a:p>
          <a:p>
            <a:pPr lvl="1"/>
            <a:r>
              <a:rPr lang="hr-HR" dirty="0"/>
              <a:t>Dodavanje i brisanje elemenata liste tijekom izvođenja</a:t>
            </a:r>
          </a:p>
          <a:p>
            <a:endParaRPr lang="hr-HR" dirty="0"/>
          </a:p>
          <a:p>
            <a:r>
              <a:rPr lang="hr-HR" dirty="0"/>
              <a:t>Elementi liste mogu biti različitog tipa</a:t>
            </a:r>
          </a:p>
          <a:p>
            <a:endParaRPr lang="hr-HR" dirty="0"/>
          </a:p>
          <a:p>
            <a:r>
              <a:rPr lang="hr-HR" dirty="0"/>
              <a:t>Liste su slične </a:t>
            </a:r>
            <a:r>
              <a:rPr lang="hr-HR" dirty="0" err="1"/>
              <a:t>ArrayList</a:t>
            </a:r>
            <a:r>
              <a:rPr lang="hr-HR" dirty="0"/>
              <a:t> razredu u Javi i C#-u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16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96B1-8580-46ED-A3D1-BB74A3E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254CF-48CB-4C77-9361-2BA9A2B0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Zadatak</a:t>
            </a:r>
            <a:endParaRPr lang="en-US" dirty="0"/>
          </a:p>
          <a:p>
            <a:pPr lvl="1"/>
            <a:r>
              <a:rPr lang="en-US" dirty="0" err="1"/>
              <a:t>Definirati</a:t>
            </a:r>
            <a:r>
              <a:rPr lang="en-US" dirty="0"/>
              <a:t> </a:t>
            </a:r>
            <a:r>
              <a:rPr lang="en-US" dirty="0" err="1"/>
              <a:t>mapu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CITIES =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  '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zg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': 790000,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  '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st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': 167000,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  '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ri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': 128000,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  '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os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': 84000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}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pPr lvl="2"/>
            <a:r>
              <a:rPr lang="en-US" dirty="0" err="1">
                <a:solidFill>
                  <a:srgbClr val="0070C0"/>
                </a:solidFill>
                <a:latin typeface="Courier 10 Pitch"/>
              </a:rPr>
              <a:t>add_city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(cities, name, population)</a:t>
            </a:r>
          </a:p>
          <a:p>
            <a:pPr lvl="3"/>
            <a:r>
              <a:rPr lang="en-US" dirty="0" err="1"/>
              <a:t>dodaje</a:t>
            </a:r>
            <a:r>
              <a:rPr lang="en-US" dirty="0"/>
              <a:t> grad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stanovnika</a:t>
            </a:r>
            <a:r>
              <a:rPr lang="en-US" dirty="0"/>
              <a:t> u </a:t>
            </a:r>
            <a:r>
              <a:rPr lang="en-US" dirty="0" err="1"/>
              <a:t>mapu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cities</a:t>
            </a:r>
          </a:p>
          <a:p>
            <a:pPr lvl="2"/>
            <a:r>
              <a:rPr lang="en-US" dirty="0" err="1">
                <a:solidFill>
                  <a:srgbClr val="0070C0"/>
                </a:solidFill>
                <a:latin typeface="Courier 10 Pitch"/>
              </a:rPr>
              <a:t>remove_city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(cities, name)</a:t>
            </a:r>
          </a:p>
          <a:p>
            <a:pPr lvl="3"/>
            <a:r>
              <a:rPr lang="en-US" dirty="0" err="1"/>
              <a:t>briše</a:t>
            </a:r>
            <a:r>
              <a:rPr lang="en-US" dirty="0"/>
              <a:t> grad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mape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cities</a:t>
            </a:r>
          </a:p>
          <a:p>
            <a:pPr lvl="2"/>
            <a:r>
              <a:rPr lang="en-US" dirty="0" err="1">
                <a:solidFill>
                  <a:srgbClr val="0070C0"/>
                </a:solidFill>
                <a:latin typeface="Courier 10 Pitch"/>
              </a:rPr>
              <a:t>max_city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(cities)</a:t>
            </a:r>
          </a:p>
          <a:p>
            <a:pPr lvl="3"/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stanovnika</a:t>
            </a:r>
            <a:r>
              <a:rPr lang="en-US" dirty="0"/>
              <a:t> (ne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grada</a:t>
            </a:r>
            <a:r>
              <a:rPr lang="en-US" dirty="0"/>
              <a:t>, nego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stanovnika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Ugrađene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min(list)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max(list)</a:t>
            </a:r>
          </a:p>
          <a:p>
            <a:pPr lvl="2"/>
            <a:r>
              <a:rPr lang="en-US" dirty="0" err="1">
                <a:solidFill>
                  <a:srgbClr val="0070C0"/>
                </a:solidFill>
                <a:latin typeface="Courier 10 Pitch"/>
              </a:rPr>
              <a:t>min_city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(cities)</a:t>
            </a:r>
          </a:p>
          <a:p>
            <a:pPr lvl="3"/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najmanji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stanovnika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4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96B1-8580-46ED-A3D1-BB74A3E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254CF-48CB-4C77-9361-2BA9A2B0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Zadatak</a:t>
            </a:r>
            <a:endParaRPr lang="en-US" dirty="0"/>
          </a:p>
          <a:p>
            <a:pPr lvl="1"/>
            <a:r>
              <a:rPr lang="en-US" dirty="0" err="1"/>
              <a:t>Napisati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max_city_name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(cities)</a:t>
            </a:r>
          </a:p>
          <a:p>
            <a:pPr lvl="2"/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grada</a:t>
            </a:r>
            <a:r>
              <a:rPr lang="en-US" dirty="0"/>
              <a:t> s </a:t>
            </a:r>
            <a:r>
              <a:rPr lang="en-US" dirty="0" err="1"/>
              <a:t>najvećim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stanovnika</a:t>
            </a:r>
            <a:endParaRPr lang="en-US" dirty="0"/>
          </a:p>
          <a:p>
            <a:pPr lvl="1"/>
            <a:r>
              <a:rPr lang="en-US" dirty="0" err="1"/>
              <a:t>Koristiti</a:t>
            </a:r>
            <a:endParaRPr lang="en-US" dirty="0"/>
          </a:p>
          <a:p>
            <a:pPr lvl="2"/>
            <a:r>
              <a:rPr lang="en-US" dirty="0" err="1">
                <a:solidFill>
                  <a:srgbClr val="0070C0"/>
                </a:solidFill>
                <a:latin typeface="Courier 10 Pitch"/>
              </a:rPr>
              <a:t>dict.values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</a:t>
            </a:r>
          </a:p>
          <a:p>
            <a:pPr lvl="2"/>
            <a:r>
              <a:rPr lang="en-US" dirty="0" err="1">
                <a:solidFill>
                  <a:srgbClr val="0070C0"/>
                </a:solidFill>
                <a:latin typeface="Courier 10 Pitch"/>
              </a:rPr>
              <a:t>dict.keys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</a:t>
            </a:r>
          </a:p>
          <a:p>
            <a:pPr lvl="2"/>
            <a:r>
              <a:rPr lang="en-US" dirty="0" err="1">
                <a:solidFill>
                  <a:srgbClr val="0070C0"/>
                </a:solidFill>
                <a:latin typeface="Courier 10 Pitch"/>
              </a:rPr>
              <a:t>list.index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(element)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urier 10 Pitch"/>
              </a:rPr>
              <a:t>max(list)</a:t>
            </a:r>
          </a:p>
          <a:p>
            <a:pPr lvl="1"/>
            <a:r>
              <a:rPr lang="en-US" dirty="0" err="1"/>
              <a:t>Napomena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dict.keys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dict.values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 </a:t>
            </a:r>
            <a:r>
              <a:rPr lang="en-US" dirty="0" err="1"/>
              <a:t>vraćaju</a:t>
            </a:r>
            <a:r>
              <a:rPr lang="en-US" dirty="0"/>
              <a:t> </a:t>
            </a:r>
            <a:r>
              <a:rPr lang="en-US" dirty="0" err="1"/>
              <a:t>ključeve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 </a:t>
            </a:r>
            <a:r>
              <a:rPr lang="en-US" dirty="0" err="1"/>
              <a:t>vrijednosti</a:t>
            </a:r>
            <a:r>
              <a:rPr lang="en-US" dirty="0"/>
              <a:t>, a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</a:t>
            </a:r>
            <a:r>
              <a:rPr lang="en-US" dirty="0" err="1"/>
              <a:t>parovima</a:t>
            </a:r>
            <a:r>
              <a:rPr lang="en-US" dirty="0"/>
              <a:t> </a:t>
            </a:r>
            <a:r>
              <a:rPr lang="en-US" dirty="0" err="1"/>
              <a:t>ključ-vrijednost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mape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04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4C84-77B9-B545-BAEB-FFC4364C2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vs Map (Set)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0172-C1F6-DF4C-B1F0-7E84508E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endParaRPr lang="hr-HR" dirty="0"/>
          </a:p>
          <a:p>
            <a:pPr lvl="1"/>
            <a:endParaRPr lang="hr-HR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FB06F-4604-4BA0-953A-0985B122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42</a:t>
            </a:fld>
            <a:endParaRPr lang="hr-H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082AD2-14AB-4F3B-9C8B-B2581997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38" y="4246191"/>
            <a:ext cx="2841876" cy="80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726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96B1-8580-46ED-A3D1-BB74A3E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 Map (Set)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254CF-48CB-4C77-9361-2BA9A2B0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čuvati</a:t>
            </a:r>
            <a:r>
              <a:rPr lang="en-US" dirty="0"/>
              <a:t> </a:t>
            </a:r>
            <a:r>
              <a:rPr lang="en-US" dirty="0" err="1"/>
              <a:t>redoslijed</a:t>
            </a:r>
            <a:endParaRPr lang="en-US" dirty="0"/>
          </a:p>
          <a:p>
            <a:pPr lvl="1"/>
            <a:r>
              <a:rPr lang="en-US" dirty="0" err="1"/>
              <a:t>Dohvaćanje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cjelobrojnog</a:t>
            </a:r>
            <a:r>
              <a:rPr lang="en-US" dirty="0"/>
              <a:t> </a:t>
            </a:r>
            <a:r>
              <a:rPr lang="en-US" dirty="0" err="1"/>
              <a:t>indeksa</a:t>
            </a:r>
            <a:endParaRPr lang="en-US" dirty="0"/>
          </a:p>
          <a:p>
            <a:pPr lvl="1"/>
            <a:r>
              <a:rPr lang="en-US" dirty="0" err="1"/>
              <a:t>Prosječne</a:t>
            </a:r>
            <a:r>
              <a:rPr lang="en-US" dirty="0"/>
              <a:t>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složenosti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  <a:latin typeface="Courier 10 Pitch"/>
              </a:rPr>
              <a:t>append: O(1)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urier 10 Pitch"/>
              </a:rPr>
              <a:t>insert: O(n)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urier 10 Pitch"/>
              </a:rPr>
              <a:t>get/set: O(1)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urier 10 Pitch"/>
              </a:rPr>
              <a:t>delete: O(n)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urier 10 Pitch"/>
              </a:rPr>
              <a:t>x in s: O(n)</a:t>
            </a:r>
          </a:p>
          <a:p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Ne </a:t>
            </a:r>
            <a:r>
              <a:rPr lang="en-US" dirty="0" err="1"/>
              <a:t>osigurava</a:t>
            </a:r>
            <a:r>
              <a:rPr lang="en-US" dirty="0"/>
              <a:t> </a:t>
            </a:r>
            <a:r>
              <a:rPr lang="en-US" dirty="0" err="1"/>
              <a:t>redoslijed</a:t>
            </a:r>
            <a:endParaRPr lang="en-US" dirty="0"/>
          </a:p>
          <a:p>
            <a:pPr lvl="1"/>
            <a:r>
              <a:rPr lang="en-US" dirty="0" err="1"/>
              <a:t>Dohvaćanje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proizvoljnog</a:t>
            </a:r>
            <a:r>
              <a:rPr lang="en-US" dirty="0"/>
              <a:t> </a:t>
            </a:r>
            <a:r>
              <a:rPr lang="en-US" dirty="0" err="1"/>
              <a:t>ključa</a:t>
            </a:r>
            <a:endParaRPr lang="en-US" dirty="0"/>
          </a:p>
          <a:p>
            <a:pPr lvl="1"/>
            <a:r>
              <a:rPr lang="en-US" dirty="0" err="1"/>
              <a:t>Prosječne</a:t>
            </a:r>
            <a:r>
              <a:rPr lang="en-US" dirty="0"/>
              <a:t> (</a:t>
            </a:r>
            <a:r>
              <a:rPr lang="en-US" dirty="0" err="1"/>
              <a:t>amortizirane</a:t>
            </a:r>
            <a:r>
              <a:rPr lang="en-US" dirty="0"/>
              <a:t>)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složenosti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  <a:latin typeface="Courier 10 Pitch"/>
              </a:rPr>
              <a:t>get/set: O(1)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urier 10 Pitch"/>
              </a:rPr>
              <a:t>delete: O(1)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urier 10 Pitch"/>
              </a:rPr>
              <a:t>x in s: O(1)</a:t>
            </a:r>
          </a:p>
        </p:txBody>
      </p:sp>
    </p:spTree>
    <p:extLst>
      <p:ext uri="{BB962C8B-B14F-4D97-AF65-F5344CB8AC3E}">
        <p14:creationId xmlns:p14="http://schemas.microsoft.com/office/powerpoint/2010/main" val="2067793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4C84-77B9-B545-BAEB-FFC4364C2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</a:t>
            </a:r>
            <a:r>
              <a:rPr lang="en-US" dirty="0" err="1"/>
              <a:t>kao</a:t>
            </a:r>
            <a:r>
              <a:rPr lang="en-US" dirty="0"/>
              <a:t> List/Deque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0172-C1F6-DF4C-B1F0-7E84508E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endParaRPr lang="hr-HR" dirty="0"/>
          </a:p>
          <a:p>
            <a:pPr lvl="1"/>
            <a:endParaRPr lang="hr-HR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FB06F-4604-4BA0-953A-0985B122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44</a:t>
            </a:fld>
            <a:endParaRPr lang="hr-H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082AD2-14AB-4F3B-9C8B-B2581997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38" y="4246191"/>
            <a:ext cx="2841876" cy="80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38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A80B80-EFAC-41D9-9CEC-EC504F6A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</a:t>
            </a:r>
            <a:r>
              <a:rPr lang="en-US" dirty="0" err="1"/>
              <a:t>kao</a:t>
            </a:r>
            <a:r>
              <a:rPr lang="en-US" dirty="0"/>
              <a:t> List/Deque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9EF40-35F9-4B2F-9ACE-2794AB48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se </a:t>
            </a:r>
            <a:r>
              <a:rPr lang="en-US" dirty="0" err="1"/>
              <a:t>mo</a:t>
            </a:r>
            <a:r>
              <a:rPr lang="hr-HR" dirty="0"/>
              <a:t>že implementirati preko </a:t>
            </a:r>
            <a:r>
              <a:rPr lang="hr-HR" dirty="0">
                <a:solidFill>
                  <a:srgbClr val="0070C0"/>
                </a:solidFill>
                <a:latin typeface="Courier 10 Pitch"/>
              </a:rPr>
              <a:t>list</a:t>
            </a:r>
          </a:p>
          <a:p>
            <a:r>
              <a:rPr lang="hr-HR" dirty="0"/>
              <a:t>K</a:t>
            </a:r>
            <a:r>
              <a:rPr lang="en-US" dirty="0" err="1"/>
              <a:t>orist</a:t>
            </a:r>
            <a:r>
              <a:rPr lang="hr-HR" dirty="0"/>
              <a:t>e</a:t>
            </a:r>
            <a:r>
              <a:rPr lang="en-US" dirty="0"/>
              <a:t> </a:t>
            </a:r>
            <a:r>
              <a:rPr lang="hr-HR" dirty="0"/>
              <a:t>se metode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insert/pop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l = []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l.insert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(0,1)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l.insert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(0,2)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l.pop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l.pop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()</a:t>
            </a: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3FECBD-1FA5-448A-936E-310F5F261E0E}"/>
              </a:ext>
            </a:extLst>
          </p:cNvPr>
          <p:cNvSpPr/>
          <p:nvPr/>
        </p:nvSpPr>
        <p:spPr>
          <a:xfrm>
            <a:off x="6190023" y="3760257"/>
            <a:ext cx="45720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EFB59C-70A5-467E-BD7B-89C5FE46FA4F}"/>
              </a:ext>
            </a:extLst>
          </p:cNvPr>
          <p:cNvSpPr/>
          <p:nvPr/>
        </p:nvSpPr>
        <p:spPr>
          <a:xfrm>
            <a:off x="6190023" y="4308897"/>
            <a:ext cx="45720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2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2A21483-D4C1-4B28-B464-F2F6664028C6}"/>
              </a:ext>
            </a:extLst>
          </p:cNvPr>
          <p:cNvSpPr/>
          <p:nvPr/>
        </p:nvSpPr>
        <p:spPr>
          <a:xfrm>
            <a:off x="6647223" y="4308897"/>
            <a:ext cx="45720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CC32FB-62AD-4F8F-864D-43FCE282CCAA}"/>
              </a:ext>
            </a:extLst>
          </p:cNvPr>
          <p:cNvSpPr/>
          <p:nvPr/>
        </p:nvSpPr>
        <p:spPr>
          <a:xfrm>
            <a:off x="6190023" y="4884897"/>
            <a:ext cx="45720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2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5F2A046-C8C7-4367-AF6B-5BE9029C361F}"/>
              </a:ext>
            </a:extLst>
          </p:cNvPr>
          <p:cNvSpPr/>
          <p:nvPr/>
        </p:nvSpPr>
        <p:spPr>
          <a:xfrm>
            <a:off x="6190023" y="2976177"/>
            <a:ext cx="0" cy="28540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F1C98F4B-A521-4386-8BCF-9F15B2CAE20C}"/>
              </a:ext>
            </a:extLst>
          </p:cNvPr>
          <p:cNvSpPr/>
          <p:nvPr/>
        </p:nvSpPr>
        <p:spPr>
          <a:xfrm>
            <a:off x="6190023" y="5838897"/>
            <a:ext cx="228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99372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1176E-8FC5-44F3-8A99-A0FA6A15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</a:t>
            </a:r>
            <a:r>
              <a:rPr lang="en-US" dirty="0" err="1"/>
              <a:t>kao</a:t>
            </a:r>
            <a:r>
              <a:rPr lang="en-US" dirty="0"/>
              <a:t> List/Deque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248D83-30A1-4855-B4FA-33866D440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Obična</a:t>
            </a:r>
            <a:r>
              <a:rPr lang="en-US" dirty="0"/>
              <a:t> Python </a:t>
            </a:r>
            <a:r>
              <a:rPr lang="en-US" dirty="0" err="1"/>
              <a:t>lista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uglavnom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O(n)</a:t>
            </a:r>
          </a:p>
          <a:p>
            <a:r>
              <a:rPr lang="en-US" dirty="0" err="1"/>
              <a:t>Ugrađena</a:t>
            </a:r>
            <a:r>
              <a:rPr lang="en-US" dirty="0"/>
              <a:t> </a:t>
            </a:r>
            <a:r>
              <a:rPr lang="en-US" dirty="0" err="1"/>
              <a:t>kolekcija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deque</a:t>
            </a:r>
          </a:p>
          <a:p>
            <a:pPr lvl="1"/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učinkovita</a:t>
            </a:r>
            <a:r>
              <a:rPr lang="en-US" dirty="0"/>
              <a:t>, 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pop → O(1)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10 Pitch"/>
              </a:rPr>
              <a:t>from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collections </a:t>
            </a:r>
            <a:r>
              <a:rPr lang="en-US" dirty="0">
                <a:solidFill>
                  <a:srgbClr val="FF0000"/>
                </a:solidFill>
                <a:latin typeface="Courier 10 Pitch"/>
              </a:rPr>
              <a:t>import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deque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10 Pitch"/>
              </a:rPr>
              <a:t>q = deque()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q.append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(1)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q.append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(2)</a:t>
            </a:r>
          </a:p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63B492-B9B8-495E-8159-2CC9708E78E5}"/>
              </a:ext>
            </a:extLst>
          </p:cNvPr>
          <p:cNvSpPr/>
          <p:nvPr/>
        </p:nvSpPr>
        <p:spPr>
          <a:xfrm>
            <a:off x="8995278" y="4194806"/>
            <a:ext cx="45720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3E4707-9EAB-48FD-AA77-5F6FEBE0117D}"/>
              </a:ext>
            </a:extLst>
          </p:cNvPr>
          <p:cNvSpPr/>
          <p:nvPr/>
        </p:nvSpPr>
        <p:spPr>
          <a:xfrm>
            <a:off x="8563278" y="4743445"/>
            <a:ext cx="45720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5EC9FF-D0AE-4627-B680-6B1E3626849B}"/>
              </a:ext>
            </a:extLst>
          </p:cNvPr>
          <p:cNvSpPr/>
          <p:nvPr/>
        </p:nvSpPr>
        <p:spPr>
          <a:xfrm>
            <a:off x="9020478" y="4743445"/>
            <a:ext cx="45720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DFAFB77-EEF5-4D17-BB6E-3701437D28F2}"/>
              </a:ext>
            </a:extLst>
          </p:cNvPr>
          <p:cNvSpPr/>
          <p:nvPr/>
        </p:nvSpPr>
        <p:spPr>
          <a:xfrm>
            <a:off x="8995278" y="5283445"/>
            <a:ext cx="45720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2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FB47DB2E-FE15-406F-83FB-5DB648706EAC}"/>
              </a:ext>
            </a:extLst>
          </p:cNvPr>
          <p:cNvSpPr/>
          <p:nvPr/>
        </p:nvSpPr>
        <p:spPr>
          <a:xfrm>
            <a:off x="9549678" y="3882326"/>
            <a:ext cx="0" cy="2083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7C174A10-F977-4C8B-A5FB-8BC7D09FA6EB}"/>
              </a:ext>
            </a:extLst>
          </p:cNvPr>
          <p:cNvSpPr/>
          <p:nvPr/>
        </p:nvSpPr>
        <p:spPr>
          <a:xfrm flipH="1">
            <a:off x="8360958" y="5966006"/>
            <a:ext cx="11887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176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6D41-5573-4776-A847-DFD452E2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03F6-16B9-4036-AA4C-7634A4EF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lista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[0, 1, 2, 3, 4]</a:t>
            </a:r>
            <a:endParaRPr lang="hr-HR" dirty="0">
              <a:solidFill>
                <a:srgbClr val="0070C0"/>
              </a:solidFill>
              <a:latin typeface="Courier 10 pitch"/>
            </a:endParaRPr>
          </a:p>
          <a:p>
            <a:pPr marL="0" indent="0">
              <a:buNone/>
            </a:pPr>
            <a:r>
              <a:rPr lang="hr-HR" dirty="0">
                <a:solidFill>
                  <a:srgbClr val="0070C0"/>
                </a:solidFill>
                <a:latin typeface="Courier 10 pitch"/>
              </a:rPr>
              <a:t>lista = list()</a:t>
            </a:r>
            <a:endParaRPr lang="en-US" dirty="0">
              <a:solidFill>
                <a:srgbClr val="0070C0"/>
              </a:solidFill>
              <a:latin typeface="Courier 10 pitch"/>
            </a:endParaRPr>
          </a:p>
          <a:p>
            <a:endParaRPr lang="en-US" dirty="0"/>
          </a:p>
          <a:p>
            <a:r>
              <a:rPr lang="en-US" dirty="0" err="1"/>
              <a:t>Dohvaćanje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  <a:p>
            <a:pPr lvl="1"/>
            <a:r>
              <a:rPr lang="en-US" dirty="0" err="1"/>
              <a:t>Dohvaćanje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10 pitch"/>
              </a:rPr>
              <a:t>lista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indeks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24CE-7CAE-4EC0-9B76-A9279F5D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090B-5DA4-4B67-BB1E-B4A083FC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Negativni</a:t>
            </a:r>
            <a:r>
              <a:rPr lang="en-US" dirty="0"/>
              <a:t> </a:t>
            </a:r>
            <a:r>
              <a:rPr lang="en-US" dirty="0" err="1"/>
              <a:t>indeksi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hr-HR" dirty="0">
                <a:solidFill>
                  <a:srgbClr val="0070C0"/>
                </a:solidFill>
                <a:latin typeface="Courier 10 pitch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lista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indeks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]</a:t>
            </a:r>
          </a:p>
          <a:p>
            <a:endParaRPr lang="en-US" dirty="0"/>
          </a:p>
          <a:p>
            <a:r>
              <a:rPr lang="en-US" dirty="0" err="1"/>
              <a:t>Prvi</a:t>
            </a:r>
            <a:r>
              <a:rPr lang="en-US" dirty="0"/>
              <a:t> element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indekse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  <a:latin typeface="Courier 10 pitch"/>
              </a:rPr>
              <a:t>0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10 pitch"/>
              </a:rPr>
              <a:t>-(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duljina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)</a:t>
            </a:r>
          </a:p>
          <a:p>
            <a:r>
              <a:rPr lang="en-US" dirty="0" err="1"/>
              <a:t>Zadnji</a:t>
            </a:r>
            <a:r>
              <a:rPr lang="en-US" dirty="0"/>
              <a:t> element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indekse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  <a:latin typeface="Courier 10 pitch"/>
              </a:rPr>
              <a:t>-1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10 pitch"/>
              </a:rPr>
              <a:t>(duljina-1)</a:t>
            </a:r>
          </a:p>
        </p:txBody>
      </p:sp>
    </p:spTree>
    <p:extLst>
      <p:ext uri="{BB962C8B-B14F-4D97-AF65-F5344CB8AC3E}">
        <p14:creationId xmlns:p14="http://schemas.microsoft.com/office/powerpoint/2010/main" val="381110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7D48-0B71-45A0-8683-B91B9944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4B4C-E30D-41A7-A164-F35FB9CF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Dohvaćanje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  <a:p>
            <a:pPr lvl="1"/>
            <a:r>
              <a:rPr lang="en-US" dirty="0" err="1"/>
              <a:t>Dohvaćanje</a:t>
            </a:r>
            <a:r>
              <a:rPr lang="en-US" dirty="0"/>
              <a:t> </a:t>
            </a:r>
            <a:r>
              <a:rPr lang="en-US" dirty="0" err="1"/>
              <a:t>raspona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US" dirty="0"/>
          </a:p>
          <a:p>
            <a:pPr lvl="1"/>
            <a:r>
              <a:rPr lang="en-US" dirty="0"/>
              <a:t>Kao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listu</a:t>
            </a:r>
            <a:endParaRPr lang="en-US" dirty="0"/>
          </a:p>
          <a:p>
            <a:pPr marL="457200" lvl="1" indent="0">
              <a:buNone/>
            </a:pPr>
            <a:r>
              <a:rPr lang="hr-HR" dirty="0"/>
              <a:t>  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raspon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lista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indeks_pocetka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: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indeks_kraja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]</a:t>
            </a:r>
          </a:p>
          <a:p>
            <a:endParaRPr lang="en-US" dirty="0"/>
          </a:p>
          <a:p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od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indeks_pocetka</a:t>
            </a:r>
            <a:r>
              <a:rPr lang="en-US" dirty="0"/>
              <a:t> (</a:t>
            </a:r>
            <a:r>
              <a:rPr lang="en-US" dirty="0" err="1">
                <a:solidFill>
                  <a:srgbClr val="00B050"/>
                </a:solidFill>
              </a:rPr>
              <a:t>uključujući</a:t>
            </a:r>
            <a:r>
              <a:rPr lang="en-US" dirty="0"/>
              <a:t>) do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indeks_kraja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isključujući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indeks_početka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</a:t>
            </a:r>
            <a:r>
              <a:rPr lang="en-US" dirty="0" err="1"/>
              <a:t>izostavi</a:t>
            </a:r>
            <a:r>
              <a:rPr lang="en-US" dirty="0"/>
              <a:t> –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indeks_početka</a:t>
            </a:r>
            <a:r>
              <a:rPr lang="en-US" dirty="0"/>
              <a:t> je 0</a:t>
            </a:r>
          </a:p>
          <a:p>
            <a:pPr lvl="1"/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indeks_kraja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</a:t>
            </a:r>
            <a:r>
              <a:rPr lang="en-US" dirty="0" err="1"/>
              <a:t>izostavi</a:t>
            </a:r>
            <a:r>
              <a:rPr lang="en-US" dirty="0"/>
              <a:t> –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indeks_kraja</a:t>
            </a:r>
            <a:r>
              <a:rPr lang="en-US" dirty="0"/>
              <a:t> je </a:t>
            </a:r>
            <a:r>
              <a:rPr lang="en-US" i="1" dirty="0" err="1"/>
              <a:t>duljina</a:t>
            </a:r>
            <a:endParaRPr lang="en-US" i="1" dirty="0"/>
          </a:p>
          <a:p>
            <a:pPr lvl="1"/>
            <a:r>
              <a:rPr lang="en-US" dirty="0"/>
              <a:t>Oba </a:t>
            </a:r>
            <a:r>
              <a:rPr lang="en-US" dirty="0" err="1"/>
              <a:t>indeksa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izostaviti</a:t>
            </a:r>
            <a:r>
              <a:rPr lang="en-US" dirty="0"/>
              <a:t> –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kopiju</a:t>
            </a:r>
            <a:r>
              <a:rPr lang="en-US" dirty="0"/>
              <a:t> </a:t>
            </a:r>
            <a:r>
              <a:rPr lang="en-US" dirty="0" err="1"/>
              <a:t>cijelog</a:t>
            </a:r>
            <a:r>
              <a:rPr lang="en-US" dirty="0"/>
              <a:t> </a:t>
            </a:r>
            <a:r>
              <a:rPr lang="en-US" dirty="0" err="1"/>
              <a:t>polja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2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8C-BB03-4510-8BED-269AD119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9740-2E81-4023-9022-70718368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 </a:t>
            </a:r>
            <a:r>
              <a:rPr lang="hr-HR" dirty="0">
                <a:solidFill>
                  <a:srgbClr val="0070C0"/>
                </a:solidFill>
              </a:rPr>
              <a:t>Zadatak</a:t>
            </a:r>
          </a:p>
          <a:p>
            <a:pPr lvl="1"/>
            <a:r>
              <a:rPr lang="en-US" dirty="0" err="1"/>
              <a:t>Definirati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dirty="0" err="1"/>
              <a:t>različitog</a:t>
            </a:r>
            <a:r>
              <a:rPr lang="en-US" dirty="0"/>
              <a:t> </a:t>
            </a:r>
            <a:r>
              <a:rPr lang="en-US" dirty="0" err="1"/>
              <a:t>tipa</a:t>
            </a:r>
            <a:endParaRPr lang="en-US" dirty="0"/>
          </a:p>
          <a:p>
            <a:pPr lvl="1"/>
            <a:r>
              <a:rPr lang="en-US" dirty="0" err="1"/>
              <a:t>Dohvatiti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pozitivnim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negativnim</a:t>
            </a:r>
            <a:r>
              <a:rPr lang="en-US" dirty="0"/>
              <a:t> </a:t>
            </a:r>
            <a:r>
              <a:rPr lang="en-US" dirty="0" err="1"/>
              <a:t>indeksima</a:t>
            </a:r>
            <a:endParaRPr lang="en-US" dirty="0"/>
          </a:p>
          <a:p>
            <a:pPr lvl="1"/>
            <a:r>
              <a:rPr lang="en-US" dirty="0" err="1"/>
              <a:t>Dohvatiti</a:t>
            </a:r>
            <a:r>
              <a:rPr lang="en-US" dirty="0"/>
              <a:t> </a:t>
            </a:r>
            <a:r>
              <a:rPr lang="en-US" dirty="0" err="1"/>
              <a:t>raspon</a:t>
            </a:r>
            <a:r>
              <a:rPr lang="en-US" dirty="0"/>
              <a:t> </a:t>
            </a:r>
            <a:r>
              <a:rPr lang="en-US" dirty="0" err="1"/>
              <a:t>elemenata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D735-66A3-4E70-A3B6-E2525321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1421-FE41-4506-84AC-FCC2645C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u </a:t>
            </a:r>
            <a:r>
              <a:rPr lang="en-US" dirty="0" err="1"/>
              <a:t>listu</a:t>
            </a:r>
            <a:endParaRPr lang="en-US" dirty="0"/>
          </a:p>
          <a:p>
            <a:pPr lvl="1"/>
            <a:r>
              <a:rPr lang="en-US" dirty="0" err="1"/>
              <a:t>Konkatenacija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 dirty="0"/>
          </a:p>
          <a:p>
            <a:pPr lvl="1"/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redom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 dirty="0"/>
          </a:p>
          <a:p>
            <a:pPr marL="457200" lvl="1" indent="0">
              <a:buNone/>
            </a:pPr>
            <a:r>
              <a:rPr lang="hr-HR" dirty="0">
                <a:solidFill>
                  <a:srgbClr val="0070C0"/>
                </a:solidFill>
                <a:latin typeface="Courier 10 pitch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nova_lista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 = lista1 + lista2 + lista3</a:t>
            </a:r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append</a:t>
            </a:r>
          </a:p>
          <a:p>
            <a:pPr lvl="1"/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(ne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hr-HR" dirty="0"/>
              <a:t>  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nova_lista.append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(100)</a:t>
            </a:r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extend</a:t>
            </a:r>
          </a:p>
          <a:p>
            <a:pPr lvl="1"/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(ne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hr-HR" dirty="0">
                <a:solidFill>
                  <a:srgbClr val="0070C0"/>
                </a:solidFill>
                <a:latin typeface="Courier 10 pitch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nova_lista.extend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([200, 300])</a:t>
            </a:r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insert</a:t>
            </a:r>
          </a:p>
          <a:p>
            <a:pPr lvl="1"/>
            <a:r>
              <a:rPr lang="en-US" dirty="0" err="1"/>
              <a:t>Ubacuje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određenu</a:t>
            </a:r>
            <a:r>
              <a:rPr lang="en-US" dirty="0"/>
              <a:t> </a:t>
            </a:r>
            <a:r>
              <a:rPr lang="en-US" dirty="0" err="1"/>
              <a:t>poziciju</a:t>
            </a:r>
            <a:r>
              <a:rPr lang="en-US" dirty="0"/>
              <a:t> u </a:t>
            </a:r>
            <a:r>
              <a:rPr lang="en-US" dirty="0" err="1"/>
              <a:t>listi</a:t>
            </a:r>
            <a:r>
              <a:rPr lang="en-US" dirty="0"/>
              <a:t> (ne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hr-HR" dirty="0">
                <a:solidFill>
                  <a:srgbClr val="0070C0"/>
                </a:solidFill>
                <a:latin typeface="Courier 10 pitch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10 pitch"/>
              </a:rPr>
              <a:t>nova_lista.insert</a:t>
            </a:r>
            <a:r>
              <a:rPr lang="en-US" dirty="0">
                <a:solidFill>
                  <a:srgbClr val="0070C0"/>
                </a:solidFill>
                <a:latin typeface="Courier 10 pitch"/>
              </a:rPr>
              <a:t>(1, 543)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99694"/>
      </p:ext>
    </p:extLst>
  </p:cSld>
  <p:clrMapOvr>
    <a:masterClrMapping/>
  </p:clrMapOvr>
</p:sld>
</file>

<file path=ppt/theme/theme1.xml><?xml version="1.0" encoding="utf-8"?>
<a:theme xmlns:a="http://schemas.openxmlformats.org/drawingml/2006/main" name="Bijela tema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ava tema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</TotalTime>
  <Words>1994</Words>
  <Application>Microsoft Office PowerPoint</Application>
  <PresentationFormat>Widescreen</PresentationFormat>
  <Paragraphs>430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Black</vt:lpstr>
      <vt:lpstr>Calibri</vt:lpstr>
      <vt:lpstr>Courier 10 Pitch</vt:lpstr>
      <vt:lpstr>Courier 10 Pitch</vt:lpstr>
      <vt:lpstr>Liberation Sans</vt:lpstr>
      <vt:lpstr>Wingdings</vt:lpstr>
      <vt:lpstr>Bijela tema</vt:lpstr>
      <vt:lpstr>Plava tema</vt:lpstr>
      <vt:lpstr>PowerPoint Presentation</vt:lpstr>
      <vt:lpstr>Sadržaj predavanja</vt:lpstr>
      <vt:lpstr>Liste</vt:lpstr>
      <vt:lpstr>Liste</vt:lpstr>
      <vt:lpstr>Liste</vt:lpstr>
      <vt:lpstr>Liste</vt:lpstr>
      <vt:lpstr>Liste</vt:lpstr>
      <vt:lpstr>Liste</vt:lpstr>
      <vt:lpstr>Liste</vt:lpstr>
      <vt:lpstr>Liste  </vt:lpstr>
      <vt:lpstr>Liste</vt:lpstr>
      <vt:lpstr>Liste</vt:lpstr>
      <vt:lpstr>Liste</vt:lpstr>
      <vt:lpstr>Liste</vt:lpstr>
      <vt:lpstr>Liste</vt:lpstr>
      <vt:lpstr>Liste</vt:lpstr>
      <vt:lpstr>N-torke</vt:lpstr>
      <vt:lpstr>N-torke</vt:lpstr>
      <vt:lpstr>N-torke</vt:lpstr>
      <vt:lpstr>N-torke</vt:lpstr>
      <vt:lpstr>N-torke</vt:lpstr>
      <vt:lpstr>N-torke</vt:lpstr>
      <vt:lpstr>Skupovi</vt:lpstr>
      <vt:lpstr>Skupovi</vt:lpstr>
      <vt:lpstr>Skupovi</vt:lpstr>
      <vt:lpstr>Skupovi</vt:lpstr>
      <vt:lpstr>Skupovi</vt:lpstr>
      <vt:lpstr>Skupovi</vt:lpstr>
      <vt:lpstr>Skupovi</vt:lpstr>
      <vt:lpstr>Skupovi</vt:lpstr>
      <vt:lpstr>Skupovi</vt:lpstr>
      <vt:lpstr>Skupovi</vt:lpstr>
      <vt:lpstr>Mape</vt:lpstr>
      <vt:lpstr>Mape</vt:lpstr>
      <vt:lpstr>Mape</vt:lpstr>
      <vt:lpstr>Mape</vt:lpstr>
      <vt:lpstr>Mape</vt:lpstr>
      <vt:lpstr>Mape</vt:lpstr>
      <vt:lpstr>Mape</vt:lpstr>
      <vt:lpstr>Mape</vt:lpstr>
      <vt:lpstr>Mape</vt:lpstr>
      <vt:lpstr>List vs Map (Set)</vt:lpstr>
      <vt:lpstr>List vs Map (Set)</vt:lpstr>
      <vt:lpstr>Red kao List/Deque</vt:lpstr>
      <vt:lpstr>Red kao List/Deque</vt:lpstr>
      <vt:lpstr>Red kao List/Deque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Proin gravida nibh vel velit auctor aliquet. Aenean sollicitudin,</dc:title>
  <dc:creator>mislav.ucovic@gmail.com</dc:creator>
  <cp:lastModifiedBy>Marin Silic</cp:lastModifiedBy>
  <cp:revision>93</cp:revision>
  <dcterms:created xsi:type="dcterms:W3CDTF">2020-04-30T08:26:07Z</dcterms:created>
  <dcterms:modified xsi:type="dcterms:W3CDTF">2022-03-08T10:15:10Z</dcterms:modified>
</cp:coreProperties>
</file>