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6" r:id="rId10"/>
    <p:sldId id="271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2" autoAdjust="0"/>
    <p:restoredTop sz="94660"/>
  </p:normalViewPr>
  <p:slideViewPr>
    <p:cSldViewPr>
      <p:cViewPr varScale="1">
        <p:scale>
          <a:sx n="85" d="100"/>
          <a:sy n="85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2C6EF4-357F-40B9-94F9-B77A602DB568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56309-DDEF-4C18-AD73-012F733519C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Захарова</a:t>
            </a:r>
            <a:r>
              <a:rPr lang="ru-RU" baseline="0" dirty="0" smtClean="0"/>
              <a:t> Ирина и </a:t>
            </a:r>
            <a:r>
              <a:rPr lang="ru-RU" baseline="0" dirty="0" err="1" smtClean="0"/>
              <a:t>Клименко</a:t>
            </a:r>
            <a:r>
              <a:rPr lang="ru-RU" baseline="0" dirty="0" smtClean="0"/>
              <a:t> Марина 29ПО116  3 урок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56309-DDEF-4C18-AD73-012F733519C1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657-90F9-4F96-AD04-2600D27FC839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B32-E4F2-4503-A77A-0730CB26A2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657-90F9-4F96-AD04-2600D27FC839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B32-E4F2-4503-A77A-0730CB26A2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657-90F9-4F96-AD04-2600D27FC839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B32-E4F2-4503-A77A-0730CB26A2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657-90F9-4F96-AD04-2600D27FC839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B32-E4F2-4503-A77A-0730CB26A2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657-90F9-4F96-AD04-2600D27FC839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B32-E4F2-4503-A77A-0730CB26A2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657-90F9-4F96-AD04-2600D27FC839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B32-E4F2-4503-A77A-0730CB26A2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657-90F9-4F96-AD04-2600D27FC839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B32-E4F2-4503-A77A-0730CB26A2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657-90F9-4F96-AD04-2600D27FC839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B32-E4F2-4503-A77A-0730CB26A2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657-90F9-4F96-AD04-2600D27FC839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B32-E4F2-4503-A77A-0730CB26A2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657-90F9-4F96-AD04-2600D27FC839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B32-E4F2-4503-A77A-0730CB26A2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8657-90F9-4F96-AD04-2600D27FC839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03B32-E4F2-4503-A77A-0730CB26A2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6000"/>
            <a:lum/>
          </a:blip>
          <a:srcRect/>
          <a:stretch>
            <a:fillRect l="-11000" t="-44000" r="-11000" b="-4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D8657-90F9-4F96-AD04-2600D27FC839}" type="datetimeFigureOut">
              <a:rPr lang="ru-RU" smtClean="0"/>
              <a:t>25.03.2014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03B32-E4F2-4503-A77A-0730CB26A28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9C%D0%B5%D1%82%D0%BE%D0%B4%D1%8B_%D0%BE%D0%B1%D1%83%D1%87%D0%B5%D0%BD%D0%B8%D1%8F" TargetMode="External"/><Relationship Id="rId2" Type="http://schemas.openxmlformats.org/officeDocument/2006/relationships/hyperlink" Target="http://www.liveinternet.ru/users/kogewniza/post28698359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КРАСОТА РУССКОГО КОСТЮМА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ВЫПОЛНЕНИЕ ЭСКИЗА КОКОШНИКА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Ответьте на вопросы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400" dirty="0" smtClean="0"/>
              <a:t>Что такое кокошник?</a:t>
            </a:r>
          </a:p>
          <a:p>
            <a:r>
              <a:rPr lang="ru-RU" sz="4400" dirty="0" smtClean="0"/>
              <a:t>Какие формы кокошников существуют? Назовите самую распространенную форму</a:t>
            </a:r>
          </a:p>
          <a:p>
            <a:r>
              <a:rPr lang="ru-RU" sz="4400" dirty="0" smtClean="0"/>
              <a:t>Чем украшались кокошники?</a:t>
            </a:r>
          </a:p>
          <a:p>
            <a:endParaRPr lang="ru-RU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Маковский. Портрет императрицы Марии Федоровны</a:t>
            </a:r>
          </a:p>
        </p:txBody>
      </p:sp>
      <p:pic>
        <p:nvPicPr>
          <p:cNvPr id="4" name="Содержимое 3" descr="10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0100" y="1571612"/>
            <a:ext cx="3462622" cy="4786346"/>
          </a:xfrm>
        </p:spPr>
      </p:pic>
      <p:pic>
        <p:nvPicPr>
          <p:cNvPr id="5" name="Содержимое 3" descr="102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628" y="1571612"/>
            <a:ext cx="3279004" cy="485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2"/>
              </a:rPr>
              <a:t>http://www.liveinternet.ru/users/kogewniza/post286983590/</a:t>
            </a:r>
            <a:endParaRPr lang="ru-RU" dirty="0" smtClean="0"/>
          </a:p>
          <a:p>
            <a:r>
              <a:rPr lang="en-US" dirty="0" smtClean="0">
                <a:hlinkClick r:id="rId3"/>
              </a:rPr>
              <a:t>http://ru.wikipedia.org/wiki/%D0%9C%D0%B5%D1%82%D0%BE%D0%B4%D1%8B_%D0%BE%D0%B1%D1%83%D1%87%D0%B5%D0%BD%D0%B8%D1%8F</a:t>
            </a:r>
            <a:endParaRPr lang="ru-RU" dirty="0" smtClean="0"/>
          </a:p>
          <a:p>
            <a:r>
              <a:rPr lang="en-US" dirty="0" smtClean="0"/>
              <a:t>http://ru.wikipedia.org/wiki/%D0%98%D0%BD%D1%82%D0%B5%D1%80%D0%B0%D0%BA%D1%82%D0%B8%D0%B2%D0%BD%D1%8B%D0%B5_%D0%BF%D0%BE%D0%B4%D1%85%D0%BE%D0%B4%D1%8B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урока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Дети водят хоровод под песню «Во поле березка стояла…»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Объявление темы урока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Показ зрительного ряда </a:t>
            </a:r>
            <a:r>
              <a:rPr lang="ru-RU" smtClean="0"/>
              <a:t>с изображением </a:t>
            </a:r>
            <a:r>
              <a:rPr lang="ru-RU" dirty="0" smtClean="0"/>
              <a:t>кокошников.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Рассказать последовательность работы и технику безопасности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Дети рисуют кокошник на приготовленном шаблоне и в конце вырезают по форме.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 конце урока девочки в изготовленных кокошниках танцуют танец «калинка-малинка»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42852"/>
            <a:ext cx="3829048" cy="578647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1400" i="1" dirty="0" smtClean="0"/>
              <a:t>        Важною </a:t>
            </a:r>
            <a:r>
              <a:rPr lang="ru-RU" sz="1400" i="1" dirty="0"/>
              <a:t>«павой», «душой голубицей»</a:t>
            </a:r>
            <a:br>
              <a:rPr lang="ru-RU" sz="1400" i="1" dirty="0"/>
            </a:br>
            <a:r>
              <a:rPr lang="ru-RU" sz="1400" i="1" dirty="0"/>
              <a:t>Издавна так называли девицу.</a:t>
            </a:r>
            <a:br>
              <a:rPr lang="ru-RU" sz="1400" i="1" dirty="0"/>
            </a:br>
            <a:r>
              <a:rPr lang="ru-RU" sz="1400" i="1" dirty="0"/>
              <a:t>Девичьи руки в труде и заботе</a:t>
            </a:r>
            <a:br>
              <a:rPr lang="ru-RU" sz="1400" i="1" dirty="0"/>
            </a:br>
            <a:r>
              <a:rPr lang="ru-RU" sz="1400" i="1" dirty="0"/>
              <a:t>С ранней поры привыкали к работе:</a:t>
            </a:r>
            <a:br>
              <a:rPr lang="ru-RU" sz="1400" i="1" dirty="0"/>
            </a:br>
            <a:r>
              <a:rPr lang="ru-RU" sz="1400" i="1" dirty="0"/>
              <a:t>Ткали и пряли, вязали и шили,</a:t>
            </a:r>
            <a:br>
              <a:rPr lang="ru-RU" sz="1400" i="1" dirty="0"/>
            </a:br>
            <a:r>
              <a:rPr lang="ru-RU" sz="1400" i="1" dirty="0"/>
              <a:t>Сеяли, жали и тесто месили.</a:t>
            </a:r>
            <a:br>
              <a:rPr lang="ru-RU" sz="1400" i="1" dirty="0"/>
            </a:br>
            <a:r>
              <a:rPr lang="ru-RU" sz="1400" i="1" dirty="0"/>
              <a:t>В трудной работе сгибалась спина...</a:t>
            </a:r>
            <a:br>
              <a:rPr lang="ru-RU" sz="1400" i="1" dirty="0"/>
            </a:br>
            <a:r>
              <a:rPr lang="ru-RU" sz="1400" i="1" dirty="0"/>
              <a:t>Но выходила на праздник она</a:t>
            </a:r>
            <a:br>
              <a:rPr lang="ru-RU" sz="1400" i="1" dirty="0"/>
            </a:br>
            <a:r>
              <a:rPr lang="ru-RU" sz="1400" i="1" dirty="0"/>
              <a:t>В дивном наряде крестьянской одежды,</a:t>
            </a:r>
            <a:br>
              <a:rPr lang="ru-RU" sz="1400" i="1" dirty="0"/>
            </a:br>
            <a:r>
              <a:rPr lang="ru-RU" sz="1400" i="1" dirty="0"/>
              <a:t>Где весь узор о мечте и надежде:</a:t>
            </a:r>
            <a:br>
              <a:rPr lang="ru-RU" sz="1400" i="1" dirty="0"/>
            </a:br>
            <a:r>
              <a:rPr lang="ru-RU" sz="1400" i="1" dirty="0"/>
              <a:t>Красным расшиты </a:t>
            </a:r>
            <a:r>
              <a:rPr lang="ru-RU" sz="1400" i="1" dirty="0" err="1"/>
              <a:t>запон</a:t>
            </a:r>
            <a:r>
              <a:rPr lang="ru-RU" sz="1400" i="1" dirty="0"/>
              <a:t> и рубаха</a:t>
            </a:r>
            <a:br>
              <a:rPr lang="ru-RU" sz="1400" i="1" dirty="0"/>
            </a:br>
            <a:r>
              <a:rPr lang="ru-RU" sz="1400" i="1" dirty="0"/>
              <a:t>(Черное — скорбь, что на родине свято),</a:t>
            </a:r>
            <a:br>
              <a:rPr lang="ru-RU" sz="1400" i="1" dirty="0"/>
            </a:br>
            <a:r>
              <a:rPr lang="ru-RU" sz="1400" i="1" dirty="0"/>
              <a:t>По подолу, как на вспаханном поле,</a:t>
            </a:r>
            <a:br>
              <a:rPr lang="ru-RU" sz="1400" i="1" dirty="0"/>
            </a:br>
            <a:r>
              <a:rPr lang="ru-RU" sz="1400" i="1" dirty="0"/>
              <a:t>Ромбы узорной легли полосою;</a:t>
            </a:r>
            <a:br>
              <a:rPr lang="ru-RU" sz="1400" i="1" dirty="0"/>
            </a:br>
            <a:r>
              <a:rPr lang="ru-RU" sz="1400" i="1" dirty="0"/>
              <a:t>Символы солнца и знаки земли.</a:t>
            </a:r>
            <a:br>
              <a:rPr lang="ru-RU" sz="1400" i="1" dirty="0"/>
            </a:br>
            <a:r>
              <a:rPr lang="ru-RU" sz="1400" i="1" dirty="0"/>
              <a:t>Матери-жизни и птицы любви.</a:t>
            </a:r>
            <a:br>
              <a:rPr lang="ru-RU" sz="1400" i="1" dirty="0"/>
            </a:br>
            <a:r>
              <a:rPr lang="ru-RU" sz="1400" i="1" dirty="0"/>
              <a:t>Шею украсили бусы, мониста,</a:t>
            </a:r>
            <a:br>
              <a:rPr lang="ru-RU" sz="1400" i="1" dirty="0"/>
            </a:br>
            <a:r>
              <a:rPr lang="ru-RU" sz="1400" i="1" dirty="0"/>
              <a:t>Бисер, кораллы , янтарь золотистый.</a:t>
            </a:r>
            <a:br>
              <a:rPr lang="ru-RU" sz="1400" i="1" dirty="0"/>
            </a:br>
            <a:r>
              <a:rPr lang="ru-RU" sz="1400" i="1" dirty="0"/>
              <a:t>Всех драгоценней убор головной –</a:t>
            </a:r>
            <a:br>
              <a:rPr lang="ru-RU" sz="1400" i="1" dirty="0"/>
            </a:br>
            <a:r>
              <a:rPr lang="ru-RU" sz="1400" i="1" dirty="0"/>
              <a:t>Жемчугом шитый и битью златой:</a:t>
            </a:r>
            <a:br>
              <a:rPr lang="ru-RU" sz="1400" i="1" dirty="0"/>
            </a:br>
            <a:r>
              <a:rPr lang="ru-RU" sz="1400" i="1" dirty="0"/>
              <a:t>Кика, сорока — убор молодицы,</a:t>
            </a:r>
            <a:br>
              <a:rPr lang="ru-RU" sz="1400" i="1" dirty="0"/>
            </a:br>
            <a:r>
              <a:rPr lang="ru-RU" sz="1400" i="1" dirty="0" err="1"/>
              <a:t>Косник</a:t>
            </a:r>
            <a:r>
              <a:rPr lang="ru-RU" sz="1400" i="1" dirty="0"/>
              <a:t> , венец — украшенье девицы,</a:t>
            </a:r>
            <a:br>
              <a:rPr lang="ru-RU" sz="1400" i="1" dirty="0"/>
            </a:br>
            <a:r>
              <a:rPr lang="ru-RU" sz="1400" i="1" dirty="0"/>
              <a:t>Сборник, повойник — убор для старухи...</a:t>
            </a:r>
            <a:br>
              <a:rPr lang="ru-RU" sz="1400" i="1" dirty="0"/>
            </a:br>
            <a:r>
              <a:rPr lang="ru-RU" sz="1400" i="1" dirty="0"/>
              <a:t>Самый красивый — убор молодухи.</a:t>
            </a:r>
            <a:br>
              <a:rPr lang="ru-RU" sz="1400" i="1" dirty="0"/>
            </a:br>
            <a:r>
              <a:rPr lang="ru-RU" sz="1400" i="1" dirty="0"/>
              <a:t>Так испокон сохранен на </a:t>
            </a:r>
            <a:r>
              <a:rPr lang="ru-RU" sz="1400" i="1" dirty="0" err="1"/>
              <a:t>РусиЖенский</a:t>
            </a:r>
            <a:r>
              <a:rPr lang="ru-RU" sz="1400" i="1" dirty="0"/>
              <a:t> костюм небывалой красы</a:t>
            </a:r>
            <a:r>
              <a:rPr lang="ru-RU" sz="1400" i="1" dirty="0" smtClean="0"/>
              <a:t>!</a:t>
            </a:r>
          </a:p>
          <a:p>
            <a:pPr>
              <a:buNone/>
            </a:pPr>
            <a:endParaRPr lang="ru-RU" sz="1400" i="1" dirty="0"/>
          </a:p>
          <a:p>
            <a:pPr>
              <a:buNone/>
            </a:pPr>
            <a:endParaRPr lang="ru-RU" sz="1400" dirty="0"/>
          </a:p>
          <a:p>
            <a:pPr>
              <a:buNone/>
            </a:pPr>
            <a:endParaRPr lang="ru-RU" sz="1400" dirty="0"/>
          </a:p>
        </p:txBody>
      </p:sp>
      <p:pic>
        <p:nvPicPr>
          <p:cNvPr id="4" name="Рисунок 3" descr="1903_ball_-_Princess_Olga_K._Orlova_(nee_princess_Beloselsky-Belozwersky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500042"/>
            <a:ext cx="4052229" cy="5715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dirty="0"/>
              <a:t>Седов Григорий Семенович (1836 — 1884) "Выбор невесты царем Алексеем Михайловичем" 1882 г</a:t>
            </a:r>
            <a:r>
              <a:rPr lang="ru-RU" sz="2700" dirty="0" smtClean="0"/>
              <a:t>.</a:t>
            </a:r>
            <a:endParaRPr lang="ru-RU" dirty="0"/>
          </a:p>
        </p:txBody>
      </p:sp>
      <p:pic>
        <p:nvPicPr>
          <p:cNvPr id="4" name="Содержимое 3" descr="10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57290" y="1428736"/>
            <a:ext cx="6709006" cy="518899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 descr="kokosh1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286380" y="500042"/>
            <a:ext cx="3619525" cy="2714644"/>
          </a:xfrm>
        </p:spPr>
      </p:pic>
      <p:pic>
        <p:nvPicPr>
          <p:cNvPr id="14" name="Рисунок 13" descr="kokosh08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15140" y="3429000"/>
            <a:ext cx="2114553" cy="2986657"/>
          </a:xfrm>
          <a:prstGeom prst="rect">
            <a:avLst/>
          </a:prstGeom>
        </p:spPr>
      </p:pic>
      <p:pic>
        <p:nvPicPr>
          <p:cNvPr id="15" name="Рисунок 14" descr="kokosh10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20" y="428604"/>
            <a:ext cx="2180859" cy="3786214"/>
          </a:xfrm>
          <a:prstGeom prst="rect">
            <a:avLst/>
          </a:prstGeom>
        </p:spPr>
      </p:pic>
      <p:pic>
        <p:nvPicPr>
          <p:cNvPr id="16" name="Рисунок 15" descr="kokosh12s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14612" y="500042"/>
            <a:ext cx="2483899" cy="2714644"/>
          </a:xfrm>
          <a:prstGeom prst="rect">
            <a:avLst/>
          </a:prstGeom>
        </p:spPr>
      </p:pic>
      <p:pic>
        <p:nvPicPr>
          <p:cNvPr id="17" name="Рисунок 16" descr="kokosh14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8596" y="4286256"/>
            <a:ext cx="2143140" cy="2408022"/>
          </a:xfrm>
          <a:prstGeom prst="rect">
            <a:avLst/>
          </a:prstGeom>
        </p:spPr>
      </p:pic>
      <p:pic>
        <p:nvPicPr>
          <p:cNvPr id="18" name="Рисунок 17" descr="2.jpg"/>
          <p:cNvPicPr>
            <a:picLocks noChangeAspect="1"/>
          </p:cNvPicPr>
          <p:nvPr/>
        </p:nvPicPr>
        <p:blipFill>
          <a:blip r:embed="rId7" cstate="print">
            <a:lum bright="-40000"/>
          </a:blip>
          <a:stretch>
            <a:fillRect/>
          </a:stretch>
        </p:blipFill>
        <p:spPr>
          <a:xfrm>
            <a:off x="2857488" y="3500438"/>
            <a:ext cx="3500442" cy="2952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32510575_Kokoshnik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4546" y="214290"/>
            <a:ext cx="4500594" cy="6331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 descr="001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000108"/>
            <a:ext cx="3908931" cy="5214974"/>
          </a:xfrm>
          <a:prstGeom prst="rect">
            <a:avLst/>
          </a:prstGeom>
        </p:spPr>
      </p:pic>
      <p:pic>
        <p:nvPicPr>
          <p:cNvPr id="5" name="Рисунок 4" descr="001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1285860"/>
            <a:ext cx="5080000" cy="508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86106" cy="2511420"/>
          </a:xfrm>
        </p:spPr>
        <p:txBody>
          <a:bodyPr>
            <a:noAutofit/>
          </a:bodyPr>
          <a:lstStyle/>
          <a:p>
            <a:r>
              <a:rPr lang="ru-RU" sz="3200" dirty="0" smtClean="0"/>
              <a:t>К. Е. Маковский</a:t>
            </a:r>
            <a:br>
              <a:rPr lang="ru-RU" sz="3200" dirty="0" smtClean="0"/>
            </a:br>
            <a:r>
              <a:rPr lang="ru-RU" sz="3200" dirty="0" smtClean="0"/>
              <a:t>«девушка в жемчужном ожерелье»</a:t>
            </a:r>
            <a:endParaRPr lang="ru-RU" sz="3200" dirty="0"/>
          </a:p>
        </p:txBody>
      </p:sp>
      <p:pic>
        <p:nvPicPr>
          <p:cNvPr id="4" name="Содержимое 3" descr="753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00496" y="500042"/>
            <a:ext cx="4530737" cy="5928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5008" y="274638"/>
            <a:ext cx="2971792" cy="4297370"/>
          </a:xfrm>
        </p:spPr>
        <p:txBody>
          <a:bodyPr>
            <a:noAutofit/>
          </a:bodyPr>
          <a:lstStyle/>
          <a:p>
            <a:r>
              <a:rPr lang="ru-RU" sz="3200" dirty="0"/>
              <a:t>Иван Петрович Аргунов</a:t>
            </a:r>
            <a:br>
              <a:rPr lang="ru-RU" sz="3200" dirty="0"/>
            </a:br>
            <a:r>
              <a:rPr lang="ru-RU" sz="3200" dirty="0"/>
              <a:t> </a:t>
            </a:r>
            <a:r>
              <a:rPr lang="ru-RU" sz="3200" dirty="0" smtClean="0"/>
              <a:t>«Портрет </a:t>
            </a:r>
            <a:r>
              <a:rPr lang="ru-RU" sz="3200" dirty="0"/>
              <a:t>неизвестной крестьянки в русском </a:t>
            </a:r>
            <a:r>
              <a:rPr lang="ru-RU" sz="3200" dirty="0" smtClean="0"/>
              <a:t>костюме»</a:t>
            </a:r>
            <a:endParaRPr lang="ru-RU" sz="3200" dirty="0"/>
          </a:p>
        </p:txBody>
      </p:sp>
      <p:pic>
        <p:nvPicPr>
          <p:cNvPr id="6" name="Содержимое 5" descr="480px-Ivan_Argunov_-_Портрет_неизвестной_в_русском_костюме_-_Google_Art_Projec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0034" y="500042"/>
            <a:ext cx="4763778" cy="5954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0_39022_a65bab6f_X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214290"/>
            <a:ext cx="5372097" cy="62739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149</Words>
  <Application>Microsoft Office PowerPoint</Application>
  <PresentationFormat>Экран (4:3)</PresentationFormat>
  <Paragraphs>25</Paragraphs>
  <Slides>13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КРАСОТА РУССКОГО КОСТЮМА</vt:lpstr>
      <vt:lpstr>Слайд 2</vt:lpstr>
      <vt:lpstr>Седов Григорий Семенович (1836 — 1884) "Выбор невесты царем Алексеем Михайловичем" 1882 г.</vt:lpstr>
      <vt:lpstr>Слайд 4</vt:lpstr>
      <vt:lpstr>Слайд 5</vt:lpstr>
      <vt:lpstr>Слайд 6</vt:lpstr>
      <vt:lpstr>К. Е. Маковский «девушка в жемчужном ожерелье»</vt:lpstr>
      <vt:lpstr>Иван Петрович Аргунов  «Портрет неизвестной крестьянки в русском костюме»</vt:lpstr>
      <vt:lpstr>Слайд 9</vt:lpstr>
      <vt:lpstr>Ответьте на вопросы</vt:lpstr>
      <vt:lpstr>Маковский. Портрет императрицы Марии Федоровны</vt:lpstr>
      <vt:lpstr>информация</vt:lpstr>
      <vt:lpstr>Ход урока</vt:lpstr>
    </vt:vector>
  </TitlesOfParts>
  <Company>MultiDVD 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КРАСОТА РУССКОГО КОСТЮМА</dc:title>
  <dc:creator>Студент</dc:creator>
  <cp:lastModifiedBy>Студент</cp:lastModifiedBy>
  <cp:revision>7</cp:revision>
  <dcterms:created xsi:type="dcterms:W3CDTF">2014-03-24T22:37:55Z</dcterms:created>
  <dcterms:modified xsi:type="dcterms:W3CDTF">2014-03-24T23:39:06Z</dcterms:modified>
</cp:coreProperties>
</file>