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000"/>
    <a:srgbClr val="180000"/>
    <a:srgbClr val="8A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3067-17F6-4A01-AC5F-F80E3B2C33A3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1C2D9-DE97-4461-861C-146A0EBEEB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C2D9-DE97-4461-861C-146A0EBEEBC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1C2D9-DE97-4461-861C-146A0EBEEBC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07.05.2012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2915816" y="-747464"/>
            <a:ext cx="5040560" cy="576064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 smtClean="0">
                <a:solidFill>
                  <a:srgbClr val="3A0000"/>
                </a:solidFill>
              </a:rPr>
              <a:t>Бакиева  Ольга  Афанасьевна</a:t>
            </a:r>
            <a:endParaRPr lang="ru-RU" sz="1400" b="1" dirty="0">
              <a:solidFill>
                <a:srgbClr val="3A0000"/>
              </a:solidFill>
            </a:endParaRPr>
          </a:p>
        </p:txBody>
      </p:sp>
      <p:pic>
        <p:nvPicPr>
          <p:cNvPr id="4103" name="Picture 7" descr="006_96"/>
          <p:cNvPicPr>
            <a:picLocks noChangeAspect="1" noChangeArrowheads="1"/>
          </p:cNvPicPr>
          <p:nvPr/>
        </p:nvPicPr>
        <p:blipFill>
          <a:blip r:embed="rId4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1519238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pic>
        <p:nvPicPr>
          <p:cNvPr id="13316" name="Picture 4" descr="D:\Мои документы\Ольга\материал к докторской\рабочий материал\костюмы\PICT2424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lum contrast="20000"/>
          </a:blip>
          <a:srcRect b="-2914"/>
          <a:stretch>
            <a:fillRect/>
          </a:stretch>
        </p:blipFill>
        <p:spPr bwMode="auto">
          <a:xfrm flipH="1">
            <a:off x="971600" y="3140968"/>
            <a:ext cx="1574298" cy="2160240"/>
          </a:xfrm>
          <a:prstGeom prst="rect">
            <a:avLst/>
          </a:prstGeom>
          <a:noFill/>
        </p:spPr>
      </p:pic>
      <p:pic>
        <p:nvPicPr>
          <p:cNvPr id="22" name="Picture 6" descr="D:\Мои документы\Ольга\материал к докторской\рабочий материал\костюмы\PICT2414.JPG"/>
          <p:cNvPicPr>
            <a:picLocks noChangeAspect="1" noChangeArrowheads="1"/>
          </p:cNvPicPr>
          <p:nvPr/>
        </p:nvPicPr>
        <p:blipFill>
          <a:blip r:embed="rId6" cstate="print">
            <a:lum bright="-10000" contrast="10000"/>
          </a:blip>
          <a:srcRect l="40307" t="3262" r="5348"/>
          <a:stretch>
            <a:fillRect/>
          </a:stretch>
        </p:blipFill>
        <p:spPr bwMode="auto">
          <a:xfrm>
            <a:off x="4427984" y="4437112"/>
            <a:ext cx="1545644" cy="2063533"/>
          </a:xfrm>
          <a:prstGeom prst="rect">
            <a:avLst/>
          </a:prstGeom>
          <a:noFill/>
        </p:spPr>
      </p:pic>
      <p:pic>
        <p:nvPicPr>
          <p:cNvPr id="13320" name="Picture 8" descr="D:\Мои документы\Ольга\фотохроника\80 лет ТюмГУ\Пед. Институт\_MG_6830.JPG"/>
          <p:cNvPicPr>
            <a:picLocks noChangeAspect="1" noChangeArrowheads="1"/>
          </p:cNvPicPr>
          <p:nvPr/>
        </p:nvPicPr>
        <p:blipFill>
          <a:blip r:embed="rId7" cstate="print"/>
          <a:srcRect l="16666" t="14433" r="11111" b="2223"/>
          <a:stretch>
            <a:fillRect/>
          </a:stretch>
        </p:blipFill>
        <p:spPr bwMode="auto">
          <a:xfrm>
            <a:off x="6948264" y="3284984"/>
            <a:ext cx="1872208" cy="3240360"/>
          </a:xfrm>
          <a:prstGeom prst="rect">
            <a:avLst/>
          </a:prstGeom>
          <a:noFill/>
        </p:spPr>
      </p:pic>
      <p:sp>
        <p:nvSpPr>
          <p:cNvPr id="26" name="Прямоугольник 25"/>
          <p:cNvSpPr/>
          <p:nvPr/>
        </p:nvSpPr>
        <p:spPr>
          <a:xfrm>
            <a:off x="1043608" y="1052736"/>
            <a:ext cx="75608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7150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ЭТНОКУЛЬТУРНОЕ ВОСПИТАНИЕ </a:t>
            </a:r>
            <a:endParaRPr lang="ru-RU" sz="2400" dirty="0" smtClean="0">
              <a:solidFill>
                <a:srgbClr val="8A0000"/>
              </a:solidFill>
              <a:latin typeface="Arial Black" pitchFamily="34" charset="0"/>
            </a:endParaRPr>
          </a:p>
          <a:p>
            <a:pPr lvl="0" indent="5715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НА УРОКАХ ИЗОБРАЗИТЕЛЬНОГО </a:t>
            </a: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ИСКУССТВА И ВО ВНЕУРОЧНОЙ ДЕЯТЕЛЬНОСТИ</a:t>
            </a:r>
          </a:p>
          <a:p>
            <a:pPr lvl="0" indent="5715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rgbClr val="3A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ru-RU" sz="1400" b="1" dirty="0" smtClean="0">
                <a:solidFill>
                  <a:srgbClr val="3A0000"/>
                </a:solidFill>
                <a:latin typeface="Arial Black" pitchFamily="34" charset="0"/>
                <a:cs typeface="Arial" pitchFamily="34" charset="0"/>
              </a:rPr>
              <a:t>на материале традиционного костюма народов Тюменской области</a:t>
            </a:r>
            <a:r>
              <a:rPr lang="ru-RU" sz="1200" b="1" dirty="0" smtClean="0">
                <a:solidFill>
                  <a:srgbClr val="8A0000"/>
                </a:solidFill>
                <a:latin typeface="Arial Black" pitchFamily="34" charset="0"/>
                <a:cs typeface="Arial" pitchFamily="34" charset="0"/>
              </a:rPr>
              <a:t>) </a:t>
            </a:r>
            <a:endParaRPr lang="ru-RU" sz="1200" dirty="0" smtClean="0">
              <a:solidFill>
                <a:srgbClr val="8A0000"/>
              </a:solidFill>
              <a:latin typeface="Arial Black" pitchFamily="34" charset="0"/>
            </a:endParaRPr>
          </a:p>
        </p:txBody>
      </p:sp>
      <p:pic>
        <p:nvPicPr>
          <p:cNvPr id="27" name="Picture 7" descr="D:\Мои документы\Ольга\материал к докторской\рабочий материал\костюмы\PICT2462.JPG"/>
          <p:cNvPicPr>
            <a:picLocks noChangeAspect="1" noChangeArrowheads="1"/>
          </p:cNvPicPr>
          <p:nvPr/>
        </p:nvPicPr>
        <p:blipFill>
          <a:blip r:embed="rId8" cstate="print">
            <a:lum contrast="10000"/>
          </a:blip>
          <a:srcRect l="30070" t="7383" r="43828" b="66515"/>
          <a:stretch>
            <a:fillRect/>
          </a:stretch>
        </p:blipFill>
        <p:spPr bwMode="auto">
          <a:xfrm>
            <a:off x="2771800" y="3861048"/>
            <a:ext cx="1512168" cy="2016224"/>
          </a:xfrm>
          <a:prstGeom prst="rect">
            <a:avLst/>
          </a:prstGeom>
          <a:noFill/>
        </p:spPr>
      </p:pic>
      <p:pic>
        <p:nvPicPr>
          <p:cNvPr id="28" name="Picture 7" descr="006_96"/>
          <p:cNvPicPr>
            <a:picLocks noChangeAspect="1" noChangeArrowheads="1"/>
          </p:cNvPicPr>
          <p:nvPr/>
        </p:nvPicPr>
        <p:blipFill>
          <a:blip r:embed="rId4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4300165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pic>
        <p:nvPicPr>
          <p:cNvPr id="29" name="Picture 7" descr="006_96"/>
          <p:cNvPicPr>
            <a:picLocks noChangeAspect="1" noChangeArrowheads="1"/>
          </p:cNvPicPr>
          <p:nvPr/>
        </p:nvPicPr>
        <p:blipFill>
          <a:blip r:embed="rId4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4624387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411760" y="476672"/>
            <a:ext cx="4916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ru-RU" sz="1400" b="1" cap="all" dirty="0" smtClean="0">
                <a:solidFill>
                  <a:srgbClr val="3A0000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+mj-cs"/>
              </a:rPr>
              <a:t>Бакиева  </a:t>
            </a:r>
            <a:r>
              <a:rPr lang="ru-RU" sz="1400" b="1" cap="all" dirty="0" smtClean="0">
                <a:solidFill>
                  <a:srgbClr val="3A0000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+mj-cs"/>
              </a:rPr>
              <a:t>О.  А.</a:t>
            </a:r>
            <a:endParaRPr lang="ru-RU" sz="1400" b="1" cap="all" dirty="0">
              <a:solidFill>
                <a:srgbClr val="3A0000"/>
              </a:solidFill>
              <a:effectLst>
                <a:reflection blurRad="12700" stA="48000" endA="300" endPos="55000" dir="5400000" sy="-90000" algn="bl" rotWithShape="0"/>
              </a:effectLst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2915816" y="-747464"/>
            <a:ext cx="5040560" cy="576064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 smtClean="0">
                <a:solidFill>
                  <a:srgbClr val="3A0000"/>
                </a:solidFill>
              </a:rPr>
              <a:t>Бакиева  Ольга  Афанасьевна</a:t>
            </a:r>
            <a:endParaRPr lang="ru-RU" sz="1400" b="1" dirty="0">
              <a:solidFill>
                <a:srgbClr val="3A0000"/>
              </a:solidFill>
            </a:endParaRPr>
          </a:p>
        </p:txBody>
      </p:sp>
      <p:pic>
        <p:nvPicPr>
          <p:cNvPr id="4103" name="Picture 7" descr="006_96"/>
          <p:cNvPicPr>
            <a:picLocks noChangeAspect="1" noChangeArrowheads="1"/>
          </p:cNvPicPr>
          <p:nvPr/>
        </p:nvPicPr>
        <p:blipFill>
          <a:blip r:embed="rId3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1519238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pic>
        <p:nvPicPr>
          <p:cNvPr id="13316" name="Picture 4" descr="D:\Мои документы\Ольга\материал к докторской\рабочий материал\костюмы\PICT2424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lum contrast="20000"/>
          </a:blip>
          <a:srcRect b="-2914"/>
          <a:stretch>
            <a:fillRect/>
          </a:stretch>
        </p:blipFill>
        <p:spPr bwMode="auto">
          <a:xfrm flipH="1">
            <a:off x="971600" y="3140968"/>
            <a:ext cx="1574298" cy="2160240"/>
          </a:xfrm>
          <a:prstGeom prst="rect">
            <a:avLst/>
          </a:prstGeom>
          <a:noFill/>
        </p:spPr>
      </p:pic>
      <p:pic>
        <p:nvPicPr>
          <p:cNvPr id="22" name="Picture 6" descr="D:\Мои документы\Ольга\материал к докторской\рабочий материал\костюмы\PICT2414.JPG"/>
          <p:cNvPicPr>
            <a:picLocks noChangeAspect="1" noChangeArrowheads="1"/>
          </p:cNvPicPr>
          <p:nvPr/>
        </p:nvPicPr>
        <p:blipFill>
          <a:blip r:embed="rId5" cstate="print">
            <a:lum bright="-10000" contrast="10000"/>
          </a:blip>
          <a:srcRect l="40307" t="3262" r="5348"/>
          <a:stretch>
            <a:fillRect/>
          </a:stretch>
        </p:blipFill>
        <p:spPr bwMode="auto">
          <a:xfrm>
            <a:off x="4427984" y="4437112"/>
            <a:ext cx="1545644" cy="2063533"/>
          </a:xfrm>
          <a:prstGeom prst="rect">
            <a:avLst/>
          </a:prstGeom>
          <a:noFill/>
        </p:spPr>
      </p:pic>
      <p:pic>
        <p:nvPicPr>
          <p:cNvPr id="13320" name="Picture 8" descr="D:\Мои документы\Ольга\фотохроника\80 лет ТюмГУ\Пед. Институт\_MG_6830.JPG"/>
          <p:cNvPicPr>
            <a:picLocks noChangeAspect="1" noChangeArrowheads="1"/>
          </p:cNvPicPr>
          <p:nvPr/>
        </p:nvPicPr>
        <p:blipFill>
          <a:blip r:embed="rId6" cstate="print"/>
          <a:srcRect l="16666" t="14433" r="11111" b="2223"/>
          <a:stretch>
            <a:fillRect/>
          </a:stretch>
        </p:blipFill>
        <p:spPr bwMode="auto">
          <a:xfrm>
            <a:off x="6948264" y="3284984"/>
            <a:ext cx="1872208" cy="3240360"/>
          </a:xfrm>
          <a:prstGeom prst="rect">
            <a:avLst/>
          </a:prstGeom>
          <a:noFill/>
        </p:spPr>
      </p:pic>
      <p:sp>
        <p:nvSpPr>
          <p:cNvPr id="26" name="Прямоугольник 25"/>
          <p:cNvSpPr/>
          <p:nvPr/>
        </p:nvSpPr>
        <p:spPr>
          <a:xfrm>
            <a:off x="1043608" y="1052736"/>
            <a:ext cx="75608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7150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ЭТНОКУЛЬТУРНОЕ ВОСПИТАНИЕ </a:t>
            </a:r>
            <a:endParaRPr lang="ru-RU" sz="2400" dirty="0" smtClean="0">
              <a:solidFill>
                <a:srgbClr val="8A0000"/>
              </a:solidFill>
              <a:latin typeface="Arial Black" pitchFamily="34" charset="0"/>
            </a:endParaRPr>
          </a:p>
          <a:p>
            <a:pPr lvl="0" indent="5715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НА УРОКАХ ИЗОБРАЗИТЕЛЬНОГО </a:t>
            </a:r>
            <a:r>
              <a:rPr lang="ru-RU" sz="2400" b="1" dirty="0" smtClean="0">
                <a:solidFill>
                  <a:srgbClr val="8A0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ИСКУССТВА И ВО ВНЕУРОЧНОЙ ДЕЯТЕЛЬНОСТИ</a:t>
            </a:r>
          </a:p>
          <a:p>
            <a:pPr lvl="0" indent="5715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rgbClr val="3A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ru-RU" sz="1400" b="1" dirty="0" smtClean="0">
                <a:solidFill>
                  <a:srgbClr val="3A0000"/>
                </a:solidFill>
                <a:latin typeface="Arial Black" pitchFamily="34" charset="0"/>
                <a:cs typeface="Arial" pitchFamily="34" charset="0"/>
              </a:rPr>
              <a:t>на материале традиционного костюма народов Тюменской области</a:t>
            </a:r>
            <a:r>
              <a:rPr lang="ru-RU" sz="1200" b="1" dirty="0" smtClean="0">
                <a:solidFill>
                  <a:srgbClr val="8A0000"/>
                </a:solidFill>
                <a:latin typeface="Arial Black" pitchFamily="34" charset="0"/>
                <a:cs typeface="Arial" pitchFamily="34" charset="0"/>
              </a:rPr>
              <a:t>) </a:t>
            </a:r>
            <a:endParaRPr lang="ru-RU" sz="1200" dirty="0" smtClean="0">
              <a:solidFill>
                <a:srgbClr val="8A0000"/>
              </a:solidFill>
              <a:latin typeface="Arial Black" pitchFamily="34" charset="0"/>
            </a:endParaRPr>
          </a:p>
        </p:txBody>
      </p:sp>
      <p:pic>
        <p:nvPicPr>
          <p:cNvPr id="27" name="Picture 7" descr="D:\Мои документы\Ольга\материал к докторской\рабочий материал\костюмы\PICT2462.JPG"/>
          <p:cNvPicPr>
            <a:picLocks noChangeAspect="1" noChangeArrowheads="1"/>
          </p:cNvPicPr>
          <p:nvPr/>
        </p:nvPicPr>
        <p:blipFill>
          <a:blip r:embed="rId7" cstate="print">
            <a:lum contrast="10000"/>
          </a:blip>
          <a:srcRect l="30070" t="7383" r="43828" b="66515"/>
          <a:stretch>
            <a:fillRect/>
          </a:stretch>
        </p:blipFill>
        <p:spPr bwMode="auto">
          <a:xfrm>
            <a:off x="2771800" y="3861048"/>
            <a:ext cx="1512168" cy="2016224"/>
          </a:xfrm>
          <a:prstGeom prst="rect">
            <a:avLst/>
          </a:prstGeom>
          <a:noFill/>
        </p:spPr>
      </p:pic>
      <p:pic>
        <p:nvPicPr>
          <p:cNvPr id="28" name="Picture 7" descr="006_96"/>
          <p:cNvPicPr>
            <a:picLocks noChangeAspect="1" noChangeArrowheads="1"/>
          </p:cNvPicPr>
          <p:nvPr/>
        </p:nvPicPr>
        <p:blipFill>
          <a:blip r:embed="rId3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4300165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pic>
        <p:nvPicPr>
          <p:cNvPr id="29" name="Picture 7" descr="006_96"/>
          <p:cNvPicPr>
            <a:picLocks noChangeAspect="1" noChangeArrowheads="1"/>
          </p:cNvPicPr>
          <p:nvPr/>
        </p:nvPicPr>
        <p:blipFill>
          <a:blip r:embed="rId3" cstate="print">
            <a:lum bright="-10000" contrast="-20000"/>
          </a:blip>
          <a:srcRect/>
          <a:stretch>
            <a:fillRect/>
          </a:stretch>
        </p:blipFill>
        <p:spPr bwMode="auto">
          <a:xfrm rot="5400000">
            <a:off x="-1519238" y="4624387"/>
            <a:ext cx="3752850" cy="714375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411760" y="476672"/>
            <a:ext cx="4916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ru-RU" sz="1400" b="1" cap="all" dirty="0" smtClean="0">
                <a:solidFill>
                  <a:srgbClr val="3A0000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+mj-cs"/>
              </a:rPr>
              <a:t>Бакиева  </a:t>
            </a:r>
            <a:r>
              <a:rPr lang="ru-RU" sz="1400" b="1" cap="all" dirty="0" smtClean="0">
                <a:solidFill>
                  <a:srgbClr val="3A0000"/>
                </a:solidFill>
                <a:effectLst>
                  <a:reflection blurRad="12700" stA="48000" endA="300" endPos="55000" dir="5400000" sy="-90000" algn="bl" rotWithShape="0"/>
                </a:effectLst>
                <a:ea typeface="+mj-ea"/>
                <a:cs typeface="+mj-cs"/>
              </a:rPr>
              <a:t>О.  А.</a:t>
            </a:r>
            <a:endParaRPr lang="ru-RU" sz="1400" b="1" cap="all" dirty="0">
              <a:solidFill>
                <a:srgbClr val="3A0000"/>
              </a:solidFill>
              <a:effectLst>
                <a:reflection blurRad="12700" stA="48000" endA="300" endPos="55000" dir="5400000" sy="-90000" algn="bl" rotWithShape="0"/>
              </a:effectLst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Другая 10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7030A0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56</Words>
  <Application>Microsoft Office PowerPoint</Application>
  <PresentationFormat>Экран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Трек</vt:lpstr>
      <vt:lpstr>Бакиева  Ольга  Афанасьевна</vt:lpstr>
      <vt:lpstr>Слайд 2</vt:lpstr>
      <vt:lpstr>Бакиева  Ольга  Афанасьевна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Admin</cp:lastModifiedBy>
  <cp:revision>8</cp:revision>
  <dcterms:modified xsi:type="dcterms:W3CDTF">2012-05-07T14:41:39Z</dcterms:modified>
</cp:coreProperties>
</file>