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6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087AD-91C1-4062-ACCC-A6E6B651CD9B}" type="datetimeFigureOut">
              <a:rPr lang="ru-RU" smtClean="0"/>
              <a:t>10.03.2014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FD638-45E4-4E33-8A0B-3109BB2A11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FD638-45E4-4E33-8A0B-3109BB2A11B3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A4%D0%B0%D1%81%D0%B0%D0%B4" TargetMode="External"/><Relationship Id="rId3" Type="http://schemas.openxmlformats.org/officeDocument/2006/relationships/hyperlink" Target="http://ru.wikipedia.org/wiki/%D0%9A%D0%B5%D1%80%D0%B0%D0%BC%D0%B8%D0%BA%D0%B0" TargetMode="External"/><Relationship Id="rId7" Type="http://schemas.openxmlformats.org/officeDocument/2006/relationships/hyperlink" Target="http://ru.wikipedia.org/wiki/%D0%9A%D0%B0%D0%BC%D0%B8%D0%BD" TargetMode="External"/><Relationship Id="rId2" Type="http://schemas.openxmlformats.org/officeDocument/2006/relationships/hyperlink" Target="http://ru.wikipedia.org/wiki/%D0%9D%D0%B5%D0%BC%D0%B5%D1%86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%D0%9F%D0%B5%D1%87%D1%8C" TargetMode="External"/><Relationship Id="rId5" Type="http://schemas.openxmlformats.org/officeDocument/2006/relationships/hyperlink" Target="http://ru.wikipedia.org/wiki/%D0%A1%D1%82%D0%B5%D0%BD%D0%B0" TargetMode="External"/><Relationship Id="rId10" Type="http://schemas.openxmlformats.org/officeDocument/2006/relationships/image" Target="../media/image17.jpeg"/><Relationship Id="rId4" Type="http://schemas.openxmlformats.org/officeDocument/2006/relationships/hyperlink" Target="http://ru.wikipedia.org/wiki/%D0%9A%D0%B0%D1%84%D0%B5%D0%BB%D1%8C" TargetMode="External"/><Relationship Id="rId9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1%D0%B0%D0%BB%D0%B0%D1%85%D0%BD%D0%B0" TargetMode="External"/><Relationship Id="rId2" Type="http://schemas.openxmlformats.org/officeDocument/2006/relationships/hyperlink" Target="http://ru.wikipedia.org/wiki/%D0%9E%D1%80%D1%83%D0%B6%D0%B5%D0%B9%D0%BD%D0%B0%D1%8F_%D0%BF%D0%B0%D0%BB%D0%B0%D1%82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тожаров в.ф. Русская печь.jpg"/>
          <p:cNvPicPr>
            <a:picLocks noChangeAspect="1"/>
          </p:cNvPicPr>
          <p:nvPr/>
        </p:nvPicPr>
        <p:blipFill>
          <a:blip r:embed="rId3" cstate="print">
            <a:lum bright="40000" contrast="-70000"/>
          </a:blip>
          <a:stretch>
            <a:fillRect/>
          </a:stretch>
        </p:blipFill>
        <p:spPr>
          <a:xfrm>
            <a:off x="-228600" y="0"/>
            <a:ext cx="959913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243840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История Одного предмета: </a:t>
            </a:r>
            <a:br>
              <a:rPr lang="ru-RU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Русская печь</a:t>
            </a:r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49936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Русская печь со временем по мере усовершенствования приобретала массу удобных приспособлений. Например: шесток, полочку перед устьем печи, на которой хозяйка могла держать в тепле приготовленную пищу, печурки в боках печи, выступ на </a:t>
            </a:r>
            <a:r>
              <a:rPr lang="ru-RU" dirty="0" err="1" smtClean="0"/>
              <a:t>кожуке</a:t>
            </a:r>
            <a:r>
              <a:rPr lang="ru-RU" dirty="0" smtClean="0"/>
              <a:t> для хранения спичек и др. </a:t>
            </a:r>
            <a:endParaRPr lang="ru-RU" dirty="0"/>
          </a:p>
        </p:txBody>
      </p:sp>
      <p:pic>
        <p:nvPicPr>
          <p:cNvPr id="4" name="Рисунок 3" descr="тоже не знаю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304800"/>
            <a:ext cx="4303059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3429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''Русская печь – удивительное сооружение. Когда на улице мороз ниже –45°C, то спасти может только русская печка. Печь в русском доме – это огромное каменное сооружение, занимавшее подчас чуть ли не четверть площади жилища. Она долго, несколько часов, протапливается, но нагревшись, держит тепло и обогревает помещение в течение целых суток''. 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не знааааааю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3429000"/>
            <a:ext cx="2926080" cy="3218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жан франсуа милле . женщина пекущая хлеб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800" y="3465910"/>
            <a:ext cx="2590800" cy="3117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14800" y="457200"/>
            <a:ext cx="4876800" cy="59283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Русская печь многофункциональна: она обогревает дом, в ней готовят завтрак, обед и ужин, пекут блины, оладьи, хлеб и пироги, готовят корм (пойло) для домашнего скота, греют воду. На ней сушат зерно, травы, грибы и другие дары леса и огорода. В лютые морозы возле печи согревают новорожденных домашних животных. На печи лечатся от простуды. Постели теплее, чем на печи или на полатях возле русской печи, не бывает.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6" name="Рисунок 5" descr="неизвестный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990600"/>
            <a:ext cx="4420333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8200" y="457200"/>
            <a:ext cx="3962400" cy="6096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    </a:t>
            </a:r>
            <a:r>
              <a:rPr lang="ru-RU" dirty="0" smtClean="0"/>
              <a:t>Сюжеты </a:t>
            </a:r>
            <a:r>
              <a:rPr lang="ru-RU" dirty="0" smtClean="0"/>
              <a:t>с печкой часто фигурирует в фольклоре – в народных сказках, поговорках, загадках.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     </a:t>
            </a:r>
            <a:r>
              <a:rPr lang="ru-RU" dirty="0" smtClean="0"/>
              <a:t>Печка наделялась человеческими чертами, например, способностью разговаривать. В русской народной сказке «Гуси-лебеди» девочка в поисках пропавшего братца набредает на печь, стоящую в чистом поле, и спрашивает у неё совета. </a:t>
            </a:r>
            <a:endParaRPr lang="ru-RU" dirty="0"/>
          </a:p>
        </p:txBody>
      </p:sp>
      <p:pic>
        <p:nvPicPr>
          <p:cNvPr id="4" name="Рисунок 3" descr="яблонская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799"/>
            <a:ext cx="4343400" cy="4479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3200400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Русская печь с 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изразцами</a:t>
            </a:r>
          </a:p>
          <a:p>
            <a:pPr>
              <a:buNone/>
            </a:pP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Изразцы́ (Кафель от </a:t>
            </a:r>
            <a:r>
              <a:rPr lang="ru-RU" u="sng" dirty="0" smtClean="0">
                <a:solidFill>
                  <a:schemeClr val="bg2">
                    <a:lumMod val="75000"/>
                  </a:schemeClr>
                </a:solidFill>
                <a:hlinkClick r:id="rId2" tooltip="Немецкий язык"/>
              </a:rPr>
              <a:t>нем.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de-DE" dirty="0" smtClean="0">
                <a:solidFill>
                  <a:schemeClr val="bg2">
                    <a:lumMod val="75000"/>
                  </a:schemeClr>
                </a:solidFill>
              </a:rPr>
              <a:t>Kachel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) — </a:t>
            </a:r>
            <a:r>
              <a:rPr lang="ru-RU" u="sng" dirty="0" smtClean="0">
                <a:solidFill>
                  <a:schemeClr val="bg2">
                    <a:lumMod val="75000"/>
                  </a:schemeClr>
                </a:solidFill>
                <a:hlinkClick r:id="rId3" tooltip="Керамика"/>
              </a:rPr>
              <a:t>керамические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 (глиняные) плитки специальной коробчатой формы, разновидность </a:t>
            </a:r>
            <a:r>
              <a:rPr lang="ru-RU" u="sng" dirty="0" smtClean="0">
                <a:solidFill>
                  <a:schemeClr val="bg2">
                    <a:lumMod val="75000"/>
                  </a:schemeClr>
                </a:solidFill>
                <a:hlinkClick r:id="rId4" tooltip="Кафель"/>
              </a:rPr>
              <a:t>кафеля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, предназначенная для облицовки </a:t>
            </a:r>
            <a:r>
              <a:rPr lang="ru-RU" u="sng" dirty="0" smtClean="0">
                <a:solidFill>
                  <a:schemeClr val="bg2">
                    <a:lumMod val="75000"/>
                  </a:schemeClr>
                </a:solidFill>
                <a:hlinkClick r:id="rId5" tooltip="Стена"/>
              </a:rPr>
              <a:t>стен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, </a:t>
            </a:r>
            <a:r>
              <a:rPr lang="ru-RU" u="sng" dirty="0" smtClean="0">
                <a:solidFill>
                  <a:schemeClr val="bg2">
                    <a:lumMod val="75000"/>
                  </a:schemeClr>
                </a:solidFill>
                <a:hlinkClick r:id="rId6" tooltip="Печь"/>
              </a:rPr>
              <a:t>печей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, </a:t>
            </a:r>
            <a:r>
              <a:rPr lang="ru-RU" u="sng" dirty="0" smtClean="0">
                <a:solidFill>
                  <a:schemeClr val="bg2">
                    <a:lumMod val="75000"/>
                  </a:schemeClr>
                </a:solidFill>
                <a:hlinkClick r:id="rId7" tooltip="Камин"/>
              </a:rPr>
              <a:t>каминов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, </a:t>
            </a:r>
            <a:r>
              <a:rPr lang="ru-RU" u="sng" dirty="0" smtClean="0">
                <a:solidFill>
                  <a:schemeClr val="bg2">
                    <a:lumMod val="75000"/>
                  </a:schemeClr>
                </a:solidFill>
                <a:hlinkClick r:id="rId8" tooltip="Фасад"/>
              </a:rPr>
              <a:t>фасадов</a:t>
            </a:r>
            <a:r>
              <a:rPr lang="ru-RU" dirty="0" smtClean="0">
                <a:solidFill>
                  <a:schemeClr val="bg2">
                    <a:lumMod val="75000"/>
                  </a:schemeClr>
                </a:solidFill>
              </a:rPr>
              <a:t> зданий и др.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1207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96000" y="2971800"/>
            <a:ext cx="2412576" cy="3612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oblicovka_perchej_kamonov_1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6800" y="3581400"/>
            <a:ext cx="4475238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/>
              <a:t>Изготовление изразцов</a:t>
            </a:r>
            <a:r>
              <a:rPr lang="ru-RU" dirty="0" smtClean="0"/>
              <a:t> — сложный процесс, в котором участвовали резчики форм и гончары или каменщики, имевшие опыт обжигания кирпича. В Москве в XVII веке изготовлением изразцов занимались профессиональные мастера в </a:t>
            </a:r>
            <a:r>
              <a:rPr lang="ru-RU" u="sng" dirty="0" smtClean="0">
                <a:hlinkClick r:id="rId2" tooltip="Оружейная палата"/>
              </a:rPr>
              <a:t>Оружейной </a:t>
            </a:r>
            <a:r>
              <a:rPr lang="ru-RU" u="sng" dirty="0" smtClean="0">
                <a:hlinkClick r:id="rId2" tooltip="Оружейная палата"/>
              </a:rPr>
              <a:t>палате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 smtClean="0"/>
              <a:t>XVIII веке изразцы в столице России использовались в основном для облицовки печей. Хотя в провинции метод украшения зданий изразцами сохранялся до середины XVIII века, но использовались при этом преимущественно печные изразцы. Гладкие изразцы с росписью выпускали до середины XIX века заводы Петербурга, Москвы, Ярославля, </a:t>
            </a:r>
            <a:r>
              <a:rPr lang="ru-RU" u="sng" dirty="0" smtClean="0">
                <a:hlinkClick r:id="rId3" tooltip="Балахна"/>
              </a:rPr>
              <a:t>Балахны</a:t>
            </a:r>
            <a:r>
              <a:rPr lang="ru-RU" dirty="0" smtClean="0"/>
              <a:t> и др. городов.</a:t>
            </a:r>
          </a:p>
          <a:p>
            <a:endParaRPr lang="ru-RU" dirty="0"/>
          </a:p>
        </p:txBody>
      </p:sp>
      <p:pic>
        <p:nvPicPr>
          <p:cNvPr id="4" name="Рисунок 3" descr="Арт.078ПК.-Печь-камин-Истра-1-e131298502184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5000" y="4572000"/>
            <a:ext cx="3048000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phoca_thumb_l_fotoizrazci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38400" y="4655344"/>
            <a:ext cx="2819400" cy="2202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52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Ни одно изобретение не дало русскому народу больше, чем русская печь! Благодаря ей стало возможным освоение Русского Севера, Сибири, Дальнего Востока и Аляски! Попробуйте, погрейтесь зимой, в Забайкальском крае, английским камином. Я уж не говорю о Якутии. Именно она, русская печка, помогла прирастить к России и освоить такие территории, которые не помогли бы сделать ни ружья, ни гаубицы! Низкий поклон изобретательности русского народа.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70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 smtClean="0"/>
              <a:t>Человек приручил огонь не менее двух миллионов лет назад. Сначала он использовал огонь степных и лесных пожаров, возникавших от молнии. Научился его поддерживать, сохранять, переносить с места на место. Огню поклонялись как божеству. Необходимость сохранять огонь и создавать таким образом условия для выживания семьи и рода есть одна из причин усиления роли женщины в роде и длительного существования матриархата. С охоты мужчины возвращались в теплые жилища, где их ждал костерок, вкусная еда и женщины и дети. А огонь хранили женщины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22860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Человек догадался "загнать" огонь в свое жилище очень давно. Сначала это был обычный костер посреди чума. Назывался он очаг или комелёк. Такие комельки и сегодня используют в чумах и ярангах жители Крайнего Севера</a:t>
            </a:r>
          </a:p>
          <a:p>
            <a:endParaRPr lang="ru-RU" dirty="0"/>
          </a:p>
        </p:txBody>
      </p:sp>
      <p:pic>
        <p:nvPicPr>
          <p:cNvPr id="4" name="Рисунок 3" descr="не знааааааю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667000"/>
            <a:ext cx="3611880" cy="39730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4" descr="helen Allindh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667000"/>
            <a:ext cx="3352800" cy="39290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3500" b="1" dirty="0" smtClean="0"/>
              <a:t>Разновидность печей: </a:t>
            </a:r>
            <a:endParaRPr lang="ru-RU" sz="3500" dirty="0" smtClean="0"/>
          </a:p>
          <a:p>
            <a:r>
              <a:rPr lang="ru-RU" sz="3500" b="1" dirty="0" smtClean="0"/>
              <a:t>1 очаги</a:t>
            </a:r>
            <a:endParaRPr lang="ru-RU" sz="3500" dirty="0" smtClean="0"/>
          </a:p>
          <a:p>
            <a:r>
              <a:rPr lang="ru-RU" sz="3500" b="1" dirty="0" smtClean="0"/>
              <a:t>2 комельки</a:t>
            </a:r>
            <a:endParaRPr lang="ru-RU" sz="3500" dirty="0" smtClean="0"/>
          </a:p>
          <a:p>
            <a:r>
              <a:rPr lang="ru-RU" sz="3500" b="1" dirty="0" smtClean="0"/>
              <a:t>3 глинобитные</a:t>
            </a:r>
            <a:endParaRPr lang="ru-RU" sz="3500" dirty="0" smtClean="0"/>
          </a:p>
          <a:p>
            <a:r>
              <a:rPr lang="ru-RU" sz="3500" b="1" dirty="0" smtClean="0"/>
              <a:t>4 «черные»</a:t>
            </a:r>
            <a:endParaRPr lang="ru-RU" sz="3500" dirty="0" smtClean="0"/>
          </a:p>
          <a:p>
            <a:r>
              <a:rPr lang="ru-RU" sz="3500" b="1" dirty="0" smtClean="0"/>
              <a:t>5  Печи с трубой</a:t>
            </a:r>
            <a:r>
              <a:rPr lang="ru-RU" sz="3500" dirty="0" smtClean="0"/>
              <a:t> на </a:t>
            </a:r>
            <a:r>
              <a:rPr lang="ru-RU" sz="3500" dirty="0" err="1" smtClean="0"/>
              <a:t>руси</a:t>
            </a:r>
            <a:r>
              <a:rPr lang="ru-RU" sz="3500" dirty="0" smtClean="0"/>
              <a:t> начали делать, когда освоили изготовление кирпича. Но не сразу люди отказались и от печей по-черному. Печь с дымоходом и трубой менее экономичная, она требует больше дров, так как тепло с горячим дымом уходит, что называется, в трубу – на </a:t>
            </a:r>
            <a:r>
              <a:rPr lang="ru-RU" sz="3500" dirty="0" smtClean="0"/>
              <a:t>обогрев </a:t>
            </a:r>
            <a:r>
              <a:rPr lang="ru-RU" sz="3500" dirty="0" smtClean="0"/>
              <a:t>улицы.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Содержимое 5" descr="блинова русская печ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533400"/>
            <a:ext cx="4722457" cy="5593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 descr="не знаю кто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381000"/>
            <a:ext cx="4064000" cy="6108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365760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Вначале русские печи </a:t>
            </a:r>
            <a:r>
              <a:rPr lang="ru-RU" dirty="0" err="1" smtClean="0"/>
              <a:t>по-белому</a:t>
            </a:r>
            <a:r>
              <a:rPr lang="ru-RU" dirty="0" smtClean="0"/>
              <a:t> появились в домах богачей - бояр да князей, но к XVII веку широко распространились и среди среднего сословия. Основным центром печного искусства и выучки мастеров печных дел в период со времени создания Русского государства и до второй половины XVII в. были города Владимир и Москва. </a:t>
            </a:r>
            <a:endParaRPr lang="ru-RU" dirty="0"/>
          </a:p>
        </p:txBody>
      </p:sp>
      <p:pic>
        <p:nvPicPr>
          <p:cNvPr id="5" name="Рисунок 4" descr="дацук кирилл бабушкина печ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599" y="3429000"/>
            <a:ext cx="4463143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11836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В русской печи готовили пищу: варили, парили, жарили, запекали и «томили». Для приготовления пользовались горшками, корчагами, плошками, гусятницами, чугунками, сковородками, противнями. А чтобы поставить в печь и вынуть из нее что-то, использовали ухваты, сковородники (</a:t>
            </a:r>
            <a:r>
              <a:rPr lang="ru-RU" dirty="0" err="1" smtClean="0"/>
              <a:t>цапельники</a:t>
            </a:r>
            <a:r>
              <a:rPr lang="ru-RU" dirty="0" smtClean="0"/>
              <a:t>), деревянные лопаты. </a:t>
            </a:r>
            <a:endParaRPr lang="ru-RU" dirty="0"/>
          </a:p>
        </p:txBody>
      </p:sp>
      <p:pic>
        <p:nvPicPr>
          <p:cNvPr id="4" name="Рисунок 3" descr="блинов наша печь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381000"/>
            <a:ext cx="3736206" cy="3549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 descr="Loren Ent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381000"/>
            <a:ext cx="406400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3657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Обязательным атрибутом возле печи были: клюка или кочерга, емкость для гашения и хранения древесных углей, которые выгребали при окончании топки из печи. Посуда раньше изготавливалась из глины, но потом по большей части пользовались металлическими горшками из чугуна – чугунками, однако применялись и глиняные </a:t>
            </a:r>
            <a:r>
              <a:rPr lang="ru-RU" dirty="0" smtClean="0"/>
              <a:t>плошки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ru-RU" dirty="0" smtClean="0"/>
              <a:t>    </a:t>
            </a:r>
            <a:r>
              <a:rPr lang="ru-RU" dirty="0" smtClean="0"/>
              <a:t>и горшки. </a:t>
            </a:r>
            <a:endParaRPr lang="ru-RU" dirty="0"/>
          </a:p>
        </p:txBody>
      </p:sp>
      <p:pic>
        <p:nvPicPr>
          <p:cNvPr id="5" name="Рисунок 4" descr="шумакова елена вальерьевна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3276600"/>
            <a:ext cx="4064000" cy="293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1000"/>
            <a:ext cx="3733800" cy="592836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. Кроме тепла и варки пищи, печка производила древесный уголь для кипячения самовара и золу, которую использовали для стирки одежды, когда не было мыла, и для удобрения огородов. </a:t>
            </a:r>
            <a:endParaRPr lang="ru-RU" dirty="0"/>
          </a:p>
        </p:txBody>
      </p:sp>
      <p:pic>
        <p:nvPicPr>
          <p:cNvPr id="4" name="Рисунок 3" descr="неизвестен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685800"/>
            <a:ext cx="4064000" cy="535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</TotalTime>
  <Words>731</Words>
  <Application>Microsoft Office PowerPoint</Application>
  <PresentationFormat>Экран (4:3)</PresentationFormat>
  <Paragraphs>25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Апекс</vt:lpstr>
      <vt:lpstr>История Одного предмета:  Русская печь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Студент</cp:lastModifiedBy>
  <cp:revision>5</cp:revision>
  <dcterms:modified xsi:type="dcterms:W3CDTF">2014-03-10T00:30:47Z</dcterms:modified>
</cp:coreProperties>
</file>