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7" r:id="rId3"/>
    <p:sldId id="257" r:id="rId4"/>
    <p:sldId id="268" r:id="rId5"/>
    <p:sldId id="258" r:id="rId6"/>
    <p:sldId id="259" r:id="rId7"/>
    <p:sldId id="260" r:id="rId8"/>
    <p:sldId id="269" r:id="rId9"/>
    <p:sldId id="270" r:id="rId10"/>
    <p:sldId id="274" r:id="rId11"/>
    <p:sldId id="275" r:id="rId12"/>
    <p:sldId id="276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Заголовок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20" name="Подзаголовок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19" name="Дата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Скругленный прямоугольник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Скругленный прямоугольник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с одним скругленным углом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Заголовок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25" name="Дата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B106E36-FD25-4E2D-B0AA-010F637433A0}" type="datetimeFigureOut">
              <a:rPr lang="ru-RU" smtClean="0"/>
              <a:pPr/>
              <a:t>11.11.2014</a:t>
            </a:fld>
            <a:endParaRPr lang="ru-RU"/>
          </a:p>
        </p:txBody>
      </p:sp>
      <p:sp>
        <p:nvSpPr>
          <p:cNvPr id="18" name="Нижний колонтитул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Русский народный костюм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Выполнила студентка </a:t>
            </a:r>
            <a:br>
              <a:rPr lang="ru-RU" dirty="0" smtClean="0"/>
            </a:br>
            <a:r>
              <a:rPr lang="ru-RU" dirty="0" smtClean="0"/>
              <a:t>3 курса</a:t>
            </a:r>
            <a:r>
              <a:rPr lang="ru-RU" dirty="0" smtClean="0"/>
              <a:t> </a:t>
            </a:r>
            <a:endParaRPr lang="ru-RU" dirty="0" smtClean="0"/>
          </a:p>
          <a:p>
            <a:r>
              <a:rPr lang="ru-RU" dirty="0" smtClean="0"/>
              <a:t>Гр.29ПО126-З</a:t>
            </a:r>
          </a:p>
          <a:p>
            <a:r>
              <a:rPr lang="ru-RU" dirty="0" smtClean="0"/>
              <a:t>Сидорова Кристина</a:t>
            </a:r>
            <a:endParaRPr lang="ru-R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327540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формирование основ российской гражданской идентичности, чувства гордости за свою Родину, российский народ и историю России, осознание своей этнической и национальной принадлежности; </a:t>
            </a:r>
          </a:p>
          <a:p>
            <a:r>
              <a:rPr lang="ru-RU" sz="2400" dirty="0" smtClean="0"/>
              <a:t>формирование эстетических потребностей, ценностей и чувств</a:t>
            </a:r>
          </a:p>
          <a:p>
            <a:r>
              <a:rPr lang="ru-RU" sz="2400" dirty="0" smtClean="0"/>
              <a:t>освоение способов решения проблем творческого и поискового характера</a:t>
            </a:r>
          </a:p>
          <a:p>
            <a:r>
              <a:rPr lang="ru-RU" sz="2400" dirty="0" smtClean="0"/>
              <a:t>сформированность первоначальных представлений о роли изобразительного искусства в жизни человека, его роли в духовно-нравственном развитии человека</a:t>
            </a:r>
            <a:endParaRPr 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5041788"/>
          </a:xfrm>
        </p:spPr>
        <p:txBody>
          <a:bodyPr/>
          <a:lstStyle/>
          <a:p>
            <a:r>
              <a:rPr lang="ru-RU" sz="2400" dirty="0" smtClean="0"/>
              <a:t>сформированность основ художественной культуры, в том числе на материале художественной культуры родного края, эстетического отношения к миру; понимание красоты как ценности; потребности в художественном творчестве и в общении с искусством;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72066" y="5357826"/>
            <a:ext cx="3614734" cy="677214"/>
          </a:xfrm>
        </p:spPr>
        <p:txBody>
          <a:bodyPr>
            <a:normAutofit/>
          </a:bodyPr>
          <a:lstStyle/>
          <a:p>
            <a:r>
              <a:rPr lang="ru-RU" sz="1600" dirty="0" smtClean="0"/>
              <a:t>К. Маковский «За чаем»</a:t>
            </a:r>
            <a:endParaRPr lang="ru-RU" sz="1600" dirty="0"/>
          </a:p>
        </p:txBody>
      </p:sp>
      <p:pic>
        <p:nvPicPr>
          <p:cNvPr id="4" name="Содержимое 3" descr="tea-drinking.jpg!Blog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1472" y="642918"/>
            <a:ext cx="5400116" cy="4973643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429156"/>
          </a:xfrm>
        </p:spPr>
        <p:txBody>
          <a:bodyPr/>
          <a:lstStyle/>
          <a:p>
            <a:r>
              <a:rPr lang="ru-RU" dirty="0" smtClean="0"/>
              <a:t>формирование этнокультурных знаний при изучении народного костюма; </a:t>
            </a:r>
          </a:p>
          <a:p>
            <a:r>
              <a:rPr lang="ru-RU" dirty="0" smtClean="0"/>
              <a:t>воспитать духовно-нравственную основу личности, национальное самосознание, чувство любви к родному краю;  </a:t>
            </a:r>
          </a:p>
          <a:p>
            <a:r>
              <a:rPr lang="ru-RU" dirty="0" smtClean="0"/>
              <a:t>формирование знаний и представления об основных элементах русского костюма, его художественной ценности.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500034" y="571480"/>
            <a:ext cx="8183880" cy="1051560"/>
          </a:xfrm>
        </p:spPr>
        <p:txBody>
          <a:bodyPr/>
          <a:lstStyle/>
          <a:p>
            <a:r>
              <a:rPr lang="ru-RU" dirty="0" smtClean="0"/>
              <a:t>Цели урока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071966"/>
          </a:xfrm>
        </p:spPr>
        <p:txBody>
          <a:bodyPr/>
          <a:lstStyle/>
          <a:p>
            <a:r>
              <a:rPr lang="ru-RU" dirty="0" smtClean="0"/>
              <a:t>Исследовать эффективность формирования этнокультурных знаний посредством сравнительного анализа тестирования учащихся. </a:t>
            </a:r>
          </a:p>
          <a:p>
            <a:r>
              <a:rPr lang="ru-RU" dirty="0" smtClean="0"/>
              <a:t>формирования этнокультурных знаний</a:t>
            </a:r>
          </a:p>
          <a:p>
            <a:pPr>
              <a:buNone/>
            </a:pPr>
            <a:endParaRPr lang="ru-RU" dirty="0" smtClean="0"/>
          </a:p>
          <a:p>
            <a:endParaRPr lang="ru-RU" dirty="0"/>
          </a:p>
        </p:txBody>
      </p:sp>
      <p:sp>
        <p:nvSpPr>
          <p:cNvPr id="5" name="Заголовок 3"/>
          <p:cNvSpPr>
            <a:spLocks noGrp="1"/>
          </p:cNvSpPr>
          <p:nvPr>
            <p:ph type="title"/>
          </p:nvPr>
        </p:nvSpPr>
        <p:spPr>
          <a:xfrm>
            <a:off x="500034" y="500042"/>
            <a:ext cx="8183880" cy="1051560"/>
          </a:xfrm>
        </p:spPr>
        <p:txBody>
          <a:bodyPr/>
          <a:lstStyle/>
          <a:p>
            <a:r>
              <a:rPr lang="ru-RU" dirty="0" smtClean="0"/>
              <a:t>Задачи урока</a:t>
            </a:r>
            <a:endParaRPr lang="ru-RU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1785926"/>
            <a:ext cx="8183880" cy="4071966"/>
          </a:xfrm>
        </p:spPr>
        <p:txBody>
          <a:bodyPr/>
          <a:lstStyle/>
          <a:p>
            <a:r>
              <a:rPr lang="ru-RU" dirty="0" smtClean="0"/>
              <a:t>Для учителя</a:t>
            </a:r>
            <a:r>
              <a:rPr lang="ru-RU" i="1" dirty="0" smtClean="0"/>
              <a:t>:</a:t>
            </a:r>
            <a:r>
              <a:rPr lang="ru-RU" b="1" dirty="0" smtClean="0"/>
              <a:t> </a:t>
            </a:r>
            <a:r>
              <a:rPr lang="ru-RU" dirty="0" smtClean="0"/>
              <a:t>мультимедийный проектор.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Для обучающихся: гуашь, кисти, фломастеры, мелки, цветные карандаши, альбом.</a:t>
            </a:r>
            <a:endParaRPr lang="ru-RU" dirty="0"/>
          </a:p>
        </p:txBody>
      </p:sp>
      <p:sp>
        <p:nvSpPr>
          <p:cNvPr id="4" name="Заголовок 1"/>
          <p:cNvSpPr>
            <a:spLocks noGrp="1"/>
          </p:cNvSpPr>
          <p:nvPr>
            <p:ph type="title"/>
          </p:nvPr>
        </p:nvSpPr>
        <p:spPr>
          <a:xfrm>
            <a:off x="642910" y="642918"/>
            <a:ext cx="8183880" cy="1051560"/>
          </a:xfrm>
        </p:spPr>
        <p:txBody>
          <a:bodyPr/>
          <a:lstStyle/>
          <a:p>
            <a:r>
              <a:rPr lang="ru-RU" dirty="0" smtClean="0"/>
              <a:t>Оборудование</a:t>
            </a:r>
            <a:endParaRPr lang="ru-RU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1472" y="642918"/>
            <a:ext cx="8183880" cy="105156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Зрительный ряд</a:t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502920" y="2071678"/>
            <a:ext cx="8183880" cy="4000528"/>
          </a:xfrm>
        </p:spPr>
        <p:txBody>
          <a:bodyPr/>
          <a:lstStyle/>
          <a:p>
            <a:r>
              <a:rPr lang="ru-RU" dirty="0" smtClean="0"/>
              <a:t>Репродукции с картин русских художников.</a:t>
            </a:r>
          </a:p>
          <a:p>
            <a:pPr>
              <a:buNone/>
            </a:pPr>
            <a:endParaRPr lang="ru-RU" dirty="0" smtClean="0"/>
          </a:p>
          <a:p>
            <a:r>
              <a:rPr lang="ru-RU" dirty="0" smtClean="0"/>
              <a:t>Раздаточный материал с изображением русской символики вышивок.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Содержимое 3" descr="rus84-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348" y="500042"/>
            <a:ext cx="6786610" cy="5041915"/>
          </a:xfrm>
        </p:spPr>
      </p:pic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286248" y="5429264"/>
            <a:ext cx="4400552" cy="605776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Н. </a:t>
            </a:r>
            <a:r>
              <a:rPr lang="ru-RU" sz="2000" dirty="0" err="1" smtClean="0"/>
              <a:t>Соколкин</a:t>
            </a:r>
            <a:r>
              <a:rPr lang="ru-RU" sz="2000" dirty="0" smtClean="0"/>
              <a:t> «Хоровод»</a:t>
            </a:r>
            <a:endParaRPr lang="ru-RU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2920" y="5357826"/>
            <a:ext cx="8183880" cy="64294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И. </a:t>
            </a:r>
            <a:r>
              <a:rPr lang="ru-RU" sz="2000" dirty="0" err="1" smtClean="0"/>
              <a:t>Билибин</a:t>
            </a:r>
            <a:endParaRPr lang="ru-RU" sz="2000" dirty="0"/>
          </a:p>
        </p:txBody>
      </p:sp>
      <p:pic>
        <p:nvPicPr>
          <p:cNvPr id="5" name="Содержимое 4" descr="12032_7f4313b612cbc5181f15f348b600a2c8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0034" y="500042"/>
            <a:ext cx="4143404" cy="4713001"/>
          </a:xfrm>
        </p:spPr>
      </p:pic>
      <p:pic>
        <p:nvPicPr>
          <p:cNvPr id="6" name="Содержимое 5" descr="12032_209f93a41d1577c9b2bf79c64d415d07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929190" y="530225"/>
            <a:ext cx="3500461" cy="4389438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Содержимое 4" descr="щлщ.jp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14350" y="1254351"/>
            <a:ext cx="3932238" cy="2941186"/>
          </a:xfrm>
        </p:spPr>
      </p:pic>
      <p:pic>
        <p:nvPicPr>
          <p:cNvPr id="6" name="Содержимое 5" descr="img11.jpg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857232"/>
            <a:ext cx="4143404" cy="4143404"/>
          </a:xfr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Аспект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134</TotalTime>
  <Words>206</Words>
  <PresentationFormat>Экран (4:3)</PresentationFormat>
  <Paragraphs>27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Аспект</vt:lpstr>
      <vt:lpstr>Русский народный костюм</vt:lpstr>
      <vt:lpstr>К. Маковский «За чаем»</vt:lpstr>
      <vt:lpstr>Цели урока</vt:lpstr>
      <vt:lpstr>Задачи урока</vt:lpstr>
      <vt:lpstr>Оборудование</vt:lpstr>
      <vt:lpstr>Зрительный ряд </vt:lpstr>
      <vt:lpstr>Н. Соколкин «Хоровод»</vt:lpstr>
      <vt:lpstr>И. Билибин</vt:lpstr>
      <vt:lpstr>Слайд 9</vt:lpstr>
      <vt:lpstr>Слайд 10</vt:lpstr>
      <vt:lpstr>Слайд 11</vt:lpstr>
      <vt:lpstr>Слайд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Русский народный костюм</dc:title>
  <dc:creator>Kristina</dc:creator>
  <cp:lastModifiedBy>Kristina</cp:lastModifiedBy>
  <cp:revision>17</cp:revision>
  <dcterms:created xsi:type="dcterms:W3CDTF">2014-11-11T01:11:15Z</dcterms:created>
  <dcterms:modified xsi:type="dcterms:W3CDTF">2014-11-11T03:40:37Z</dcterms:modified>
</cp:coreProperties>
</file>