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912E37-FC6C-42FB-8A3A-439B8201A697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AB9E0A18-F7A4-448A-A95E-C4294C9271CA}">
      <dgm:prSet phldrT="[Text]" custT="1"/>
      <dgm:spPr/>
      <dgm:t>
        <a:bodyPr/>
        <a:lstStyle/>
        <a:p>
          <a:r>
            <a:rPr lang="en-US" sz="1200" dirty="0"/>
            <a:t>Acceptance tests </a:t>
          </a:r>
        </a:p>
        <a:p>
          <a:r>
            <a:rPr lang="en-US" sz="1200" dirty="0"/>
            <a:t>(runs every quarter)</a:t>
          </a:r>
          <a:endParaRPr lang="en-SE" sz="1200" dirty="0"/>
        </a:p>
      </dgm:t>
    </dgm:pt>
    <dgm:pt modelId="{C427DEBD-B3AD-4211-81F7-2A07E2090365}" type="parTrans" cxnId="{51FA8BEA-3282-4665-9F87-95CCC5BF590F}">
      <dgm:prSet/>
      <dgm:spPr/>
      <dgm:t>
        <a:bodyPr/>
        <a:lstStyle/>
        <a:p>
          <a:endParaRPr lang="en-SE"/>
        </a:p>
      </dgm:t>
    </dgm:pt>
    <dgm:pt modelId="{6A7FC533-1642-42B3-B96D-3F04A899F853}" type="sibTrans" cxnId="{51FA8BEA-3282-4665-9F87-95CCC5BF590F}">
      <dgm:prSet/>
      <dgm:spPr/>
      <dgm:t>
        <a:bodyPr/>
        <a:lstStyle/>
        <a:p>
          <a:endParaRPr lang="en-SE"/>
        </a:p>
      </dgm:t>
    </dgm:pt>
    <dgm:pt modelId="{B94666D0-A08B-4EC3-84DE-BFFF559D7782}">
      <dgm:prSet phldrT="[Text]" custT="1"/>
      <dgm:spPr/>
      <dgm:t>
        <a:bodyPr/>
        <a:lstStyle/>
        <a:p>
          <a:r>
            <a:rPr lang="en-US" sz="1200" dirty="0"/>
            <a:t>Integration Tests </a:t>
          </a:r>
        </a:p>
        <a:p>
          <a:r>
            <a:rPr lang="en-US" sz="1200" dirty="0"/>
            <a:t>(runs every week)</a:t>
          </a:r>
          <a:endParaRPr lang="en-SE" sz="1200" dirty="0"/>
        </a:p>
      </dgm:t>
    </dgm:pt>
    <dgm:pt modelId="{58C69D6E-0324-4C83-80A7-7E069267377A}" type="parTrans" cxnId="{FBF35632-1BEE-4532-A496-D337DBA7FCC6}">
      <dgm:prSet/>
      <dgm:spPr/>
      <dgm:t>
        <a:bodyPr/>
        <a:lstStyle/>
        <a:p>
          <a:endParaRPr lang="en-SE"/>
        </a:p>
      </dgm:t>
    </dgm:pt>
    <dgm:pt modelId="{19AE8F3B-9C48-4A56-8181-8E679EA0FFB9}" type="sibTrans" cxnId="{FBF35632-1BEE-4532-A496-D337DBA7FCC6}">
      <dgm:prSet/>
      <dgm:spPr/>
      <dgm:t>
        <a:bodyPr/>
        <a:lstStyle/>
        <a:p>
          <a:endParaRPr lang="en-SE"/>
        </a:p>
      </dgm:t>
    </dgm:pt>
    <dgm:pt modelId="{883C7537-826C-4437-9A0D-10D2CF695960}">
      <dgm:prSet phldrT="[Text]" custT="1"/>
      <dgm:spPr/>
      <dgm:t>
        <a:bodyPr/>
        <a:lstStyle/>
        <a:p>
          <a:r>
            <a:rPr lang="en-US" sz="1200" dirty="0"/>
            <a:t>Unit tests </a:t>
          </a:r>
        </a:p>
        <a:p>
          <a:r>
            <a:rPr lang="en-US" sz="1200" dirty="0"/>
            <a:t>(runs with every incremental commit to GitHub)</a:t>
          </a:r>
          <a:endParaRPr lang="en-SE" sz="1200" dirty="0"/>
        </a:p>
      </dgm:t>
    </dgm:pt>
    <dgm:pt modelId="{FBFA70B2-3D17-487D-8FC8-CC45548A7AF6}" type="parTrans" cxnId="{CF7B1F06-F0D3-413B-8801-3773D705A4C8}">
      <dgm:prSet/>
      <dgm:spPr/>
      <dgm:t>
        <a:bodyPr/>
        <a:lstStyle/>
        <a:p>
          <a:endParaRPr lang="en-SE"/>
        </a:p>
      </dgm:t>
    </dgm:pt>
    <dgm:pt modelId="{4624B7A5-4501-45A2-ACA1-93B8B0F10997}" type="sibTrans" cxnId="{CF7B1F06-F0D3-413B-8801-3773D705A4C8}">
      <dgm:prSet/>
      <dgm:spPr/>
      <dgm:t>
        <a:bodyPr/>
        <a:lstStyle/>
        <a:p>
          <a:endParaRPr lang="en-SE"/>
        </a:p>
      </dgm:t>
    </dgm:pt>
    <dgm:pt modelId="{30A82182-F24A-4786-8683-4C041B76D72E}">
      <dgm:prSet phldrT="[Text]" custT="1"/>
      <dgm:spPr/>
      <dgm:t>
        <a:bodyPr/>
        <a:lstStyle/>
        <a:p>
          <a:r>
            <a:rPr lang="en-US" sz="1200" dirty="0"/>
            <a:t>System Tests </a:t>
          </a:r>
        </a:p>
        <a:p>
          <a:r>
            <a:rPr lang="en-US" sz="1200" dirty="0"/>
            <a:t>(runs every month)</a:t>
          </a:r>
          <a:endParaRPr lang="en-SE" sz="1200" dirty="0"/>
        </a:p>
      </dgm:t>
    </dgm:pt>
    <dgm:pt modelId="{EBED7A4D-44AB-449C-A3B5-BA8D858413F2}" type="parTrans" cxnId="{2B725947-310D-4479-A065-650C1E9C86AB}">
      <dgm:prSet/>
      <dgm:spPr/>
      <dgm:t>
        <a:bodyPr/>
        <a:lstStyle/>
        <a:p>
          <a:endParaRPr lang="en-SE"/>
        </a:p>
      </dgm:t>
    </dgm:pt>
    <dgm:pt modelId="{02783DC7-1276-44AC-82C4-9C7353A3C21D}" type="sibTrans" cxnId="{2B725947-310D-4479-A065-650C1E9C86AB}">
      <dgm:prSet/>
      <dgm:spPr/>
      <dgm:t>
        <a:bodyPr/>
        <a:lstStyle/>
        <a:p>
          <a:endParaRPr lang="en-SE"/>
        </a:p>
      </dgm:t>
    </dgm:pt>
    <dgm:pt modelId="{4E52EE53-8DF3-4BD0-93FB-BBFB11ECD241}" type="pres">
      <dgm:prSet presAssocID="{12912E37-FC6C-42FB-8A3A-439B8201A697}" presName="compositeShape" presStyleCnt="0">
        <dgm:presLayoutVars>
          <dgm:dir/>
          <dgm:resizeHandles/>
        </dgm:presLayoutVars>
      </dgm:prSet>
      <dgm:spPr/>
    </dgm:pt>
    <dgm:pt modelId="{FF14D350-1E61-4830-8AC9-C008ABF277EA}" type="pres">
      <dgm:prSet presAssocID="{12912E37-FC6C-42FB-8A3A-439B8201A697}" presName="pyramid" presStyleLbl="node1" presStyleIdx="0" presStyleCnt="1"/>
      <dgm:spPr/>
    </dgm:pt>
    <dgm:pt modelId="{ED1E40A4-4F33-4CE5-94F1-EF3A240240B2}" type="pres">
      <dgm:prSet presAssocID="{12912E37-FC6C-42FB-8A3A-439B8201A697}" presName="theList" presStyleCnt="0"/>
      <dgm:spPr/>
    </dgm:pt>
    <dgm:pt modelId="{F7344FAD-5499-4955-AA6F-57AC23C14256}" type="pres">
      <dgm:prSet presAssocID="{AB9E0A18-F7A4-448A-A95E-C4294C9271CA}" presName="aNode" presStyleLbl="fgAcc1" presStyleIdx="0" presStyleCnt="4" custScaleX="75572">
        <dgm:presLayoutVars>
          <dgm:bulletEnabled val="1"/>
        </dgm:presLayoutVars>
      </dgm:prSet>
      <dgm:spPr/>
    </dgm:pt>
    <dgm:pt modelId="{1BA92432-57FD-4041-B827-6522BD532FC2}" type="pres">
      <dgm:prSet presAssocID="{AB9E0A18-F7A4-448A-A95E-C4294C9271CA}" presName="aSpace" presStyleCnt="0"/>
      <dgm:spPr/>
    </dgm:pt>
    <dgm:pt modelId="{BD9B272B-C422-44AA-88F5-AC9102D957EC}" type="pres">
      <dgm:prSet presAssocID="{30A82182-F24A-4786-8683-4C041B76D72E}" presName="aNode" presStyleLbl="fgAcc1" presStyleIdx="1" presStyleCnt="4">
        <dgm:presLayoutVars>
          <dgm:bulletEnabled val="1"/>
        </dgm:presLayoutVars>
      </dgm:prSet>
      <dgm:spPr/>
    </dgm:pt>
    <dgm:pt modelId="{81C6E50C-CFC9-495D-8BBC-201AA3324AC0}" type="pres">
      <dgm:prSet presAssocID="{30A82182-F24A-4786-8683-4C041B76D72E}" presName="aSpace" presStyleCnt="0"/>
      <dgm:spPr/>
    </dgm:pt>
    <dgm:pt modelId="{982FFA68-6266-47E5-A8CC-402918F790FC}" type="pres">
      <dgm:prSet presAssocID="{B94666D0-A08B-4EC3-84DE-BFFF559D7782}" presName="aNode" presStyleLbl="fgAcc1" presStyleIdx="2" presStyleCnt="4" custScaleX="121535">
        <dgm:presLayoutVars>
          <dgm:bulletEnabled val="1"/>
        </dgm:presLayoutVars>
      </dgm:prSet>
      <dgm:spPr/>
    </dgm:pt>
    <dgm:pt modelId="{3AEA7C78-184F-4404-8661-48411D990EB1}" type="pres">
      <dgm:prSet presAssocID="{B94666D0-A08B-4EC3-84DE-BFFF559D7782}" presName="aSpace" presStyleCnt="0"/>
      <dgm:spPr/>
    </dgm:pt>
    <dgm:pt modelId="{ECDF7BB2-F9DB-4926-A96B-634FC8FEFBFF}" type="pres">
      <dgm:prSet presAssocID="{883C7537-826C-4437-9A0D-10D2CF695960}" presName="aNode" presStyleLbl="fgAcc1" presStyleIdx="3" presStyleCnt="4" custScaleX="146406">
        <dgm:presLayoutVars>
          <dgm:bulletEnabled val="1"/>
        </dgm:presLayoutVars>
      </dgm:prSet>
      <dgm:spPr/>
    </dgm:pt>
    <dgm:pt modelId="{96AA9030-D67E-4868-86DE-3944FF86D189}" type="pres">
      <dgm:prSet presAssocID="{883C7537-826C-4437-9A0D-10D2CF695960}" presName="aSpace" presStyleCnt="0"/>
      <dgm:spPr/>
    </dgm:pt>
  </dgm:ptLst>
  <dgm:cxnLst>
    <dgm:cxn modelId="{CF7B1F06-F0D3-413B-8801-3773D705A4C8}" srcId="{12912E37-FC6C-42FB-8A3A-439B8201A697}" destId="{883C7537-826C-4437-9A0D-10D2CF695960}" srcOrd="3" destOrd="0" parTransId="{FBFA70B2-3D17-487D-8FC8-CC45548A7AF6}" sibTransId="{4624B7A5-4501-45A2-ACA1-93B8B0F10997}"/>
    <dgm:cxn modelId="{3192E92B-4097-41D1-9FED-B7633D024CAB}" type="presOf" srcId="{AB9E0A18-F7A4-448A-A95E-C4294C9271CA}" destId="{F7344FAD-5499-4955-AA6F-57AC23C14256}" srcOrd="0" destOrd="0" presId="urn:microsoft.com/office/officeart/2005/8/layout/pyramid2"/>
    <dgm:cxn modelId="{FBF35632-1BEE-4532-A496-D337DBA7FCC6}" srcId="{12912E37-FC6C-42FB-8A3A-439B8201A697}" destId="{B94666D0-A08B-4EC3-84DE-BFFF559D7782}" srcOrd="2" destOrd="0" parTransId="{58C69D6E-0324-4C83-80A7-7E069267377A}" sibTransId="{19AE8F3B-9C48-4A56-8181-8E679EA0FFB9}"/>
    <dgm:cxn modelId="{C427D236-B73D-4961-A20E-FB5A26143A63}" type="presOf" srcId="{12912E37-FC6C-42FB-8A3A-439B8201A697}" destId="{4E52EE53-8DF3-4BD0-93FB-BBFB11ECD241}" srcOrd="0" destOrd="0" presId="urn:microsoft.com/office/officeart/2005/8/layout/pyramid2"/>
    <dgm:cxn modelId="{A8AB823A-7D5D-45EE-B6EA-4216C4FF2D58}" type="presOf" srcId="{B94666D0-A08B-4EC3-84DE-BFFF559D7782}" destId="{982FFA68-6266-47E5-A8CC-402918F790FC}" srcOrd="0" destOrd="0" presId="urn:microsoft.com/office/officeart/2005/8/layout/pyramid2"/>
    <dgm:cxn modelId="{2B725947-310D-4479-A065-650C1E9C86AB}" srcId="{12912E37-FC6C-42FB-8A3A-439B8201A697}" destId="{30A82182-F24A-4786-8683-4C041B76D72E}" srcOrd="1" destOrd="0" parTransId="{EBED7A4D-44AB-449C-A3B5-BA8D858413F2}" sibTransId="{02783DC7-1276-44AC-82C4-9C7353A3C21D}"/>
    <dgm:cxn modelId="{990D884A-B633-46E1-BF24-4E98FF087008}" type="presOf" srcId="{30A82182-F24A-4786-8683-4C041B76D72E}" destId="{BD9B272B-C422-44AA-88F5-AC9102D957EC}" srcOrd="0" destOrd="0" presId="urn:microsoft.com/office/officeart/2005/8/layout/pyramid2"/>
    <dgm:cxn modelId="{945C986B-3E89-4547-8BC8-A6C925FCC372}" type="presOf" srcId="{883C7537-826C-4437-9A0D-10D2CF695960}" destId="{ECDF7BB2-F9DB-4926-A96B-634FC8FEFBFF}" srcOrd="0" destOrd="0" presId="urn:microsoft.com/office/officeart/2005/8/layout/pyramid2"/>
    <dgm:cxn modelId="{51FA8BEA-3282-4665-9F87-95CCC5BF590F}" srcId="{12912E37-FC6C-42FB-8A3A-439B8201A697}" destId="{AB9E0A18-F7A4-448A-A95E-C4294C9271CA}" srcOrd="0" destOrd="0" parTransId="{C427DEBD-B3AD-4211-81F7-2A07E2090365}" sibTransId="{6A7FC533-1642-42B3-B96D-3F04A899F853}"/>
    <dgm:cxn modelId="{741FAB69-08D8-47A7-84E7-0A0F8DE1FC70}" type="presParOf" srcId="{4E52EE53-8DF3-4BD0-93FB-BBFB11ECD241}" destId="{FF14D350-1E61-4830-8AC9-C008ABF277EA}" srcOrd="0" destOrd="0" presId="urn:microsoft.com/office/officeart/2005/8/layout/pyramid2"/>
    <dgm:cxn modelId="{23AA752D-DB9E-46C3-9208-1C48DB16BB2E}" type="presParOf" srcId="{4E52EE53-8DF3-4BD0-93FB-BBFB11ECD241}" destId="{ED1E40A4-4F33-4CE5-94F1-EF3A240240B2}" srcOrd="1" destOrd="0" presId="urn:microsoft.com/office/officeart/2005/8/layout/pyramid2"/>
    <dgm:cxn modelId="{8970CC19-81E0-4794-AF54-EC3DC032A9E1}" type="presParOf" srcId="{ED1E40A4-4F33-4CE5-94F1-EF3A240240B2}" destId="{F7344FAD-5499-4955-AA6F-57AC23C14256}" srcOrd="0" destOrd="0" presId="urn:microsoft.com/office/officeart/2005/8/layout/pyramid2"/>
    <dgm:cxn modelId="{9FD252F5-1DFB-478D-809F-9012907E61C5}" type="presParOf" srcId="{ED1E40A4-4F33-4CE5-94F1-EF3A240240B2}" destId="{1BA92432-57FD-4041-B827-6522BD532FC2}" srcOrd="1" destOrd="0" presId="urn:microsoft.com/office/officeart/2005/8/layout/pyramid2"/>
    <dgm:cxn modelId="{83885DF8-C07D-4350-97E6-924DEE262180}" type="presParOf" srcId="{ED1E40A4-4F33-4CE5-94F1-EF3A240240B2}" destId="{BD9B272B-C422-44AA-88F5-AC9102D957EC}" srcOrd="2" destOrd="0" presId="urn:microsoft.com/office/officeart/2005/8/layout/pyramid2"/>
    <dgm:cxn modelId="{0FCE4FAC-6DE7-459A-BDF6-30FBD35D1D14}" type="presParOf" srcId="{ED1E40A4-4F33-4CE5-94F1-EF3A240240B2}" destId="{81C6E50C-CFC9-495D-8BBC-201AA3324AC0}" srcOrd="3" destOrd="0" presId="urn:microsoft.com/office/officeart/2005/8/layout/pyramid2"/>
    <dgm:cxn modelId="{CD931803-D36F-4E07-B7DD-2837A421D0B0}" type="presParOf" srcId="{ED1E40A4-4F33-4CE5-94F1-EF3A240240B2}" destId="{982FFA68-6266-47E5-A8CC-402918F790FC}" srcOrd="4" destOrd="0" presId="urn:microsoft.com/office/officeart/2005/8/layout/pyramid2"/>
    <dgm:cxn modelId="{901169A0-4BC3-4433-BAF6-BD29C759A98F}" type="presParOf" srcId="{ED1E40A4-4F33-4CE5-94F1-EF3A240240B2}" destId="{3AEA7C78-184F-4404-8661-48411D990EB1}" srcOrd="5" destOrd="0" presId="urn:microsoft.com/office/officeart/2005/8/layout/pyramid2"/>
    <dgm:cxn modelId="{9C967015-1E97-47BA-9F47-85F0840E73F4}" type="presParOf" srcId="{ED1E40A4-4F33-4CE5-94F1-EF3A240240B2}" destId="{ECDF7BB2-F9DB-4926-A96B-634FC8FEFBFF}" srcOrd="6" destOrd="0" presId="urn:microsoft.com/office/officeart/2005/8/layout/pyramid2"/>
    <dgm:cxn modelId="{7EA4A4E4-D276-400B-A8E6-9CAEEA7B8318}" type="presParOf" srcId="{ED1E40A4-4F33-4CE5-94F1-EF3A240240B2}" destId="{96AA9030-D67E-4868-86DE-3944FF86D189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4D350-1E61-4830-8AC9-C008ABF277EA}">
      <dsp:nvSpPr>
        <dsp:cNvPr id="0" name=""/>
        <dsp:cNvSpPr/>
      </dsp:nvSpPr>
      <dsp:spPr>
        <a:xfrm>
          <a:off x="233443" y="0"/>
          <a:ext cx="3346365" cy="334636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344FAD-5499-4955-AA6F-57AC23C14256}">
      <dsp:nvSpPr>
        <dsp:cNvPr id="0" name=""/>
        <dsp:cNvSpPr/>
      </dsp:nvSpPr>
      <dsp:spPr>
        <a:xfrm>
          <a:off x="2172297" y="334963"/>
          <a:ext cx="1643794" cy="59476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Acceptance tests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(runs every quarter)</a:t>
          </a:r>
          <a:endParaRPr lang="en-SE" sz="1200" kern="1200" dirty="0"/>
        </a:p>
      </dsp:txBody>
      <dsp:txXfrm>
        <a:off x="2201331" y="363997"/>
        <a:ext cx="1585726" cy="536696"/>
      </dsp:txXfrm>
    </dsp:sp>
    <dsp:sp modelId="{BD9B272B-C422-44AA-88F5-AC9102D957EC}">
      <dsp:nvSpPr>
        <dsp:cNvPr id="0" name=""/>
        <dsp:cNvSpPr/>
      </dsp:nvSpPr>
      <dsp:spPr>
        <a:xfrm>
          <a:off x="1906626" y="1004072"/>
          <a:ext cx="2175137" cy="59476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System Tests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(runs every month)</a:t>
          </a:r>
          <a:endParaRPr lang="en-SE" sz="1200" kern="1200" dirty="0"/>
        </a:p>
      </dsp:txBody>
      <dsp:txXfrm>
        <a:off x="1935660" y="1033106"/>
        <a:ext cx="2117069" cy="536696"/>
      </dsp:txXfrm>
    </dsp:sp>
    <dsp:sp modelId="{982FFA68-6266-47E5-A8CC-402918F790FC}">
      <dsp:nvSpPr>
        <dsp:cNvPr id="0" name=""/>
        <dsp:cNvSpPr/>
      </dsp:nvSpPr>
      <dsp:spPr>
        <a:xfrm>
          <a:off x="1672418" y="1673182"/>
          <a:ext cx="2643553" cy="59476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Integration Tests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(runs every week)</a:t>
          </a:r>
          <a:endParaRPr lang="en-SE" sz="1200" kern="1200" dirty="0"/>
        </a:p>
      </dsp:txBody>
      <dsp:txXfrm>
        <a:off x="1701452" y="1702216"/>
        <a:ext cx="2585485" cy="536696"/>
      </dsp:txXfrm>
    </dsp:sp>
    <dsp:sp modelId="{ECDF7BB2-F9DB-4926-A96B-634FC8FEFBFF}">
      <dsp:nvSpPr>
        <dsp:cNvPr id="0" name=""/>
        <dsp:cNvSpPr/>
      </dsp:nvSpPr>
      <dsp:spPr>
        <a:xfrm>
          <a:off x="1401928" y="2342292"/>
          <a:ext cx="3184531" cy="59476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Unit tests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(runs with every incremental commit to GitHub)</a:t>
          </a:r>
          <a:endParaRPr lang="en-SE" sz="1200" kern="1200" dirty="0"/>
        </a:p>
      </dsp:txBody>
      <dsp:txXfrm>
        <a:off x="1430962" y="2371326"/>
        <a:ext cx="3126463" cy="5366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AB66F-B6E3-ADA8-F5F6-82BE7205E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A2668-3B0B-01A9-5659-EDE7053BA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A29DC-D892-28D0-F869-C92BCA304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5B9-16FF-49DD-8810-FE370F4E3113}" type="datetimeFigureOut">
              <a:rPr lang="en-SE" smtClean="0"/>
              <a:t>2024-07-29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211FB-4B17-799A-27C5-7454DB012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79999-1995-D1C6-BD15-784DBA742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AC7F-06FF-4A9E-8EC3-9F213C9F6B5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5655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FB62D-4D57-7423-E688-F4C00601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13C90-9FB5-21B6-2172-F81927CF9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B6403-033C-2430-DB08-2E2B737C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5B9-16FF-49DD-8810-FE370F4E3113}" type="datetimeFigureOut">
              <a:rPr lang="en-SE" smtClean="0"/>
              <a:t>2024-07-29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04C8D-9897-8CD4-CC50-9690C19EA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0C30D-A31F-8E07-5FB1-7C4DB063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AC7F-06FF-4A9E-8EC3-9F213C9F6B5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3479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FECB6C-F46F-10D5-16F3-7E5F4BF51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77998-CB14-F904-7C2F-48174051D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269EB-BC66-D2CE-B1F2-AF1D3137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5B9-16FF-49DD-8810-FE370F4E3113}" type="datetimeFigureOut">
              <a:rPr lang="en-SE" smtClean="0"/>
              <a:t>2024-07-29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0CCCB-90CA-E01A-3237-B648B2D1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94827-EC0B-B645-C883-786B03863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AC7F-06FF-4A9E-8EC3-9F213C9F6B5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0972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071F7-8E44-FF9A-0D22-EFB132C73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3A05C-94E3-EED7-B985-E1020CDC4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4F1FA-D436-E66A-A45C-A423FD787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5B9-16FF-49DD-8810-FE370F4E3113}" type="datetimeFigureOut">
              <a:rPr lang="en-SE" smtClean="0"/>
              <a:t>2024-07-29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B2C99-9CAF-1EED-EB4A-778DC88AD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2E0D1-1B05-FA2F-C45D-1749C487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AC7F-06FF-4A9E-8EC3-9F213C9F6B5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9080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97FE-B502-8E8B-C03C-5542BCA83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67113-E537-1BD9-80B3-9FBEA9CA8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993A6-E766-06C4-F1A8-3D3743B3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5B9-16FF-49DD-8810-FE370F4E3113}" type="datetimeFigureOut">
              <a:rPr lang="en-SE" smtClean="0"/>
              <a:t>2024-07-29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16C54-2E1A-7445-B31D-4CB686882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1A47D-3D6E-B90F-E7F9-7CE45FC7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AC7F-06FF-4A9E-8EC3-9F213C9F6B5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44279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C7BB3-4870-9D84-14E3-70FD251AF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F0622-C72B-7B3A-841A-D57491FD2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F0185-5405-FEEF-C091-2C579F63E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FBE4F-6ACC-F880-AC70-3AAFDB7C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5B9-16FF-49DD-8810-FE370F4E3113}" type="datetimeFigureOut">
              <a:rPr lang="en-SE" smtClean="0"/>
              <a:t>2024-07-29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4F043-0709-5C2C-9CCC-9A966BD6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8E52B-1C3F-BD30-C143-40F290B6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AC7F-06FF-4A9E-8EC3-9F213C9F6B5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48943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6BBD7-2F3C-A894-4855-AF0E0F8F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DE53F-FAD7-054C-311A-F4BA23282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0A8AF-975E-670F-BEBA-B3C3A61FD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7B891-A664-EA71-4880-289E9A453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05AB1-085B-D3CA-8716-7E1CC645C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5FF30A-6843-8750-D435-78D5C9007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5B9-16FF-49DD-8810-FE370F4E3113}" type="datetimeFigureOut">
              <a:rPr lang="en-SE" smtClean="0"/>
              <a:t>2024-07-29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B05525-2A84-F3A5-621C-76E0F5EEB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A5E66F-6E73-3F07-AD8C-19189018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AC7F-06FF-4A9E-8EC3-9F213C9F6B5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4902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84541-BF9F-0F8C-CB6E-2D3F9413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A5C314-FB4B-CD94-77BA-B8B45C4F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5B9-16FF-49DD-8810-FE370F4E3113}" type="datetimeFigureOut">
              <a:rPr lang="en-SE" smtClean="0"/>
              <a:t>2024-07-29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12905-D04F-F92D-5BAA-957A916D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98692-128B-B86C-EF8B-3369B4AA2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AC7F-06FF-4A9E-8EC3-9F213C9F6B5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577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45C11B-AAB9-D344-DF46-F5F38E61C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5B9-16FF-49DD-8810-FE370F4E3113}" type="datetimeFigureOut">
              <a:rPr lang="en-SE" smtClean="0"/>
              <a:t>2024-07-29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D3D9A6-6D12-77D1-7409-0076C63BB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61CDC-44E0-4737-EF1C-E6191C254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AC7F-06FF-4A9E-8EC3-9F213C9F6B5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028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EEF8B-381A-DB74-80AC-BCE22A941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60C10-1CC2-5F67-87D4-F4A222338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B8996-3877-A159-70B8-9064420F1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E85D4-D8C3-E30B-C282-8F46C6F50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5B9-16FF-49DD-8810-FE370F4E3113}" type="datetimeFigureOut">
              <a:rPr lang="en-SE" smtClean="0"/>
              <a:t>2024-07-29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3DCDA-EED7-0A97-3F99-8A06AE19C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80BF3-32CB-A253-8A5E-F61379E07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AC7F-06FF-4A9E-8EC3-9F213C9F6B5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9575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5BEA-0CF8-FCAD-134C-90BA2B540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BA1E7B-BAC0-5F48-F25D-9A406EFBBC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DC734-0AAB-A3F7-140A-1F8CB3916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5B251-3FBE-8929-95D8-4427909A0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5B9-16FF-49DD-8810-FE370F4E3113}" type="datetimeFigureOut">
              <a:rPr lang="en-SE" smtClean="0"/>
              <a:t>2024-07-29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0212D-13E2-4196-BDCD-3A149EEF7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456A8-DB8B-44C2-0F86-48315C04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AC7F-06FF-4A9E-8EC3-9F213C9F6B5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228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091B50-AB63-7EDC-8EEA-37B1C8DF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A3B87-3D38-8D6E-7AE4-491401729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95B98-2DCA-11EB-A0CF-432DA48B6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275B9-16FF-49DD-8810-FE370F4E3113}" type="datetimeFigureOut">
              <a:rPr lang="en-SE" smtClean="0"/>
              <a:t>2024-07-29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D9A47-1D0E-8FAF-2247-D8FFEE7B0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C045B-1187-7972-8EF8-1CC5C9380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AAC7F-06FF-4A9E-8EC3-9F213C9F6B5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9031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 - The GitHub Blog">
            <a:extLst>
              <a:ext uri="{FF2B5EF4-FFF2-40B4-BE49-F238E27FC236}">
                <a16:creationId xmlns:a16="http://schemas.microsoft.com/office/drawing/2014/main" id="{15D51750-23EC-902D-9734-DE186AE27B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8" r="22444"/>
          <a:stretch/>
        </p:blipFill>
        <p:spPr bwMode="auto">
          <a:xfrm>
            <a:off x="3547804" y="954516"/>
            <a:ext cx="630315" cy="73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roduction to Docker. Docker is an open-source software… | by Anshul  Ganvir | Medium">
            <a:extLst>
              <a:ext uri="{FF2B5EF4-FFF2-40B4-BE49-F238E27FC236}">
                <a16:creationId xmlns:a16="http://schemas.microsoft.com/office/drawing/2014/main" id="{C7249F83-0DA9-E765-09DA-9BC1C7504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829" y="4376274"/>
            <a:ext cx="1049762" cy="74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D2260A-74D4-27A5-B39A-4645FC9460D2}"/>
              </a:ext>
            </a:extLst>
          </p:cNvPr>
          <p:cNvSpPr/>
          <p:nvPr/>
        </p:nvSpPr>
        <p:spPr>
          <a:xfrm>
            <a:off x="3595251" y="1819087"/>
            <a:ext cx="1866917" cy="2557187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29681938-0482-0890-C92C-61E8CB4CBE91}"/>
              </a:ext>
            </a:extLst>
          </p:cNvPr>
          <p:cNvGrpSpPr/>
          <p:nvPr/>
        </p:nvGrpSpPr>
        <p:grpSpPr>
          <a:xfrm>
            <a:off x="1573181" y="2505229"/>
            <a:ext cx="1239986" cy="2304351"/>
            <a:chOff x="1716125" y="1418270"/>
            <a:chExt cx="1239986" cy="23043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A35952F-49C2-B12B-AE9B-08157A130D12}"/>
                </a:ext>
              </a:extLst>
            </p:cNvPr>
            <p:cNvSpPr/>
            <p:nvPr/>
          </p:nvSpPr>
          <p:spPr>
            <a:xfrm>
              <a:off x="1747997" y="1418270"/>
              <a:ext cx="869283" cy="10040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CE08BA-D715-C2CC-F4EB-60A0C6EF0558}"/>
                </a:ext>
              </a:extLst>
            </p:cNvPr>
            <p:cNvSpPr/>
            <p:nvPr/>
          </p:nvSpPr>
          <p:spPr>
            <a:xfrm>
              <a:off x="1747997" y="2689047"/>
              <a:ext cx="869283" cy="10040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9838C4-777F-46BC-163D-D5FC1CA6A6D7}"/>
                </a:ext>
              </a:extLst>
            </p:cNvPr>
            <p:cNvSpPr/>
            <p:nvPr/>
          </p:nvSpPr>
          <p:spPr>
            <a:xfrm>
              <a:off x="2086828" y="1951367"/>
              <a:ext cx="869283" cy="10040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C02A89B-9D78-6CF3-3C65-383798BC3357}"/>
                </a:ext>
              </a:extLst>
            </p:cNvPr>
            <p:cNvSpPr txBox="1"/>
            <p:nvPr/>
          </p:nvSpPr>
          <p:spPr>
            <a:xfrm>
              <a:off x="1716125" y="3014735"/>
              <a:ext cx="10039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Containers for running Automates CICD pipeline runs to ensure scalability</a:t>
              </a:r>
              <a:endParaRPr lang="en-SE" sz="800" dirty="0"/>
            </a:p>
          </p:txBody>
        </p:sp>
      </p:grpSp>
      <p:pic>
        <p:nvPicPr>
          <p:cNvPr id="1030" name="Picture 6" descr="Working With Docker-Hub. Let's push and pull images from and on… | by Vikas  Tiwari | Medium">
            <a:extLst>
              <a:ext uri="{FF2B5EF4-FFF2-40B4-BE49-F238E27FC236}">
                <a16:creationId xmlns:a16="http://schemas.microsoft.com/office/drawing/2014/main" id="{21DE98FC-E142-C17A-872A-96A25EFD7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201" y="513572"/>
            <a:ext cx="1092204" cy="61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B73446-7B33-3337-CBE8-5C6B54EAD76E}"/>
              </a:ext>
            </a:extLst>
          </p:cNvPr>
          <p:cNvSpPr txBox="1"/>
          <p:nvPr/>
        </p:nvSpPr>
        <p:spPr>
          <a:xfrm>
            <a:off x="3595251" y="4037720"/>
            <a:ext cx="1866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Docker Container Serving as central place to host &amp; initialize CICD pipelines</a:t>
            </a:r>
            <a:endParaRPr lang="en-SE" sz="800" dirty="0"/>
          </a:p>
        </p:txBody>
      </p:sp>
      <p:pic>
        <p:nvPicPr>
          <p:cNvPr id="1032" name="Picture 8" descr="Bitnami - Wikipedia">
            <a:extLst>
              <a:ext uri="{FF2B5EF4-FFF2-40B4-BE49-F238E27FC236}">
                <a16:creationId xmlns:a16="http://schemas.microsoft.com/office/drawing/2014/main" id="{A57135CC-D9F2-75A3-50AC-E62DBF3B6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046" y="1932207"/>
            <a:ext cx="984884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39A8D4F-F923-C4E6-90CE-0B97A7A73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046" y="2383881"/>
            <a:ext cx="1240749" cy="39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7B3B0C9D-61BF-8979-C504-6C84DF443B71}"/>
              </a:ext>
            </a:extLst>
          </p:cNvPr>
          <p:cNvGrpSpPr/>
          <p:nvPr/>
        </p:nvGrpSpPr>
        <p:grpSpPr>
          <a:xfrm>
            <a:off x="6458032" y="1819087"/>
            <a:ext cx="1790061" cy="1286913"/>
            <a:chOff x="7900566" y="1803739"/>
            <a:chExt cx="1790061" cy="128691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6D9303-79F6-2E3C-BA27-0FE949E7BC98}"/>
                </a:ext>
              </a:extLst>
            </p:cNvPr>
            <p:cNvSpPr/>
            <p:nvPr/>
          </p:nvSpPr>
          <p:spPr>
            <a:xfrm>
              <a:off x="7951164" y="1803739"/>
              <a:ext cx="1739463" cy="127859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83A80D-7BB0-8115-58CD-B355CA6B3F82}"/>
                </a:ext>
              </a:extLst>
            </p:cNvPr>
            <p:cNvSpPr txBox="1"/>
            <p:nvPr/>
          </p:nvSpPr>
          <p:spPr>
            <a:xfrm>
              <a:off x="7948882" y="2752098"/>
              <a:ext cx="1229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Artifactory: Repository to maintain versions</a:t>
              </a:r>
              <a:endParaRPr lang="en-SE" sz="800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96D24BA-626D-4517-A942-A273C356700C}"/>
                </a:ext>
              </a:extLst>
            </p:cNvPr>
            <p:cNvGrpSpPr/>
            <p:nvPr/>
          </p:nvGrpSpPr>
          <p:grpSpPr>
            <a:xfrm>
              <a:off x="7900566" y="1878798"/>
              <a:ext cx="554483" cy="443375"/>
              <a:chOff x="6679236" y="1901963"/>
              <a:chExt cx="554483" cy="443375"/>
            </a:xfrm>
          </p:grpSpPr>
          <p:pic>
            <p:nvPicPr>
              <p:cNvPr id="1042" name="Picture 18" descr="@openclover">
                <a:extLst>
                  <a:ext uri="{FF2B5EF4-FFF2-40B4-BE49-F238E27FC236}">
                    <a16:creationId xmlns:a16="http://schemas.microsoft.com/office/drawing/2014/main" id="{F15AE7B1-D271-1A60-DCE5-5A0AD986AC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57374" y="1901963"/>
                <a:ext cx="338554" cy="338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F757EB-43AA-AED2-C976-B1D80C053B8F}"/>
                  </a:ext>
                </a:extLst>
              </p:cNvPr>
              <p:cNvSpPr txBox="1"/>
              <p:nvPr/>
            </p:nvSpPr>
            <p:spPr>
              <a:xfrm>
                <a:off x="6679236" y="2160672"/>
                <a:ext cx="554483" cy="184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600" i="0" dirty="0" err="1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OpenClover</a:t>
                </a:r>
                <a:endParaRPr lang="en-US" sz="600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-apple-system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C53AD5-A89F-24FF-7E54-C04709F359E1}"/>
                </a:ext>
              </a:extLst>
            </p:cNvPr>
            <p:cNvSpPr txBox="1"/>
            <p:nvPr/>
          </p:nvSpPr>
          <p:spPr>
            <a:xfrm>
              <a:off x="8317055" y="1878798"/>
              <a:ext cx="86113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-apple-system"/>
                </a:rPr>
                <a:t>Jenkins Coverage Plugin</a:t>
              </a:r>
            </a:p>
          </p:txBody>
        </p:sp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3D8A6B0F-953C-7073-3BD4-750B570089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7821" y="1885964"/>
              <a:ext cx="430470" cy="436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Picture 20">
            <a:extLst>
              <a:ext uri="{FF2B5EF4-FFF2-40B4-BE49-F238E27FC236}">
                <a16:creationId xmlns:a16="http://schemas.microsoft.com/office/drawing/2014/main" id="{C0C0746B-0219-39B5-5E22-D5D4ABEC1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046" y="2820280"/>
            <a:ext cx="430470" cy="43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D6134E3-366C-7421-6A65-5B1D55F575BD}"/>
              </a:ext>
            </a:extLst>
          </p:cNvPr>
          <p:cNvSpPr txBox="1"/>
          <p:nvPr/>
        </p:nvSpPr>
        <p:spPr>
          <a:xfrm>
            <a:off x="4104600" y="2796085"/>
            <a:ext cx="8611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Jenkins Coverage Plugin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4185CB7-37FD-109C-E656-36ECA2F35CAD}"/>
              </a:ext>
            </a:extLst>
          </p:cNvPr>
          <p:cNvGrpSpPr/>
          <p:nvPr/>
        </p:nvGrpSpPr>
        <p:grpSpPr>
          <a:xfrm>
            <a:off x="4974611" y="2823624"/>
            <a:ext cx="554483" cy="443375"/>
            <a:chOff x="6679236" y="1901963"/>
            <a:chExt cx="554483" cy="443375"/>
          </a:xfrm>
        </p:grpSpPr>
        <p:pic>
          <p:nvPicPr>
            <p:cNvPr id="24" name="Picture 18" descr="@openclover">
              <a:extLst>
                <a:ext uri="{FF2B5EF4-FFF2-40B4-BE49-F238E27FC236}">
                  <a16:creationId xmlns:a16="http://schemas.microsoft.com/office/drawing/2014/main" id="{EE86C543-8317-C244-151B-CABBDF6E4F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7374" y="1901963"/>
              <a:ext cx="338554" cy="338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7A034D9-B2C3-0DE6-70F5-87CC992F24DB}"/>
                </a:ext>
              </a:extLst>
            </p:cNvPr>
            <p:cNvSpPr txBox="1"/>
            <p:nvPr/>
          </p:nvSpPr>
          <p:spPr>
            <a:xfrm>
              <a:off x="6679236" y="2160672"/>
              <a:ext cx="554483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600" i="0" dirty="0" err="1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-apple-system"/>
                </a:rPr>
                <a:t>OpenClover</a:t>
              </a:r>
              <a:endParaRPr lang="en-US" sz="60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endParaRPr>
            </a:p>
          </p:txBody>
        </p:sp>
      </p:grp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AFB75BF-FB5F-745B-F9BB-ECCB40301D09}"/>
              </a:ext>
            </a:extLst>
          </p:cNvPr>
          <p:cNvCxnSpPr>
            <a:cxnSpLocks/>
            <a:stCxn id="1030" idx="2"/>
            <a:endCxn id="9" idx="0"/>
          </p:cNvCxnSpPr>
          <p:nvPr/>
        </p:nvCxnSpPr>
        <p:spPr>
          <a:xfrm rot="16200000" flipH="1">
            <a:off x="6039257" y="479982"/>
            <a:ext cx="691150" cy="19870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827AC49-FF6D-648A-7E8D-90AFB31462F4}"/>
              </a:ext>
            </a:extLst>
          </p:cNvPr>
          <p:cNvCxnSpPr>
            <a:cxnSpLocks/>
            <a:stCxn id="9" idx="2"/>
            <a:endCxn id="1050" idx="3"/>
          </p:cNvCxnSpPr>
          <p:nvPr/>
        </p:nvCxnSpPr>
        <p:spPr>
          <a:xfrm rot="16200000" flipH="1">
            <a:off x="7119426" y="3356616"/>
            <a:ext cx="583023" cy="65151"/>
          </a:xfrm>
          <a:prstGeom prst="bentConnector4">
            <a:avLst>
              <a:gd name="adj1" fmla="val 21442"/>
              <a:gd name="adj2" fmla="val 5684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FB36CDF-F2F8-C885-200B-4CDE8D317AB2}"/>
              </a:ext>
            </a:extLst>
          </p:cNvPr>
          <p:cNvSpPr txBox="1"/>
          <p:nvPr/>
        </p:nvSpPr>
        <p:spPr>
          <a:xfrm>
            <a:off x="5873325" y="1164445"/>
            <a:ext cx="1169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Scheduled pulls into secure environment</a:t>
            </a:r>
            <a:endParaRPr lang="en-SE" sz="800" dirty="0"/>
          </a:p>
        </p:txBody>
      </p: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AC389887-C8BC-6E9F-0A84-2BAF50B7977F}"/>
              </a:ext>
            </a:extLst>
          </p:cNvPr>
          <p:cNvGrpSpPr/>
          <p:nvPr/>
        </p:nvGrpSpPr>
        <p:grpSpPr>
          <a:xfrm>
            <a:off x="1382178" y="4912536"/>
            <a:ext cx="1739463" cy="1278594"/>
            <a:chOff x="1548269" y="3875645"/>
            <a:chExt cx="1739463" cy="127859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1724C0-869F-45E2-81D1-F9E0B9051BC3}"/>
                </a:ext>
              </a:extLst>
            </p:cNvPr>
            <p:cNvSpPr/>
            <p:nvPr/>
          </p:nvSpPr>
          <p:spPr>
            <a:xfrm>
              <a:off x="1548269" y="3875645"/>
              <a:ext cx="1739463" cy="127859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AC862C-948E-1E12-37F9-1B0F95A2062D}"/>
                </a:ext>
              </a:extLst>
            </p:cNvPr>
            <p:cNvSpPr txBox="1"/>
            <p:nvPr/>
          </p:nvSpPr>
          <p:spPr>
            <a:xfrm>
              <a:off x="1548269" y="4779976"/>
              <a:ext cx="17394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Visualization layer to monitor pipeline results and logs</a:t>
              </a:r>
              <a:endParaRPr lang="en-SE" sz="800" dirty="0"/>
            </a:p>
          </p:txBody>
        </p:sp>
        <p:pic>
          <p:nvPicPr>
            <p:cNvPr id="1046" name="Picture 22" descr="Coverage | Jenkins plugin">
              <a:extLst>
                <a:ext uri="{FF2B5EF4-FFF2-40B4-BE49-F238E27FC236}">
                  <a16:creationId xmlns:a16="http://schemas.microsoft.com/office/drawing/2014/main" id="{D1B9636D-C6E8-B02D-AC4D-4A47A53B48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9624" y="4461208"/>
              <a:ext cx="976937" cy="375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Coverage | Jenkins plugin">
              <a:extLst>
                <a:ext uri="{FF2B5EF4-FFF2-40B4-BE49-F238E27FC236}">
                  <a16:creationId xmlns:a16="http://schemas.microsoft.com/office/drawing/2014/main" id="{AF9EAC11-E0BA-0905-2009-FEC698F12D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1473" y="3914943"/>
              <a:ext cx="1343487" cy="546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CFF74E9-639A-4A56-3F35-ACD45C0090B6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rot="10800000" flipV="1">
            <a:off x="2813167" y="3097681"/>
            <a:ext cx="782084" cy="44265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1F8DCE6-89F1-4FCE-8EAD-9E6003119D42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rot="10800000">
            <a:off x="2474337" y="3007237"/>
            <a:ext cx="1120915" cy="9044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D2B6731-B9C1-988D-A69A-7A6A20F5F32A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rot="10800000" flipV="1">
            <a:off x="2474337" y="3097681"/>
            <a:ext cx="1120915" cy="118033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A217111A-76F0-74EB-3B94-EDC3B85E934D}"/>
              </a:ext>
            </a:extLst>
          </p:cNvPr>
          <p:cNvCxnSpPr>
            <a:cxnSpLocks/>
            <a:stCxn id="5" idx="1"/>
            <a:endCxn id="12" idx="3"/>
          </p:cNvCxnSpPr>
          <p:nvPr/>
        </p:nvCxnSpPr>
        <p:spPr>
          <a:xfrm rot="10800000" flipV="1">
            <a:off x="3121641" y="3097681"/>
            <a:ext cx="473610" cy="24541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8FE98846-0B46-B221-3826-E2B9B1D76CEE}"/>
              </a:ext>
            </a:extLst>
          </p:cNvPr>
          <p:cNvCxnSpPr>
            <a:cxnSpLocks/>
            <a:stCxn id="5" idx="0"/>
            <a:endCxn id="1026" idx="3"/>
          </p:cNvCxnSpPr>
          <p:nvPr/>
        </p:nvCxnSpPr>
        <p:spPr>
          <a:xfrm rot="16200000" flipV="1">
            <a:off x="4104601" y="1394977"/>
            <a:ext cx="497628" cy="350591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BB1B0F0-A2AB-84E0-1B17-6A183FB2AC19}"/>
              </a:ext>
            </a:extLst>
          </p:cNvPr>
          <p:cNvSpPr txBox="1"/>
          <p:nvPr/>
        </p:nvSpPr>
        <p:spPr>
          <a:xfrm>
            <a:off x="6044931" y="4013697"/>
            <a:ext cx="1398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Build scripts to automates test environment setup and configuration</a:t>
            </a:r>
            <a:endParaRPr lang="en-SE" sz="800" dirty="0"/>
          </a:p>
        </p:txBody>
      </p:sp>
      <p:pic>
        <p:nvPicPr>
          <p:cNvPr id="1050" name="Picture 26" descr="Updating a Container with Docker Compose">
            <a:extLst>
              <a:ext uri="{FF2B5EF4-FFF2-40B4-BE49-F238E27FC236}">
                <a16:creationId xmlns:a16="http://schemas.microsoft.com/office/drawing/2014/main" id="{7FC65DD0-111A-2BA1-9FDF-64C38929D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6" t="10721" r="8179" b="11318"/>
          <a:stretch/>
        </p:blipFill>
        <p:spPr bwMode="auto">
          <a:xfrm>
            <a:off x="5969819" y="3347710"/>
            <a:ext cx="1473694" cy="66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36E391B3-0F6B-B486-8BCC-0AE5D9BE28C2}"/>
              </a:ext>
            </a:extLst>
          </p:cNvPr>
          <p:cNvCxnSpPr>
            <a:cxnSpLocks/>
            <a:stCxn id="1050" idx="1"/>
            <a:endCxn id="25" idx="3"/>
          </p:cNvCxnSpPr>
          <p:nvPr/>
        </p:nvCxnSpPr>
        <p:spPr>
          <a:xfrm rot="10800000">
            <a:off x="5529095" y="3174666"/>
            <a:ext cx="440725" cy="5060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2" name="Picture 28">
            <a:extLst>
              <a:ext uri="{FF2B5EF4-FFF2-40B4-BE49-F238E27FC236}">
                <a16:creationId xmlns:a16="http://schemas.microsoft.com/office/drawing/2014/main" id="{712BAFB8-5F22-273F-B650-3FA006CFC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420" y="2453373"/>
            <a:ext cx="608203" cy="25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8">
            <a:extLst>
              <a:ext uri="{FF2B5EF4-FFF2-40B4-BE49-F238E27FC236}">
                <a16:creationId xmlns:a16="http://schemas.microsoft.com/office/drawing/2014/main" id="{E630D944-B7EC-956B-954F-E7F8A4FD1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728" y="3374200"/>
            <a:ext cx="608203" cy="25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10 Best Python/Django IDEs and Code Editors">
            <a:extLst>
              <a:ext uri="{FF2B5EF4-FFF2-40B4-BE49-F238E27FC236}">
                <a16:creationId xmlns:a16="http://schemas.microsoft.com/office/drawing/2014/main" id="{A938D30D-FE62-5662-06D8-A3D4206DC4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4" t="13074" r="10057" b="11845"/>
          <a:stretch/>
        </p:blipFill>
        <p:spPr bwMode="auto">
          <a:xfrm>
            <a:off x="297318" y="499879"/>
            <a:ext cx="1988517" cy="164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28">
            <a:extLst>
              <a:ext uri="{FF2B5EF4-FFF2-40B4-BE49-F238E27FC236}">
                <a16:creationId xmlns:a16="http://schemas.microsoft.com/office/drawing/2014/main" id="{F9AC1026-FBC1-A8F1-6166-E1A527CA3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055" y="1077590"/>
            <a:ext cx="405528" cy="16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0" name="Connector: Elbow 1059">
            <a:extLst>
              <a:ext uri="{FF2B5EF4-FFF2-40B4-BE49-F238E27FC236}">
                <a16:creationId xmlns:a16="http://schemas.microsoft.com/office/drawing/2014/main" id="{CE781630-6528-955A-CD15-77F5C1F22167}"/>
              </a:ext>
            </a:extLst>
          </p:cNvPr>
          <p:cNvCxnSpPr>
            <a:cxnSpLocks/>
            <a:stCxn id="1026" idx="1"/>
            <a:endCxn id="1056" idx="3"/>
          </p:cNvCxnSpPr>
          <p:nvPr/>
        </p:nvCxnSpPr>
        <p:spPr>
          <a:xfrm flipH="1">
            <a:off x="2285835" y="1321459"/>
            <a:ext cx="1261969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Connector: Elbow 1059">
            <a:extLst>
              <a:ext uri="{FF2B5EF4-FFF2-40B4-BE49-F238E27FC236}">
                <a16:creationId xmlns:a16="http://schemas.microsoft.com/office/drawing/2014/main" id="{89B182F2-EA47-8E41-0E9A-62BB0E844709}"/>
              </a:ext>
            </a:extLst>
          </p:cNvPr>
          <p:cNvCxnSpPr>
            <a:cxnSpLocks/>
          </p:cNvCxnSpPr>
          <p:nvPr/>
        </p:nvCxnSpPr>
        <p:spPr>
          <a:xfrm flipV="1">
            <a:off x="2251909" y="1398877"/>
            <a:ext cx="1247109" cy="1397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00AE6958-05A5-AC8F-D3A5-F1EDD635DF9A}"/>
              </a:ext>
            </a:extLst>
          </p:cNvPr>
          <p:cNvGrpSpPr/>
          <p:nvPr/>
        </p:nvGrpSpPr>
        <p:grpSpPr>
          <a:xfrm>
            <a:off x="159527" y="2048049"/>
            <a:ext cx="573585" cy="487650"/>
            <a:chOff x="159527" y="2048049"/>
            <a:chExt cx="573585" cy="487650"/>
          </a:xfrm>
        </p:grpSpPr>
        <p:pic>
          <p:nvPicPr>
            <p:cNvPr id="1067" name="Picture 34" descr="Developer - Free people icons">
              <a:extLst>
                <a:ext uri="{FF2B5EF4-FFF2-40B4-BE49-F238E27FC236}">
                  <a16:creationId xmlns:a16="http://schemas.microsoft.com/office/drawing/2014/main" id="{DAE6EFA1-66B9-7FCB-FCD3-9C60FD65F3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527" y="2048049"/>
              <a:ext cx="369301" cy="369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9" name="Picture 34" descr="Developer - Free people icons">
              <a:extLst>
                <a:ext uri="{FF2B5EF4-FFF2-40B4-BE49-F238E27FC236}">
                  <a16:creationId xmlns:a16="http://schemas.microsoft.com/office/drawing/2014/main" id="{89CB3866-B2C1-8A64-4500-077EB326AC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811" y="2074307"/>
              <a:ext cx="369301" cy="369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8" name="Picture 34" descr="Developer - Free people icons">
              <a:extLst>
                <a:ext uri="{FF2B5EF4-FFF2-40B4-BE49-F238E27FC236}">
                  <a16:creationId xmlns:a16="http://schemas.microsoft.com/office/drawing/2014/main" id="{52A4F864-8908-F1D4-828D-85DFD12F94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282" y="2166398"/>
              <a:ext cx="369301" cy="369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3666C354-FF72-1203-686C-77917E2DB80C}"/>
              </a:ext>
            </a:extLst>
          </p:cNvPr>
          <p:cNvGrpSpPr/>
          <p:nvPr/>
        </p:nvGrpSpPr>
        <p:grpSpPr>
          <a:xfrm>
            <a:off x="940810" y="5850895"/>
            <a:ext cx="573585" cy="487650"/>
            <a:chOff x="159527" y="2048049"/>
            <a:chExt cx="573585" cy="487650"/>
          </a:xfrm>
        </p:grpSpPr>
        <p:pic>
          <p:nvPicPr>
            <p:cNvPr id="1073" name="Picture 34" descr="Developer - Free people icons">
              <a:extLst>
                <a:ext uri="{FF2B5EF4-FFF2-40B4-BE49-F238E27FC236}">
                  <a16:creationId xmlns:a16="http://schemas.microsoft.com/office/drawing/2014/main" id="{7F358138-F341-A050-5A7E-8790DA24C8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527" y="2048049"/>
              <a:ext cx="369301" cy="369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4" name="Picture 34" descr="Developer - Free people icons">
              <a:extLst>
                <a:ext uri="{FF2B5EF4-FFF2-40B4-BE49-F238E27FC236}">
                  <a16:creationId xmlns:a16="http://schemas.microsoft.com/office/drawing/2014/main" id="{66D519DB-3B17-A4F8-21B6-B036BAE55E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811" y="2074307"/>
              <a:ext cx="369301" cy="369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5" name="Picture 34" descr="Developer - Free people icons">
              <a:extLst>
                <a:ext uri="{FF2B5EF4-FFF2-40B4-BE49-F238E27FC236}">
                  <a16:creationId xmlns:a16="http://schemas.microsoft.com/office/drawing/2014/main" id="{82E4AA6E-64C2-3A55-0A78-DF9148CB11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282" y="2166398"/>
              <a:ext cx="369301" cy="369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76" name="Connector: Elbow 1075">
            <a:extLst>
              <a:ext uri="{FF2B5EF4-FFF2-40B4-BE49-F238E27FC236}">
                <a16:creationId xmlns:a16="http://schemas.microsoft.com/office/drawing/2014/main" id="{1C249647-C152-859A-70C2-7347910FD997}"/>
              </a:ext>
            </a:extLst>
          </p:cNvPr>
          <p:cNvCxnSpPr>
            <a:cxnSpLocks/>
            <a:stCxn id="1068" idx="2"/>
            <a:endCxn id="1073" idx="1"/>
          </p:cNvCxnSpPr>
          <p:nvPr/>
        </p:nvCxnSpPr>
        <p:spPr>
          <a:xfrm rot="16200000" flipH="1">
            <a:off x="-1063552" y="4031183"/>
            <a:ext cx="3499847" cy="508877"/>
          </a:xfrm>
          <a:prstGeom prst="bentConnector2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9" name="TextBox 1078">
            <a:extLst>
              <a:ext uri="{FF2B5EF4-FFF2-40B4-BE49-F238E27FC236}">
                <a16:creationId xmlns:a16="http://schemas.microsoft.com/office/drawing/2014/main" id="{5C1FEA96-E0EC-810B-DDB9-1B875725A71C}"/>
              </a:ext>
            </a:extLst>
          </p:cNvPr>
          <p:cNvSpPr txBox="1"/>
          <p:nvPr/>
        </p:nvSpPr>
        <p:spPr>
          <a:xfrm>
            <a:off x="4104600" y="5328822"/>
            <a:ext cx="3273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2. Extended product vision for customized platform for automated testing as a part of CICD </a:t>
            </a:r>
            <a:endParaRPr lang="en-SE" sz="1600" dirty="0"/>
          </a:p>
        </p:txBody>
      </p:sp>
      <p:pic>
        <p:nvPicPr>
          <p:cNvPr id="1195" name="Picture 1194">
            <a:extLst>
              <a:ext uri="{FF2B5EF4-FFF2-40B4-BE49-F238E27FC236}">
                <a16:creationId xmlns:a16="http://schemas.microsoft.com/office/drawing/2014/main" id="{E4ACBBAE-7B54-120C-9304-2EDF00AD4BB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86444" y="453963"/>
            <a:ext cx="8102286" cy="58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01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 - The GitHub Blog">
            <a:extLst>
              <a:ext uri="{FF2B5EF4-FFF2-40B4-BE49-F238E27FC236}">
                <a16:creationId xmlns:a16="http://schemas.microsoft.com/office/drawing/2014/main" id="{15D51750-23EC-902D-9734-DE186AE27B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8" r="22444"/>
          <a:stretch/>
        </p:blipFill>
        <p:spPr bwMode="auto">
          <a:xfrm>
            <a:off x="2177340" y="3668980"/>
            <a:ext cx="630315" cy="73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roduction to Docker. Docker is an open-source software… | by Anshul  Ganvir | Medium">
            <a:extLst>
              <a:ext uri="{FF2B5EF4-FFF2-40B4-BE49-F238E27FC236}">
                <a16:creationId xmlns:a16="http://schemas.microsoft.com/office/drawing/2014/main" id="{C7249F83-0DA9-E765-09DA-9BC1C7504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454" y="5191072"/>
            <a:ext cx="1049762" cy="74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D2260A-74D4-27A5-B39A-4645FC9460D2}"/>
              </a:ext>
            </a:extLst>
          </p:cNvPr>
          <p:cNvSpPr/>
          <p:nvPr/>
        </p:nvSpPr>
        <p:spPr>
          <a:xfrm>
            <a:off x="3595251" y="1819087"/>
            <a:ext cx="1866917" cy="340986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1030" name="Picture 6" descr="Working With Docker-Hub. Let's push and pull images from and on… | by Vikas  Tiwari | Medium">
            <a:extLst>
              <a:ext uri="{FF2B5EF4-FFF2-40B4-BE49-F238E27FC236}">
                <a16:creationId xmlns:a16="http://schemas.microsoft.com/office/drawing/2014/main" id="{21DE98FC-E142-C17A-872A-96A25EFD7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588" y="570038"/>
            <a:ext cx="1092204" cy="61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B73446-7B33-3337-CBE8-5C6B54EAD76E}"/>
              </a:ext>
            </a:extLst>
          </p:cNvPr>
          <p:cNvSpPr txBox="1"/>
          <p:nvPr/>
        </p:nvSpPr>
        <p:spPr>
          <a:xfrm>
            <a:off x="3601707" y="3662626"/>
            <a:ext cx="1866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Docker Container Serving as central place to host, initialize CICD pipelines and visualize results &amp; logs</a:t>
            </a:r>
            <a:endParaRPr lang="en-SE" sz="800" dirty="0"/>
          </a:p>
        </p:txBody>
      </p:sp>
      <p:pic>
        <p:nvPicPr>
          <p:cNvPr id="1032" name="Picture 8" descr="Bitnami - Wikipedia">
            <a:extLst>
              <a:ext uri="{FF2B5EF4-FFF2-40B4-BE49-F238E27FC236}">
                <a16:creationId xmlns:a16="http://schemas.microsoft.com/office/drawing/2014/main" id="{A57135CC-D9F2-75A3-50AC-E62DBF3B6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95" y="1853589"/>
            <a:ext cx="1442298" cy="49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39A8D4F-F923-C4E6-90CE-0B97A7A73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839" y="2389257"/>
            <a:ext cx="1240749" cy="39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0">
            <a:extLst>
              <a:ext uri="{FF2B5EF4-FFF2-40B4-BE49-F238E27FC236}">
                <a16:creationId xmlns:a16="http://schemas.microsoft.com/office/drawing/2014/main" id="{C0C0746B-0219-39B5-5E22-D5D4ABEC1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046" y="2820280"/>
            <a:ext cx="430470" cy="43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D6134E3-366C-7421-6A65-5B1D55F575BD}"/>
              </a:ext>
            </a:extLst>
          </p:cNvPr>
          <p:cNvSpPr txBox="1"/>
          <p:nvPr/>
        </p:nvSpPr>
        <p:spPr>
          <a:xfrm>
            <a:off x="4104600" y="2796085"/>
            <a:ext cx="8611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Jenkins Coverage Plugin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4185CB7-37FD-109C-E656-36ECA2F35CAD}"/>
              </a:ext>
            </a:extLst>
          </p:cNvPr>
          <p:cNvGrpSpPr/>
          <p:nvPr/>
        </p:nvGrpSpPr>
        <p:grpSpPr>
          <a:xfrm>
            <a:off x="4974611" y="2823624"/>
            <a:ext cx="554483" cy="443375"/>
            <a:chOff x="6679236" y="1901963"/>
            <a:chExt cx="554483" cy="443375"/>
          </a:xfrm>
        </p:grpSpPr>
        <p:pic>
          <p:nvPicPr>
            <p:cNvPr id="24" name="Picture 18" descr="@openclover">
              <a:extLst>
                <a:ext uri="{FF2B5EF4-FFF2-40B4-BE49-F238E27FC236}">
                  <a16:creationId xmlns:a16="http://schemas.microsoft.com/office/drawing/2014/main" id="{EE86C543-8317-C244-151B-CABBDF6E4F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7374" y="1901963"/>
              <a:ext cx="338554" cy="338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7A034D9-B2C3-0DE6-70F5-87CC992F24DB}"/>
                </a:ext>
              </a:extLst>
            </p:cNvPr>
            <p:cNvSpPr txBox="1"/>
            <p:nvPr/>
          </p:nvSpPr>
          <p:spPr>
            <a:xfrm>
              <a:off x="6679236" y="2160672"/>
              <a:ext cx="554483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600" i="0" dirty="0" err="1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-apple-system"/>
                </a:rPr>
                <a:t>OpenClover</a:t>
              </a:r>
              <a:endParaRPr lang="en-US" sz="60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endParaRPr>
            </a:p>
          </p:txBody>
        </p:sp>
      </p:grp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AFB75BF-FB5F-745B-F9BB-ECCB40301D09}"/>
              </a:ext>
            </a:extLst>
          </p:cNvPr>
          <p:cNvCxnSpPr>
            <a:cxnSpLocks/>
            <a:stCxn id="1030" idx="1"/>
            <a:endCxn id="1050" idx="0"/>
          </p:cNvCxnSpPr>
          <p:nvPr/>
        </p:nvCxnSpPr>
        <p:spPr>
          <a:xfrm rot="10800000" flipV="1">
            <a:off x="2397212" y="877220"/>
            <a:ext cx="591377" cy="3388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6" name="Picture 22" descr="Coverage | Jenkins plugin">
            <a:extLst>
              <a:ext uri="{FF2B5EF4-FFF2-40B4-BE49-F238E27FC236}">
                <a16:creationId xmlns:a16="http://schemas.microsoft.com/office/drawing/2014/main" id="{D1B9636D-C6E8-B02D-AC4D-4A47A53B4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598" y="4777892"/>
            <a:ext cx="976937" cy="37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overage | Jenkins plugin">
            <a:extLst>
              <a:ext uri="{FF2B5EF4-FFF2-40B4-BE49-F238E27FC236}">
                <a16:creationId xmlns:a16="http://schemas.microsoft.com/office/drawing/2014/main" id="{AF9EAC11-E0BA-0905-2009-FEC698F12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319" y="4231627"/>
            <a:ext cx="1343487" cy="54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8FE98846-0B46-B221-3826-E2B9B1D76CEE}"/>
              </a:ext>
            </a:extLst>
          </p:cNvPr>
          <p:cNvCxnSpPr>
            <a:cxnSpLocks/>
            <a:stCxn id="5" idx="1"/>
            <a:endCxn id="1026" idx="3"/>
          </p:cNvCxnSpPr>
          <p:nvPr/>
        </p:nvCxnSpPr>
        <p:spPr>
          <a:xfrm rot="10800000" flipV="1">
            <a:off x="2807655" y="3524017"/>
            <a:ext cx="787596" cy="51190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0" name="Picture 26" descr="Updating a Container with Docker Compose">
            <a:extLst>
              <a:ext uri="{FF2B5EF4-FFF2-40B4-BE49-F238E27FC236}">
                <a16:creationId xmlns:a16="http://schemas.microsoft.com/office/drawing/2014/main" id="{7FC65DD0-111A-2BA1-9FDF-64C38929D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6" t="10721" r="8179" b="11318"/>
          <a:stretch/>
        </p:blipFill>
        <p:spPr bwMode="auto">
          <a:xfrm>
            <a:off x="1660364" y="1216060"/>
            <a:ext cx="1473694" cy="66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36E391B3-0F6B-B486-8BCC-0AE5D9BE28C2}"/>
              </a:ext>
            </a:extLst>
          </p:cNvPr>
          <p:cNvCxnSpPr>
            <a:cxnSpLocks/>
            <a:stCxn id="1050" idx="3"/>
            <a:endCxn id="1032" idx="0"/>
          </p:cNvCxnSpPr>
          <p:nvPr/>
        </p:nvCxnSpPr>
        <p:spPr>
          <a:xfrm>
            <a:off x="3134058" y="1549054"/>
            <a:ext cx="1497186" cy="3045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3" name="Picture 28">
            <a:extLst>
              <a:ext uri="{FF2B5EF4-FFF2-40B4-BE49-F238E27FC236}">
                <a16:creationId xmlns:a16="http://schemas.microsoft.com/office/drawing/2014/main" id="{E630D944-B7EC-956B-954F-E7F8A4FD1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728" y="3374200"/>
            <a:ext cx="608203" cy="25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10 Best Python/Django IDEs and Code Editors">
            <a:extLst>
              <a:ext uri="{FF2B5EF4-FFF2-40B4-BE49-F238E27FC236}">
                <a16:creationId xmlns:a16="http://schemas.microsoft.com/office/drawing/2014/main" id="{A938D30D-FE62-5662-06D8-A3D4206DC4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2" t="13075" r="49824" b="65170"/>
          <a:stretch/>
        </p:blipFill>
        <p:spPr bwMode="auto">
          <a:xfrm>
            <a:off x="1146363" y="2183994"/>
            <a:ext cx="514001" cy="47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28">
            <a:extLst>
              <a:ext uri="{FF2B5EF4-FFF2-40B4-BE49-F238E27FC236}">
                <a16:creationId xmlns:a16="http://schemas.microsoft.com/office/drawing/2014/main" id="{F9AC1026-FBC1-A8F1-6166-E1A527CA3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526" y="3474908"/>
            <a:ext cx="405528" cy="16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0" name="Connector: Elbow 1059">
            <a:extLst>
              <a:ext uri="{FF2B5EF4-FFF2-40B4-BE49-F238E27FC236}">
                <a16:creationId xmlns:a16="http://schemas.microsoft.com/office/drawing/2014/main" id="{CE781630-6528-955A-CD15-77F5C1F22167}"/>
              </a:ext>
            </a:extLst>
          </p:cNvPr>
          <p:cNvCxnSpPr>
            <a:cxnSpLocks/>
            <a:stCxn id="1026" idx="1"/>
            <a:endCxn id="1056" idx="3"/>
          </p:cNvCxnSpPr>
          <p:nvPr/>
        </p:nvCxnSpPr>
        <p:spPr>
          <a:xfrm flipH="1" flipV="1">
            <a:off x="1660364" y="2422052"/>
            <a:ext cx="516976" cy="161387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Connector: Elbow 1059">
            <a:extLst>
              <a:ext uri="{FF2B5EF4-FFF2-40B4-BE49-F238E27FC236}">
                <a16:creationId xmlns:a16="http://schemas.microsoft.com/office/drawing/2014/main" id="{89B182F2-EA47-8E41-0E9A-62BB0E844709}"/>
              </a:ext>
            </a:extLst>
          </p:cNvPr>
          <p:cNvCxnSpPr>
            <a:cxnSpLocks/>
          </p:cNvCxnSpPr>
          <p:nvPr/>
        </p:nvCxnSpPr>
        <p:spPr>
          <a:xfrm>
            <a:off x="1710101" y="2386053"/>
            <a:ext cx="490249" cy="1486746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00AE6958-05A5-AC8F-D3A5-F1EDD635DF9A}"/>
              </a:ext>
            </a:extLst>
          </p:cNvPr>
          <p:cNvGrpSpPr/>
          <p:nvPr/>
        </p:nvGrpSpPr>
        <p:grpSpPr>
          <a:xfrm>
            <a:off x="1116570" y="2618543"/>
            <a:ext cx="573585" cy="487650"/>
            <a:chOff x="159527" y="2048049"/>
            <a:chExt cx="573585" cy="487650"/>
          </a:xfrm>
        </p:grpSpPr>
        <p:pic>
          <p:nvPicPr>
            <p:cNvPr id="1067" name="Picture 34" descr="Developer - Free people icons">
              <a:extLst>
                <a:ext uri="{FF2B5EF4-FFF2-40B4-BE49-F238E27FC236}">
                  <a16:creationId xmlns:a16="http://schemas.microsoft.com/office/drawing/2014/main" id="{DAE6EFA1-66B9-7FCB-FCD3-9C60FD65F3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527" y="2048049"/>
              <a:ext cx="369301" cy="369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9" name="Picture 34" descr="Developer - Free people icons">
              <a:extLst>
                <a:ext uri="{FF2B5EF4-FFF2-40B4-BE49-F238E27FC236}">
                  <a16:creationId xmlns:a16="http://schemas.microsoft.com/office/drawing/2014/main" id="{89CB3866-B2C1-8A64-4500-077EB326AC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811" y="2074307"/>
              <a:ext cx="369301" cy="369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8" name="Picture 34" descr="Developer - Free people icons">
              <a:extLst>
                <a:ext uri="{FF2B5EF4-FFF2-40B4-BE49-F238E27FC236}">
                  <a16:creationId xmlns:a16="http://schemas.microsoft.com/office/drawing/2014/main" id="{52A4F864-8908-F1D4-828D-85DFD12F94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282" y="2166398"/>
              <a:ext cx="369301" cy="369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3666C354-FF72-1203-686C-77917E2DB80C}"/>
              </a:ext>
            </a:extLst>
          </p:cNvPr>
          <p:cNvGrpSpPr/>
          <p:nvPr/>
        </p:nvGrpSpPr>
        <p:grpSpPr>
          <a:xfrm>
            <a:off x="3119583" y="4534067"/>
            <a:ext cx="573585" cy="487650"/>
            <a:chOff x="159527" y="2048049"/>
            <a:chExt cx="573585" cy="487650"/>
          </a:xfrm>
        </p:grpSpPr>
        <p:pic>
          <p:nvPicPr>
            <p:cNvPr id="1073" name="Picture 34" descr="Developer - Free people icons">
              <a:extLst>
                <a:ext uri="{FF2B5EF4-FFF2-40B4-BE49-F238E27FC236}">
                  <a16:creationId xmlns:a16="http://schemas.microsoft.com/office/drawing/2014/main" id="{7F358138-F341-A050-5A7E-8790DA24C8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527" y="2048049"/>
              <a:ext cx="369301" cy="369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4" name="Picture 34" descr="Developer - Free people icons">
              <a:extLst>
                <a:ext uri="{FF2B5EF4-FFF2-40B4-BE49-F238E27FC236}">
                  <a16:creationId xmlns:a16="http://schemas.microsoft.com/office/drawing/2014/main" id="{66D519DB-3B17-A4F8-21B6-B036BAE55E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811" y="2074307"/>
              <a:ext cx="369301" cy="369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5" name="Picture 34" descr="Developer - Free people icons">
              <a:extLst>
                <a:ext uri="{FF2B5EF4-FFF2-40B4-BE49-F238E27FC236}">
                  <a16:creationId xmlns:a16="http://schemas.microsoft.com/office/drawing/2014/main" id="{82E4AA6E-64C2-3A55-0A78-DF9148CB11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282" y="2166398"/>
              <a:ext cx="369301" cy="369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76" name="Connector: Elbow 1075">
            <a:extLst>
              <a:ext uri="{FF2B5EF4-FFF2-40B4-BE49-F238E27FC236}">
                <a16:creationId xmlns:a16="http://schemas.microsoft.com/office/drawing/2014/main" id="{1C249647-C152-859A-70C2-7347910FD997}"/>
              </a:ext>
            </a:extLst>
          </p:cNvPr>
          <p:cNvCxnSpPr>
            <a:cxnSpLocks/>
            <a:stCxn id="1068" idx="2"/>
            <a:endCxn id="1073" idx="1"/>
          </p:cNvCxnSpPr>
          <p:nvPr/>
        </p:nvCxnSpPr>
        <p:spPr>
          <a:xfrm rot="16200000" flipH="1">
            <a:off x="1448017" y="3047151"/>
            <a:ext cx="1612525" cy="1730607"/>
          </a:xfrm>
          <a:prstGeom prst="bentConnector2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Connector: Elbow 1026">
            <a:extLst>
              <a:ext uri="{FF2B5EF4-FFF2-40B4-BE49-F238E27FC236}">
                <a16:creationId xmlns:a16="http://schemas.microsoft.com/office/drawing/2014/main" id="{3C9354A1-F646-5DC8-699C-3DB44A7855A0}"/>
              </a:ext>
            </a:extLst>
          </p:cNvPr>
          <p:cNvCxnSpPr>
            <a:cxnSpLocks/>
            <a:stCxn id="1056" idx="0"/>
            <a:endCxn id="1050" idx="1"/>
          </p:cNvCxnSpPr>
          <p:nvPr/>
        </p:nvCxnSpPr>
        <p:spPr>
          <a:xfrm rot="5400000" flipH="1" flipV="1">
            <a:off x="1214394" y="1738024"/>
            <a:ext cx="634940" cy="257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BB1B0F0-A2AB-84E0-1B17-6A183FB2AC19}"/>
              </a:ext>
            </a:extLst>
          </p:cNvPr>
          <p:cNvSpPr txBox="1"/>
          <p:nvPr/>
        </p:nvSpPr>
        <p:spPr>
          <a:xfrm>
            <a:off x="1928516" y="1832177"/>
            <a:ext cx="1398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Build scripts to automates test environment setup &amp; Configuration</a:t>
            </a:r>
            <a:endParaRPr lang="en-SE" sz="800" dirty="0"/>
          </a:p>
        </p:txBody>
      </p:sp>
      <p:sp>
        <p:nvSpPr>
          <p:cNvPr id="1113" name="TextBox 1112">
            <a:extLst>
              <a:ext uri="{FF2B5EF4-FFF2-40B4-BE49-F238E27FC236}">
                <a16:creationId xmlns:a16="http://schemas.microsoft.com/office/drawing/2014/main" id="{6738D806-E522-48D3-7711-4745E4E835E8}"/>
              </a:ext>
            </a:extLst>
          </p:cNvPr>
          <p:cNvSpPr txBox="1"/>
          <p:nvPr/>
        </p:nvSpPr>
        <p:spPr>
          <a:xfrm>
            <a:off x="1403363" y="5156805"/>
            <a:ext cx="2234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Figure 1. Customized environment setup for automated testing as a part of CICD </a:t>
            </a:r>
            <a:endParaRPr lang="en-SE" sz="800" dirty="0"/>
          </a:p>
        </p:txBody>
      </p:sp>
      <p:pic>
        <p:nvPicPr>
          <p:cNvPr id="1149" name="Picture 1148">
            <a:extLst>
              <a:ext uri="{FF2B5EF4-FFF2-40B4-BE49-F238E27FC236}">
                <a16:creationId xmlns:a16="http://schemas.microsoft.com/office/drawing/2014/main" id="{0946F812-0BA7-5F35-E6FF-B35D148CD8A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60758" y="450002"/>
            <a:ext cx="4413887" cy="53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9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FE66F30-AA86-4D70-7AA2-BB8E60386B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9718642"/>
              </p:ext>
            </p:extLst>
          </p:nvPr>
        </p:nvGraphicFramePr>
        <p:xfrm>
          <a:off x="1276096" y="2292096"/>
          <a:ext cx="4819904" cy="3346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65C83E3-D52A-E5AD-96A7-00A1C8924374}"/>
              </a:ext>
            </a:extLst>
          </p:cNvPr>
          <p:cNvSpPr txBox="1"/>
          <p:nvPr/>
        </p:nvSpPr>
        <p:spPr>
          <a:xfrm>
            <a:off x="1834896" y="5699682"/>
            <a:ext cx="2974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13. Layered approach to automated testing</a:t>
            </a:r>
            <a:endParaRPr lang="en-S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1ABF26-A872-31B3-BD79-B1DA66CF42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4871" y="1599591"/>
            <a:ext cx="4822354" cy="416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36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159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Uday Jain</dc:creator>
  <cp:lastModifiedBy>Uday Jain</cp:lastModifiedBy>
  <cp:revision>2</cp:revision>
  <dcterms:created xsi:type="dcterms:W3CDTF">2024-07-28T17:48:06Z</dcterms:created>
  <dcterms:modified xsi:type="dcterms:W3CDTF">2024-07-29T20:18:50Z</dcterms:modified>
</cp:coreProperties>
</file>