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D255-9911-CD64-EDCD-AE3CE49B7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8ABD4-C29D-02CF-593E-F9208AB9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5DFC-E0FC-A69B-F132-D79CF8E3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32BE-A120-1DFD-7608-C91D7EE7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0FA1-52DF-28E4-F47E-2C6A0562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666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21EC-F756-9DAE-9254-22152189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CDB8A-422B-D9C6-2730-407B5B1E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875-16C5-1DED-A2E2-A0B9C808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1F79-C6DF-D8A9-AA16-26C17CF2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A56F-1FD0-8D85-16C5-B1482F1F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22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DD22F-58C3-4649-AF0A-0F72EFFFF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6728-253D-2D93-C7F0-4ADA2AAB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88DA-1E66-5504-A6BD-BC04A700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1696-F67F-F8CC-48E1-1731249B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7A4B-ECBF-4274-6DC3-6692FE49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71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533F-700A-AC08-1809-3BC6DC5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D1B2-CF52-D690-C3AB-E001145E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B967-E06D-F224-C602-9CBD9CF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B3BC-1199-C2AA-B286-5822A134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1E04-E9EF-FDD3-5C13-1F3FE7E5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7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8F16-A345-B043-20D0-F2D7A70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5EA8-E059-2BEE-7318-313177B0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0D36-8508-5DF6-1E51-1FA53168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962C-A216-DA60-C5DE-0CF33BBC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93AF-563C-2890-C658-5B4F180E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81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8981-0CD4-0835-14E9-E9173A32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0E7A-7295-22D3-695C-825D2965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C3010-08B5-BAB0-82AF-E80509A3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1562-336D-5C3E-5E63-73991707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AAF2-78AE-3F87-7896-69EF3420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1B21-342A-FCE6-560F-E1703F9B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91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B3C6-2F3F-C2F7-ADBA-AE4A03EC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25AC2-0B19-D2E8-5309-D9C60482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8463-E5B8-E355-0D13-184379017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B2D81-506C-F3A8-EE4F-1764AEA61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C2B23-88F2-528B-27D9-53C276685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C5B5E-6F39-76DA-3CB9-97214FB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B715E-A856-C22C-2C95-A0EEBBDB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1C2C8-BF65-53FD-9D2F-1EE1AB4E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193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4D4A-F172-1BD4-BE00-532DC0F1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19B5-7562-8D9C-DDF7-0D41228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B6A33-2227-D0AE-AC82-EA37439F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D6292-6292-3A67-7930-EF805A53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267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F42E5-F28F-DCD8-3641-8A780639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9EC3-2AB8-0688-6951-FAA0A6CD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8B86-C1FC-F93E-584A-8E65519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451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92EC-ED39-374E-0C27-2D6118FD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423C-C7F5-16CE-B8C7-D2FE5CDB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A5C9-B408-7CA8-5F42-25BCC93AF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8734-8B93-1CD3-4F60-C3EC1C2E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32C7-DBFA-C708-BF5A-FE51E5F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0DD0-F720-3064-BD9F-CE9CA75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256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D456-F753-0119-B063-0A7D0F71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854C2-56F4-2AD2-411C-8F3BA3176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F9B0-E30F-4808-C9D6-949AEB9D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56A6-A7FD-2475-9A96-E610F75C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0808-36F1-F360-EE34-8A1685EC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55A5-7A1A-67DD-BAD3-F5A43E51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11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ECF70-00B7-CACD-7D67-836CE635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641D-A1ED-0AAC-F488-3331A494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D88B-C3EF-F048-C66D-F1FB3737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B01A-E453-4239-A176-4D48EA5D3C74}" type="datetimeFigureOut">
              <a:rPr lang="en-SE" smtClean="0"/>
              <a:t>2024-04-30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ED7F-ABB6-0088-2EE8-AF6F9475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1834-2BE2-AEF4-B748-19272FC8F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016E-2051-43AE-AC06-179B84182A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53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A80E5A5-797B-C7D3-E61D-2789CBCC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4" y="1703682"/>
            <a:ext cx="11851651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2889AA-C140-C8A8-9A13-567971EAA72B}"/>
              </a:ext>
            </a:extLst>
          </p:cNvPr>
          <p:cNvGrpSpPr/>
          <p:nvPr/>
        </p:nvGrpSpPr>
        <p:grpSpPr>
          <a:xfrm>
            <a:off x="3746371" y="1174407"/>
            <a:ext cx="2760955" cy="2221499"/>
            <a:chOff x="2325949" y="2405848"/>
            <a:chExt cx="2760955" cy="22214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D259E-2FB3-F12B-353E-D53EF3EE6AFB}"/>
                </a:ext>
              </a:extLst>
            </p:cNvPr>
            <p:cNvSpPr txBox="1"/>
            <p:nvPr/>
          </p:nvSpPr>
          <p:spPr>
            <a:xfrm>
              <a:off x="2574524" y="2876365"/>
              <a:ext cx="2281561" cy="261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Data Volume Forecast ML Model</a:t>
              </a:r>
              <a:endParaRPr lang="en-SE" sz="105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AEB70-08B0-243A-3D2F-992193F6F24C}"/>
                </a:ext>
              </a:extLst>
            </p:cNvPr>
            <p:cNvSpPr txBox="1"/>
            <p:nvPr/>
          </p:nvSpPr>
          <p:spPr>
            <a:xfrm>
              <a:off x="2589731" y="3266838"/>
              <a:ext cx="228156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Average data consumption per subscriber Forecast ML Model</a:t>
              </a:r>
              <a:endParaRPr lang="en-SE" sz="105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4A2963-4639-DBB5-327F-2354A7A93A10}"/>
                </a:ext>
              </a:extLst>
            </p:cNvPr>
            <p:cNvSpPr/>
            <p:nvPr/>
          </p:nvSpPr>
          <p:spPr>
            <a:xfrm>
              <a:off x="2325949" y="2405848"/>
              <a:ext cx="2760955" cy="2221499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7DE69-781A-E52D-7BCB-DF3AC96C7E19}"/>
                </a:ext>
              </a:extLst>
            </p:cNvPr>
            <p:cNvSpPr txBox="1"/>
            <p:nvPr/>
          </p:nvSpPr>
          <p:spPr>
            <a:xfrm>
              <a:off x="2659970" y="2411883"/>
              <a:ext cx="20929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AI Traffic Forecast</a:t>
              </a:r>
              <a:endParaRPr lang="en-S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7BA5C-1A07-E237-8307-4F2C3BA45BFD}"/>
                </a:ext>
              </a:extLst>
            </p:cNvPr>
            <p:cNvSpPr txBox="1"/>
            <p:nvPr/>
          </p:nvSpPr>
          <p:spPr>
            <a:xfrm>
              <a:off x="2589731" y="4121278"/>
              <a:ext cx="2281561" cy="261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Calculated Subscriber Forecast</a:t>
              </a:r>
              <a:endParaRPr lang="en-SE" sz="1050" b="1" dirty="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38EB2279-1274-118E-3F5E-A3051D652BD7}"/>
                </a:ext>
              </a:extLst>
            </p:cNvPr>
            <p:cNvSpPr/>
            <p:nvPr/>
          </p:nvSpPr>
          <p:spPr>
            <a:xfrm>
              <a:off x="3553618" y="3798832"/>
              <a:ext cx="199749" cy="2574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79F3A-722A-7E48-5EB1-79FD9A418DB8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2907437" y="1294340"/>
            <a:ext cx="1087509" cy="48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37E1CB-0145-E9A8-D213-290AF0A096E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907436" y="1635156"/>
            <a:ext cx="1087510" cy="1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CD6E-5CD1-B1CE-5321-9899560AD14C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907436" y="1775729"/>
            <a:ext cx="1087510" cy="20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133E46-180C-2B59-E959-B359DC97F34D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2907436" y="1775729"/>
            <a:ext cx="1087510" cy="54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CBE7AB-8A32-76BB-D116-74FA5715A355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2907436" y="1775729"/>
            <a:ext cx="1087510" cy="95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8AE92F-EF67-B42D-2081-A17CB0025010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2907436" y="1775729"/>
            <a:ext cx="1087510" cy="13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911BDC-163A-2425-1C76-5CE67A993F0E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907437" y="1294340"/>
            <a:ext cx="1102716" cy="9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0F7A3C-4D3E-4C81-C5D2-822394C95F80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2907436" y="1635156"/>
            <a:ext cx="1102717" cy="61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178BD6-E5E4-CBED-6049-74D015FF331D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2907436" y="1975972"/>
            <a:ext cx="1102717" cy="27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050ACA-8CAE-E1A7-37CC-5224D1FDF0FB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2907436" y="2250841"/>
            <a:ext cx="1102717" cy="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967175-BEBA-7163-7FD3-3383CE2F4D37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2907436" y="2250841"/>
            <a:ext cx="1102717" cy="48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EE1733-0621-4B5F-175C-71B1B0BEE0F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907436" y="2250841"/>
            <a:ext cx="1102717" cy="90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1BD550-A882-D24A-6C74-18D37949C345}"/>
              </a:ext>
            </a:extLst>
          </p:cNvPr>
          <p:cNvSpPr txBox="1"/>
          <p:nvPr/>
        </p:nvSpPr>
        <p:spPr>
          <a:xfrm>
            <a:off x="3994945" y="716498"/>
            <a:ext cx="22815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Platform</a:t>
            </a:r>
            <a:r>
              <a:rPr lang="en-US" sz="1000" dirty="0"/>
              <a:t>: Internal ML platform</a:t>
            </a:r>
            <a:endParaRPr lang="en-SE"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B66AA9-1CB1-379D-28E3-675D3F260EB8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5022426" y="1067141"/>
            <a:ext cx="217723" cy="88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C139A5-AB40-FF2E-CEC7-76533F711A94}"/>
              </a:ext>
            </a:extLst>
          </p:cNvPr>
          <p:cNvGrpSpPr/>
          <p:nvPr/>
        </p:nvGrpSpPr>
        <p:grpSpPr>
          <a:xfrm>
            <a:off x="345954" y="1087582"/>
            <a:ext cx="2561483" cy="2308324"/>
            <a:chOff x="1171578" y="1087582"/>
            <a:chExt cx="2561483" cy="2308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B5B605-0AAD-E02F-CEFB-999DEA39E864}"/>
                </a:ext>
              </a:extLst>
            </p:cNvPr>
            <p:cNvSpPr txBox="1"/>
            <p:nvPr/>
          </p:nvSpPr>
          <p:spPr>
            <a:xfrm>
              <a:off x="1451500" y="1171229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1 (historical data usage data)</a:t>
              </a:r>
              <a:endParaRPr lang="en-SE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5C82F1-F442-327F-FF32-B49D41A2DED1}"/>
                </a:ext>
              </a:extLst>
            </p:cNvPr>
            <p:cNvSpPr txBox="1"/>
            <p:nvPr/>
          </p:nvSpPr>
          <p:spPr>
            <a:xfrm>
              <a:off x="1451499" y="1512045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2 (historical subscriber details)</a:t>
              </a:r>
              <a:endParaRPr lang="en-SE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3E6A36-7B54-C0F0-12D0-15DBA3E639EA}"/>
                </a:ext>
              </a:extLst>
            </p:cNvPr>
            <p:cNvSpPr txBox="1"/>
            <p:nvPr/>
          </p:nvSpPr>
          <p:spPr>
            <a:xfrm>
              <a:off x="1451499" y="1852861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3 (historical competitor details)</a:t>
              </a:r>
              <a:endParaRPr lang="en-SE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772AC2-E3F5-0F67-78A7-0D4588DFA537}"/>
                </a:ext>
              </a:extLst>
            </p:cNvPr>
            <p:cNvSpPr txBox="1"/>
            <p:nvPr/>
          </p:nvSpPr>
          <p:spPr>
            <a:xfrm>
              <a:off x="1451499" y="2193677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4 (historical pricing details)</a:t>
              </a:r>
              <a:endParaRPr lang="en-SE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ECCEC2-6580-7886-E4EB-56D60F6784A0}"/>
                </a:ext>
              </a:extLst>
            </p:cNvPr>
            <p:cNvSpPr txBox="1"/>
            <p:nvPr/>
          </p:nvSpPr>
          <p:spPr>
            <a:xfrm>
              <a:off x="1451499" y="2534493"/>
              <a:ext cx="228156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5 (historical country level macro-economic data)</a:t>
              </a:r>
              <a:endParaRPr lang="en-SE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96845-2E83-18DB-4940-963C4DBE379E}"/>
                </a:ext>
              </a:extLst>
            </p:cNvPr>
            <p:cNvSpPr txBox="1"/>
            <p:nvPr/>
          </p:nvSpPr>
          <p:spPr>
            <a:xfrm>
              <a:off x="1451499" y="3029198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System 6 (historical infrastructure data)</a:t>
              </a:r>
              <a:endParaRPr lang="en-SE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30EB9-FE14-E886-FEDE-86F36394E842}"/>
                </a:ext>
              </a:extLst>
            </p:cNvPr>
            <p:cNvSpPr txBox="1"/>
            <p:nvPr/>
          </p:nvSpPr>
          <p:spPr>
            <a:xfrm>
              <a:off x="1171578" y="1087582"/>
              <a:ext cx="1944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Data   </a:t>
              </a:r>
            </a:p>
            <a:p>
              <a:endParaRPr lang="en-US" sz="1200" b="1" dirty="0"/>
            </a:p>
            <a:p>
              <a:r>
                <a:rPr lang="en-US" sz="1200" b="1" dirty="0"/>
                <a:t>Sources</a:t>
              </a:r>
              <a:endParaRPr lang="en-SE" sz="1200" b="1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1633958-89B0-61F1-8366-BB7F2F51F597}"/>
              </a:ext>
            </a:extLst>
          </p:cNvPr>
          <p:cNvSpPr/>
          <p:nvPr/>
        </p:nvSpPr>
        <p:spPr>
          <a:xfrm>
            <a:off x="3386828" y="530859"/>
            <a:ext cx="3480046" cy="312317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6403C1-C2E1-1C17-8CEF-D5CE37D3ABE8}"/>
              </a:ext>
            </a:extLst>
          </p:cNvPr>
          <p:cNvSpPr txBox="1"/>
          <p:nvPr/>
        </p:nvSpPr>
        <p:spPr>
          <a:xfrm>
            <a:off x="7003002" y="1560285"/>
            <a:ext cx="11555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Storage Platform</a:t>
            </a:r>
            <a:r>
              <a:rPr lang="en-US" sz="1000" dirty="0"/>
              <a:t>: Internal Data Lake</a:t>
            </a:r>
            <a:endParaRPr lang="en-SE" sz="1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0D839C-CB7D-6CB2-04A0-8A8F712BE463}"/>
              </a:ext>
            </a:extLst>
          </p:cNvPr>
          <p:cNvCxnSpPr>
            <a:cxnSpLocks/>
            <a:stCxn id="4" idx="3"/>
            <a:endCxn id="80" idx="1"/>
          </p:cNvCxnSpPr>
          <p:nvPr/>
        </p:nvCxnSpPr>
        <p:spPr>
          <a:xfrm flipV="1">
            <a:off x="6276507" y="1760340"/>
            <a:ext cx="726495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D10B5F-FD27-6463-11FE-9903F5CB44C1}"/>
              </a:ext>
            </a:extLst>
          </p:cNvPr>
          <p:cNvCxnSpPr>
            <a:cxnSpLocks/>
            <a:stCxn id="10" idx="3"/>
            <a:endCxn id="80" idx="1"/>
          </p:cNvCxnSpPr>
          <p:nvPr/>
        </p:nvCxnSpPr>
        <p:spPr>
          <a:xfrm flipV="1">
            <a:off x="6291714" y="1760340"/>
            <a:ext cx="711288" cy="126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42290FF-0837-29DD-43B2-DE5768A6B489}"/>
              </a:ext>
            </a:extLst>
          </p:cNvPr>
          <p:cNvSpPr txBox="1"/>
          <p:nvPr/>
        </p:nvSpPr>
        <p:spPr>
          <a:xfrm>
            <a:off x="6639754" y="2908057"/>
            <a:ext cx="10290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Consumption API</a:t>
            </a:r>
            <a:endParaRPr lang="en-SE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F526DF-9FAE-D268-DB14-CE0782F1E5E6}"/>
              </a:ext>
            </a:extLst>
          </p:cNvPr>
          <p:cNvCxnSpPr>
            <a:cxnSpLocks/>
            <a:stCxn id="10" idx="3"/>
            <a:endCxn id="89" idx="1"/>
          </p:cNvCxnSpPr>
          <p:nvPr/>
        </p:nvCxnSpPr>
        <p:spPr>
          <a:xfrm>
            <a:off x="6291714" y="3020642"/>
            <a:ext cx="348040" cy="8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23F455-8C90-150D-B6D8-B236652E39BA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6276507" y="1775729"/>
            <a:ext cx="363247" cy="133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CFADE61-BD5A-9CC9-EDD2-EC758A2C3C4B}"/>
              </a:ext>
            </a:extLst>
          </p:cNvPr>
          <p:cNvSpPr txBox="1"/>
          <p:nvPr/>
        </p:nvSpPr>
        <p:spPr>
          <a:xfrm>
            <a:off x="7744954" y="2294473"/>
            <a:ext cx="14803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Visualization Platform</a:t>
            </a:r>
            <a:r>
              <a:rPr lang="en-US" sz="1000" dirty="0"/>
              <a:t>: Internal Visualization platform</a:t>
            </a:r>
            <a:endParaRPr lang="en-SE" sz="1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5E27A9-36FA-0D48-A5C7-3BB56BD640C5}"/>
              </a:ext>
            </a:extLst>
          </p:cNvPr>
          <p:cNvCxnSpPr>
            <a:cxnSpLocks/>
            <a:stCxn id="80" idx="2"/>
            <a:endCxn id="100" idx="1"/>
          </p:cNvCxnSpPr>
          <p:nvPr/>
        </p:nvCxnSpPr>
        <p:spPr>
          <a:xfrm>
            <a:off x="7580791" y="1960395"/>
            <a:ext cx="164163" cy="6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E5D8AC-2BC8-579B-0D0E-68BD11027B59}"/>
              </a:ext>
            </a:extLst>
          </p:cNvPr>
          <p:cNvCxnSpPr>
            <a:cxnSpLocks/>
            <a:stCxn id="89" idx="3"/>
            <a:endCxn id="100" idx="1"/>
          </p:cNvCxnSpPr>
          <p:nvPr/>
        </p:nvCxnSpPr>
        <p:spPr>
          <a:xfrm flipV="1">
            <a:off x="7668823" y="2571472"/>
            <a:ext cx="76131" cy="53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7053663-281E-1D71-D157-2E095F0F8396}"/>
              </a:ext>
            </a:extLst>
          </p:cNvPr>
          <p:cNvGrpSpPr/>
          <p:nvPr/>
        </p:nvGrpSpPr>
        <p:grpSpPr>
          <a:xfrm>
            <a:off x="9611819" y="1460883"/>
            <a:ext cx="2491244" cy="2246768"/>
            <a:chOff x="9514910" y="1419781"/>
            <a:chExt cx="2491244" cy="224676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943FC29-3B2D-10A8-4468-A1A4F55FFDB1}"/>
                </a:ext>
              </a:extLst>
            </p:cNvPr>
            <p:cNvSpPr txBox="1"/>
            <p:nvPr/>
          </p:nvSpPr>
          <p:spPr>
            <a:xfrm>
              <a:off x="9514911" y="1419781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Common &amp; country product managers</a:t>
              </a:r>
              <a:endParaRPr lang="en-SE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06A7C3A-8ADB-DD2C-8FD0-345B494AAB5C}"/>
                </a:ext>
              </a:extLst>
            </p:cNvPr>
            <p:cNvSpPr txBox="1"/>
            <p:nvPr/>
          </p:nvSpPr>
          <p:spPr>
            <a:xfrm>
              <a:off x="9514910" y="1753205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Common &amp; country service managers</a:t>
              </a:r>
              <a:endParaRPr lang="en-SE" sz="10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BF8748-517A-EF04-0461-FB86122400CF}"/>
                </a:ext>
              </a:extLst>
            </p:cNvPr>
            <p:cNvSpPr txBox="1"/>
            <p:nvPr/>
          </p:nvSpPr>
          <p:spPr>
            <a:xfrm>
              <a:off x="9514910" y="2086629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Common &amp; country solution managers</a:t>
              </a:r>
              <a:endParaRPr lang="en-SE" sz="10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EDAB8D9-62D1-85AE-9805-7AFF51958ABE}"/>
                </a:ext>
              </a:extLst>
            </p:cNvPr>
            <p:cNvSpPr txBox="1"/>
            <p:nvPr/>
          </p:nvSpPr>
          <p:spPr>
            <a:xfrm>
              <a:off x="9514910" y="2420053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Business managers for mobile services</a:t>
              </a:r>
              <a:endParaRPr lang="en-SE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138E87F-3477-0A8A-F15C-0B5E809526F2}"/>
                </a:ext>
              </a:extLst>
            </p:cNvPr>
            <p:cNvSpPr txBox="1"/>
            <p:nvPr/>
          </p:nvSpPr>
          <p:spPr>
            <a:xfrm>
              <a:off x="9514910" y="2753477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Network &amp; RAN engineers</a:t>
              </a:r>
              <a:endParaRPr lang="en-SE" sz="1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CD3790-2435-D8DD-469A-9B9459AC1962}"/>
                </a:ext>
              </a:extLst>
            </p:cNvPr>
            <p:cNvSpPr txBox="1"/>
            <p:nvPr/>
          </p:nvSpPr>
          <p:spPr>
            <a:xfrm>
              <a:off x="9514910" y="3086901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country specific sales teams</a:t>
              </a:r>
              <a:endParaRPr lang="en-SE" sz="10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82C5AC7-EACD-F5BC-BCEC-CF82ACCE86BC}"/>
                </a:ext>
              </a:extLst>
            </p:cNvPr>
            <p:cNvSpPr txBox="1"/>
            <p:nvPr/>
          </p:nvSpPr>
          <p:spPr>
            <a:xfrm>
              <a:off x="11811679" y="1467592"/>
              <a:ext cx="19447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User   </a:t>
              </a:r>
            </a:p>
            <a:p>
              <a:endParaRPr lang="en-US" sz="1200" b="1" dirty="0"/>
            </a:p>
            <a:p>
              <a:r>
                <a:rPr lang="en-US" sz="1200" b="1" dirty="0"/>
                <a:t>Groups</a:t>
              </a:r>
              <a:endParaRPr lang="en-SE" sz="12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0107DD-A6EB-74A8-CBC8-EB4A3FAACB30}"/>
                </a:ext>
              </a:extLst>
            </p:cNvPr>
            <p:cNvSpPr txBox="1"/>
            <p:nvPr/>
          </p:nvSpPr>
          <p:spPr>
            <a:xfrm>
              <a:off x="9514910" y="3420328"/>
              <a:ext cx="228156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country specific marketing teams</a:t>
              </a:r>
              <a:endParaRPr lang="en-SE" sz="1000" dirty="0"/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F6019F8-2EDB-4C1A-AE8F-2FD4C7C7ABDF}"/>
              </a:ext>
            </a:extLst>
          </p:cNvPr>
          <p:cNvCxnSpPr>
            <a:cxnSpLocks/>
            <a:stCxn id="100" idx="3"/>
            <a:endCxn id="120" idx="1"/>
          </p:cNvCxnSpPr>
          <p:nvPr/>
        </p:nvCxnSpPr>
        <p:spPr>
          <a:xfrm flipV="1">
            <a:off x="9225305" y="1583994"/>
            <a:ext cx="386515" cy="98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DD31765-3A66-807D-80A9-6BC2C0E79DE1}"/>
              </a:ext>
            </a:extLst>
          </p:cNvPr>
          <p:cNvCxnSpPr>
            <a:cxnSpLocks/>
            <a:stCxn id="100" idx="3"/>
            <a:endCxn id="121" idx="1"/>
          </p:cNvCxnSpPr>
          <p:nvPr/>
        </p:nvCxnSpPr>
        <p:spPr>
          <a:xfrm flipV="1">
            <a:off x="9225305" y="1917418"/>
            <a:ext cx="386514" cy="65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7F88387-7458-656D-D7F9-A130985C278B}"/>
              </a:ext>
            </a:extLst>
          </p:cNvPr>
          <p:cNvCxnSpPr>
            <a:cxnSpLocks/>
            <a:stCxn id="100" idx="3"/>
            <a:endCxn id="122" idx="1"/>
          </p:cNvCxnSpPr>
          <p:nvPr/>
        </p:nvCxnSpPr>
        <p:spPr>
          <a:xfrm flipV="1">
            <a:off x="9225305" y="2250842"/>
            <a:ext cx="386514" cy="3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11B409-43FE-7A44-EC27-FBF88EDE8C55}"/>
              </a:ext>
            </a:extLst>
          </p:cNvPr>
          <p:cNvCxnSpPr>
            <a:cxnSpLocks/>
            <a:stCxn id="100" idx="3"/>
            <a:endCxn id="123" idx="1"/>
          </p:cNvCxnSpPr>
          <p:nvPr/>
        </p:nvCxnSpPr>
        <p:spPr>
          <a:xfrm>
            <a:off x="9225305" y="2571472"/>
            <a:ext cx="386514" cy="1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7D32B36-82F1-6F9C-4AFC-A01B94C583D4}"/>
              </a:ext>
            </a:extLst>
          </p:cNvPr>
          <p:cNvCxnSpPr>
            <a:cxnSpLocks/>
            <a:stCxn id="100" idx="3"/>
            <a:endCxn id="124" idx="1"/>
          </p:cNvCxnSpPr>
          <p:nvPr/>
        </p:nvCxnSpPr>
        <p:spPr>
          <a:xfrm>
            <a:off x="9225305" y="2571472"/>
            <a:ext cx="386514" cy="34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7451EE5-E689-2C12-A670-1E20E3839D8D}"/>
              </a:ext>
            </a:extLst>
          </p:cNvPr>
          <p:cNvCxnSpPr>
            <a:cxnSpLocks/>
            <a:stCxn id="100" idx="3"/>
            <a:endCxn id="125" idx="1"/>
          </p:cNvCxnSpPr>
          <p:nvPr/>
        </p:nvCxnSpPr>
        <p:spPr>
          <a:xfrm>
            <a:off x="9225305" y="2571472"/>
            <a:ext cx="386514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B18173B-FB85-E4A1-E1F0-C9F13065B96D}"/>
              </a:ext>
            </a:extLst>
          </p:cNvPr>
          <p:cNvCxnSpPr>
            <a:cxnSpLocks/>
            <a:stCxn id="100" idx="3"/>
            <a:endCxn id="127" idx="1"/>
          </p:cNvCxnSpPr>
          <p:nvPr/>
        </p:nvCxnSpPr>
        <p:spPr>
          <a:xfrm>
            <a:off x="9225305" y="2571472"/>
            <a:ext cx="386514" cy="101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D08CF3-FFDA-CA46-D91C-1F0E98430E0F}"/>
              </a:ext>
            </a:extLst>
          </p:cNvPr>
          <p:cNvCxnSpPr>
            <a:cxnSpLocks/>
            <a:stCxn id="126" idx="2"/>
            <a:endCxn id="7" idx="2"/>
          </p:cNvCxnSpPr>
          <p:nvPr/>
        </p:nvCxnSpPr>
        <p:spPr>
          <a:xfrm rot="5400000" flipH="1">
            <a:off x="8448115" y="74641"/>
            <a:ext cx="236446" cy="6878977"/>
          </a:xfrm>
          <a:prstGeom prst="bentConnector3">
            <a:avLst>
              <a:gd name="adj1" fmla="val -96682"/>
            </a:avLst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3D8F70D-BD6E-176A-4CF2-47356DE4F1B6}"/>
              </a:ext>
            </a:extLst>
          </p:cNvPr>
          <p:cNvSpPr txBox="1"/>
          <p:nvPr/>
        </p:nvSpPr>
        <p:spPr>
          <a:xfrm>
            <a:off x="6507326" y="3643148"/>
            <a:ext cx="1336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Feedback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425382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Jain</dc:creator>
  <cp:lastModifiedBy>Uday Jain</cp:lastModifiedBy>
  <cp:revision>2</cp:revision>
  <dcterms:created xsi:type="dcterms:W3CDTF">2024-04-29T22:39:44Z</dcterms:created>
  <dcterms:modified xsi:type="dcterms:W3CDTF">2024-04-29T22:46:35Z</dcterms:modified>
</cp:coreProperties>
</file>