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906B8-96B4-C548-C9B1-F4190883F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BA5330-F493-C9EC-463C-10A9DFCA5B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0A723-2040-04CC-B9C1-241998FA1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8E7A-4F70-451F-B0DB-AB95A7830873}" type="datetimeFigureOut">
              <a:rPr lang="en-SE" smtClean="0"/>
              <a:t>2024-07-10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1EEAD-B41D-BA7E-6E49-535564825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FB5BE-BDBE-6924-2EA2-FD619C79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9DA84-BDD4-468F-A68C-D684937B69D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47221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A037D-822D-FBDD-CEA3-48D32446F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256304-3239-7CE3-6186-D6F54968D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4EEE2-2422-8DAA-A142-C0024F293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8E7A-4F70-451F-B0DB-AB95A7830873}" type="datetimeFigureOut">
              <a:rPr lang="en-SE" smtClean="0"/>
              <a:t>2024-07-10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72265-C892-01B5-A0ED-B011E57A6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9AB3F-8AC3-FEC9-CD48-F55C31966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9DA84-BDD4-468F-A68C-D684937B69D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38592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E8E882-47FB-F45E-5B39-5C9EFB6E43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07F2D-09BF-271C-5A69-274816DCA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DF83D-54B3-0819-3814-F1C376AB0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8E7A-4F70-451F-B0DB-AB95A7830873}" type="datetimeFigureOut">
              <a:rPr lang="en-SE" smtClean="0"/>
              <a:t>2024-07-10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04D67-7CAB-3474-E9A6-4186B7A4C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7D690-45D3-B306-DFE0-5D26464F3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9DA84-BDD4-468F-A68C-D684937B69D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67197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C6034-E25C-6EAC-D4FD-0ECDBCF9E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E82A4-22A4-E006-F659-79142B5EC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152DF-CA2F-C067-CA57-7CB6C33E4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8E7A-4F70-451F-B0DB-AB95A7830873}" type="datetimeFigureOut">
              <a:rPr lang="en-SE" smtClean="0"/>
              <a:t>2024-07-10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AA369-C955-C5D8-CC30-3CF2EE42F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3EE0D-AAB1-392A-1FAE-C6A762122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9DA84-BDD4-468F-A68C-D684937B69D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15601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AFEBC-9108-7129-8447-886D676FE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F5A24-6C97-58B5-CE5D-7F2976F20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9249F-FA14-169B-9E48-B21B5778E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8E7A-4F70-451F-B0DB-AB95A7830873}" type="datetimeFigureOut">
              <a:rPr lang="en-SE" smtClean="0"/>
              <a:t>2024-07-10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E7326-4470-B8EC-6A62-19F5ECA64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00DB6-2100-2929-B215-5FFE3A77D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9DA84-BDD4-468F-A68C-D684937B69D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41558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7B3CF-E02D-98B6-29FD-AC6332720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C2273-1710-B10F-D56A-A95C69AB8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3A36C-6E68-8BA0-BB96-C020D4632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B957C-1E6D-5DEE-CCEA-6C8755BEC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8E7A-4F70-451F-B0DB-AB95A7830873}" type="datetimeFigureOut">
              <a:rPr lang="en-SE" smtClean="0"/>
              <a:t>2024-07-10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D1BA9-07D5-3622-8849-74A37B31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AFE49-304C-3804-83F3-2905BC165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9DA84-BDD4-468F-A68C-D684937B69D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12957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93DFB-3B0D-B44C-B7FF-764750DEE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42BF2-971A-A415-0A37-B1190CC55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5F295-D054-A7EE-C479-9893489B0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EAE6C6-DE4D-2D57-34D4-BA61C17335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55A9A-7A8C-4DAD-9B21-2D62822013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0D0A5B-E0AA-D501-1200-4F0172B9E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8E7A-4F70-451F-B0DB-AB95A7830873}" type="datetimeFigureOut">
              <a:rPr lang="en-SE" smtClean="0"/>
              <a:t>2024-07-10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DE6308-E0EB-3A5B-4A41-2C6F4AC32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23AC48-030E-5F39-97E5-C39BD2123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9DA84-BDD4-468F-A68C-D684937B69D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2980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F4313-8D0F-5D07-E6D9-62701EEE3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169C2F-C530-13BF-C983-448BF196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8E7A-4F70-451F-B0DB-AB95A7830873}" type="datetimeFigureOut">
              <a:rPr lang="en-SE" smtClean="0"/>
              <a:t>2024-07-10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3E47A7-04BC-9633-D7C4-9D457FB28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A14381-B925-0C3C-BC25-D979ACF1F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9DA84-BDD4-468F-A68C-D684937B69D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89565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84DF7F-6BEE-0157-3D20-40CE9BC8D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8E7A-4F70-451F-B0DB-AB95A7830873}" type="datetimeFigureOut">
              <a:rPr lang="en-SE" smtClean="0"/>
              <a:t>2024-07-10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51FC9F-BD76-CD0B-B93B-655CAB24A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72569-B1A8-444C-73FC-1AA73CFC5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9DA84-BDD4-468F-A68C-D684937B69D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0753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9C1E2-A276-A7F8-B769-DED4C3C55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F7741-EB64-A903-031C-2782B8A72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DBCBC9-DE66-4A78-1F31-15BBD7D0E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F78DE-A852-F0CF-161A-69ACCE3E2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8E7A-4F70-451F-B0DB-AB95A7830873}" type="datetimeFigureOut">
              <a:rPr lang="en-SE" smtClean="0"/>
              <a:t>2024-07-10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43BDD-19A9-1429-0D5E-8D217D141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9523E-93D3-DFE9-38C7-7B00F00A8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9DA84-BDD4-468F-A68C-D684937B69D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4822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A93A4-05EC-29C8-F0BD-0134360FA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B1CEFE-3415-8BBC-B0C5-1FC733125A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BD90EB-C38A-28B5-9742-822434A65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E03E2-BD68-15A9-4F50-12AB93881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8E7A-4F70-451F-B0DB-AB95A7830873}" type="datetimeFigureOut">
              <a:rPr lang="en-SE" smtClean="0"/>
              <a:t>2024-07-10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01572-4F25-4976-6C65-8B572D074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B2EC3-FADF-08A2-C2D0-AF2D34EC6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9DA84-BDD4-468F-A68C-D684937B69D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90545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4CF19C-453A-BE1F-3C6B-0127763D7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6AAA-EF98-CB0F-2ADB-DD5B8B50D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2F0B3-F7DA-D108-97D6-2DBDB722C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B8E7A-4F70-451F-B0DB-AB95A7830873}" type="datetimeFigureOut">
              <a:rPr lang="en-SE" smtClean="0"/>
              <a:t>2024-07-10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6EFAF-51CC-DB57-35FF-8F0E60D3B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009AE-8B00-482F-948C-18EE60355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9DA84-BDD4-468F-A68C-D684937B69D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2178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1E092A-BD5D-F145-FE28-B4FF1E2D197B}"/>
              </a:ext>
            </a:extLst>
          </p:cNvPr>
          <p:cNvSpPr/>
          <p:nvPr/>
        </p:nvSpPr>
        <p:spPr>
          <a:xfrm>
            <a:off x="2111040" y="461638"/>
            <a:ext cx="2254928" cy="1722268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D25CF9-172C-350F-3BC4-5B43D6276D5C}"/>
              </a:ext>
            </a:extLst>
          </p:cNvPr>
          <p:cNvSpPr/>
          <p:nvPr/>
        </p:nvSpPr>
        <p:spPr>
          <a:xfrm>
            <a:off x="2111040" y="2315592"/>
            <a:ext cx="2254928" cy="172226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56D06F-EC6B-57D2-D01F-978B7997A304}"/>
              </a:ext>
            </a:extLst>
          </p:cNvPr>
          <p:cNvSpPr/>
          <p:nvPr/>
        </p:nvSpPr>
        <p:spPr>
          <a:xfrm>
            <a:off x="2111040" y="4169546"/>
            <a:ext cx="2254928" cy="172226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C5A23C-D1A8-531D-7ADF-1F0D8683A848}"/>
              </a:ext>
            </a:extLst>
          </p:cNvPr>
          <p:cNvSpPr/>
          <p:nvPr/>
        </p:nvSpPr>
        <p:spPr>
          <a:xfrm>
            <a:off x="4515775" y="461638"/>
            <a:ext cx="2254928" cy="172226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C04B11-62FE-6C5A-C686-81BBC434B167}"/>
              </a:ext>
            </a:extLst>
          </p:cNvPr>
          <p:cNvSpPr/>
          <p:nvPr/>
        </p:nvSpPr>
        <p:spPr>
          <a:xfrm>
            <a:off x="6874269" y="461638"/>
            <a:ext cx="2254928" cy="172226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B0C74C-BFD2-FF2C-F57F-C5626BC3A618}"/>
              </a:ext>
            </a:extLst>
          </p:cNvPr>
          <p:cNvSpPr/>
          <p:nvPr/>
        </p:nvSpPr>
        <p:spPr>
          <a:xfrm>
            <a:off x="4522803" y="2312263"/>
            <a:ext cx="2254928" cy="1722268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093729-7BFE-ADF5-9B1A-B673AD4CC2E6}"/>
              </a:ext>
            </a:extLst>
          </p:cNvPr>
          <p:cNvSpPr/>
          <p:nvPr/>
        </p:nvSpPr>
        <p:spPr>
          <a:xfrm>
            <a:off x="6874269" y="2303385"/>
            <a:ext cx="2254928" cy="172226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E24A09-1919-56B3-94FD-1F4913FDAF4A}"/>
              </a:ext>
            </a:extLst>
          </p:cNvPr>
          <p:cNvSpPr/>
          <p:nvPr/>
        </p:nvSpPr>
        <p:spPr>
          <a:xfrm>
            <a:off x="4489141" y="4169546"/>
            <a:ext cx="2254928" cy="172226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F7C8F8-221A-0445-8C91-171E544FB2C8}"/>
              </a:ext>
            </a:extLst>
          </p:cNvPr>
          <p:cNvSpPr/>
          <p:nvPr/>
        </p:nvSpPr>
        <p:spPr>
          <a:xfrm>
            <a:off x="6874269" y="4169546"/>
            <a:ext cx="2254928" cy="1722268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579D87-F518-F0E1-B881-6AD5D76719CC}"/>
              </a:ext>
            </a:extLst>
          </p:cNvPr>
          <p:cNvCxnSpPr>
            <a:cxnSpLocks/>
          </p:cNvCxnSpPr>
          <p:nvPr/>
        </p:nvCxnSpPr>
        <p:spPr>
          <a:xfrm flipV="1">
            <a:off x="1828801" y="245616"/>
            <a:ext cx="0" cy="59421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F3A0B5-5F16-001C-27B2-E5959408C548}"/>
              </a:ext>
            </a:extLst>
          </p:cNvPr>
          <p:cNvCxnSpPr>
            <a:cxnSpLocks/>
          </p:cNvCxnSpPr>
          <p:nvPr/>
        </p:nvCxnSpPr>
        <p:spPr>
          <a:xfrm>
            <a:off x="1828801" y="6182190"/>
            <a:ext cx="754601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A162DFD-F88D-5531-3628-ED4A14AFD317}"/>
              </a:ext>
            </a:extLst>
          </p:cNvPr>
          <p:cNvSpPr txBox="1"/>
          <p:nvPr/>
        </p:nvSpPr>
        <p:spPr>
          <a:xfrm>
            <a:off x="285472" y="1138106"/>
            <a:ext cx="1519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Differentiator</a:t>
            </a:r>
            <a:endParaRPr lang="en-S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964CA6-8C8A-20E0-F18F-2506F3481842}"/>
              </a:ext>
            </a:extLst>
          </p:cNvPr>
          <p:cNvSpPr txBox="1"/>
          <p:nvPr/>
        </p:nvSpPr>
        <p:spPr>
          <a:xfrm>
            <a:off x="285472" y="2992060"/>
            <a:ext cx="1519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Qualifier</a:t>
            </a:r>
            <a:endParaRPr lang="en-S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53C759-3494-5778-E595-B39B2BC123ED}"/>
              </a:ext>
            </a:extLst>
          </p:cNvPr>
          <p:cNvSpPr txBox="1"/>
          <p:nvPr/>
        </p:nvSpPr>
        <p:spPr>
          <a:xfrm>
            <a:off x="285472" y="4846014"/>
            <a:ext cx="1519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Commodity</a:t>
            </a:r>
            <a:endParaRPr lang="en-S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9BB146-9888-A918-E4D7-38C597BA8982}"/>
              </a:ext>
            </a:extLst>
          </p:cNvPr>
          <p:cNvSpPr txBox="1"/>
          <p:nvPr/>
        </p:nvSpPr>
        <p:spPr>
          <a:xfrm>
            <a:off x="2857169" y="6287901"/>
            <a:ext cx="76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Make</a:t>
            </a:r>
            <a:endParaRPr lang="en-S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58DB67-DBC5-138E-474F-81EBC1AA4A29}"/>
              </a:ext>
            </a:extLst>
          </p:cNvPr>
          <p:cNvSpPr txBox="1"/>
          <p:nvPr/>
        </p:nvSpPr>
        <p:spPr>
          <a:xfrm>
            <a:off x="5331444" y="6287901"/>
            <a:ext cx="57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Buy</a:t>
            </a:r>
            <a:endParaRPr lang="en-S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3D874C-39BF-A732-3F41-0377E1C58EBE}"/>
              </a:ext>
            </a:extLst>
          </p:cNvPr>
          <p:cNvSpPr txBox="1"/>
          <p:nvPr/>
        </p:nvSpPr>
        <p:spPr>
          <a:xfrm>
            <a:off x="7618258" y="6287901"/>
            <a:ext cx="76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Share</a:t>
            </a:r>
            <a:endParaRPr lang="en-S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2E1898-9C62-C813-B6E3-8C1F8EF3387D}"/>
              </a:ext>
            </a:extLst>
          </p:cNvPr>
          <p:cNvSpPr txBox="1"/>
          <p:nvPr/>
        </p:nvSpPr>
        <p:spPr>
          <a:xfrm>
            <a:off x="2111039" y="737996"/>
            <a:ext cx="22549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Connectors to different applications </a:t>
            </a:r>
            <a:r>
              <a:rPr lang="en-US" sz="1400" dirty="0" err="1"/>
              <a:t>eg.</a:t>
            </a:r>
            <a:r>
              <a:rPr lang="en-US" sz="1400" dirty="0"/>
              <a:t> JDBC connectors, API framework, Airflow orchestration, Data hub and data Catalog</a:t>
            </a:r>
            <a:endParaRPr lang="en-SE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BA49DC-D717-56A2-76C5-16BBD8B69449}"/>
              </a:ext>
            </a:extLst>
          </p:cNvPr>
          <p:cNvSpPr txBox="1"/>
          <p:nvPr/>
        </p:nvSpPr>
        <p:spPr>
          <a:xfrm>
            <a:off x="2136931" y="2698951"/>
            <a:ext cx="22031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Jupyter Notebook, Spark, Python, HIVE, Hadoop, HBase, HCatalog, Kafka, Airflow, Kubernetes</a:t>
            </a:r>
            <a:endParaRPr lang="en-SE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118C0D-7AA1-BDE4-E34B-A5E29D3EAFB2}"/>
              </a:ext>
            </a:extLst>
          </p:cNvPr>
          <p:cNvSpPr txBox="1"/>
          <p:nvPr/>
        </p:nvSpPr>
        <p:spPr>
          <a:xfrm>
            <a:off x="2111039" y="4575383"/>
            <a:ext cx="22064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Analytical reports, dashboards and machine learning algorithms</a:t>
            </a:r>
            <a:endParaRPr lang="en-SE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228E20-273B-7207-A1E0-4B90082411FF}"/>
              </a:ext>
            </a:extLst>
          </p:cNvPr>
          <p:cNvSpPr txBox="1"/>
          <p:nvPr/>
        </p:nvSpPr>
        <p:spPr>
          <a:xfrm>
            <a:off x="4522803" y="2961199"/>
            <a:ext cx="22549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SAS, Cloudera, Qlik, Power BI, Access management via Cloudera Ranger</a:t>
            </a:r>
            <a:endParaRPr lang="en-SE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177717-A355-C2A4-E812-1A60135AF083}"/>
              </a:ext>
            </a:extLst>
          </p:cNvPr>
          <p:cNvSpPr txBox="1"/>
          <p:nvPr/>
        </p:nvSpPr>
        <p:spPr>
          <a:xfrm>
            <a:off x="4489141" y="4876791"/>
            <a:ext cx="225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SaaS, DaaS</a:t>
            </a:r>
            <a:endParaRPr lang="en-SE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4C6E06-0F44-BFF4-8B39-4992534A9FFB}"/>
              </a:ext>
            </a:extLst>
          </p:cNvPr>
          <p:cNvSpPr txBox="1"/>
          <p:nvPr/>
        </p:nvSpPr>
        <p:spPr>
          <a:xfrm>
            <a:off x="4600083" y="1095769"/>
            <a:ext cx="2035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Service guarantees &amp; software support</a:t>
            </a:r>
          </a:p>
        </p:txBody>
      </p:sp>
    </p:spTree>
    <p:extLst>
      <p:ext uri="{BB962C8B-B14F-4D97-AF65-F5344CB8AC3E}">
        <p14:creationId xmlns:p14="http://schemas.microsoft.com/office/powerpoint/2010/main" val="1612249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F91E4176-341A-26D2-D712-83DDC6C97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735" y="118585"/>
            <a:ext cx="9254530" cy="662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0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76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Uday Jain</dc:creator>
  <cp:lastModifiedBy>Uday Jain</cp:lastModifiedBy>
  <cp:revision>1</cp:revision>
  <dcterms:created xsi:type="dcterms:W3CDTF">2024-07-10T00:15:21Z</dcterms:created>
  <dcterms:modified xsi:type="dcterms:W3CDTF">2024-07-10T00:29:16Z</dcterms:modified>
</cp:coreProperties>
</file>