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E9B05-F4A5-F3C1-3761-97AB8C53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5B5BA-0D2A-D1A7-EF3D-AAF7F6C02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3B190-3539-61D8-35C1-34FECDD2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CBBED-9CAB-1961-42B4-10287E2C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FCA0D-DC6B-10F6-D0A3-81978D89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9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FFC1-7BEE-8422-CDE6-B64536B0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AE804-1FE4-8BC6-9055-6AC446453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4B8F9-BDA3-C12C-1B90-726C624C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D6C93-60A1-96D0-6C0C-D5D746E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4BE88-05FC-AA91-2CFB-E86496A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C762CB-366D-D94F-C8CC-FA0DB1457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2F19-4D62-5040-E5AF-243C592A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46D38-654E-DC86-AD5F-881DDD68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0516-5E46-4212-8E95-C13E46F9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5E214-D4D4-E872-14A7-FFD2A05E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6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A9038-3026-4D64-EA33-4EF29C6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0648F-CBCB-F6E1-B447-D5CBEE2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4A223-D6B3-3657-5907-22108D06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CC2E8-ECA6-8AE4-AA1A-65E73CE3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8899B-E7EC-A357-4A84-F5044DF1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6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1D20-589F-C8EF-6B56-5E078639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50A75-D0F0-79FA-B97F-FEC154CE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9C9C0-F2D4-D741-E5D4-CE572EEE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1F5BA-7ED5-8E54-6325-7DBBECBD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E6AF4-6108-0D00-805B-2774062B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45FA5-09A8-6DAD-1617-3888EA43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B666D-8EAF-8B39-CB01-2A10CE23E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42631-9A10-D886-2058-2EB2D55D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A28D3-BAA1-F14A-24C4-CB15CE08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63CB8-AD7B-AC66-2876-EB0CE6C2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05E93-FEF9-E62A-5DEA-400BEAD4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FD12F-CDA3-38FC-44BF-451EF35F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1D1AD-A7A7-964E-C515-2367C02F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22FCD-5D62-35DB-6EF1-F779D0C20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1AB64-DDFA-4C42-FB68-A0D9AD6D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A8399-0CF3-2108-602C-2716D1F45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C2ED6-23DE-8AAB-CB25-AA7A0E3A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11C744-BDF6-72DD-E6B0-3F347190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60141-ED07-0568-36B0-078E59A1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0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B5611-CA33-2C4A-A9ED-5EEBB91C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05610A-12EA-2F52-7E52-3DE137D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3E923-4673-76E4-F85B-CBD352AD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787E23-5D09-EB95-0010-92500B50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0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F31D09-2537-E393-68C7-3A7C5C9F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E39B6-9992-A971-29E3-66CC22D1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B6DEF-783F-0517-D44E-E9D53B88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0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78673-48B3-2CB6-9F41-BC30417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4E3F7-8457-DBFC-35CD-53AB2161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03384-C4EB-49F3-30F4-EFB733A28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BF986-80FA-B2B6-87B5-928E9319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4AACB-D33F-D6AA-4543-1E69C627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0C995-AD00-C37C-86BC-4E9E3297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93F9E-8C7E-D6B6-F1BC-97EEFB08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4E440-8DC0-32B9-8388-E43B66AA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819D1-A23A-4896-420D-5CBFBEDA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24D91-879D-4461-6441-A4E94BC9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304FE-0128-8138-0DBC-4DE701A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C3F2D-B737-52BE-2BF4-94AB9498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AEC5A-73A2-8CE8-531E-CDFA5DA2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43A26-11C7-C241-DC60-ECF0F389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86C53-4D7A-961C-F770-C8A410348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AA8E-64B4-454A-8AD5-5D9051553425}" type="datetimeFigureOut">
              <a:rPr lang="zh-CN" altLang="en-US" smtClean="0"/>
              <a:t>2024-05-22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E8AAE-69EB-B014-78A3-D57505DD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94944-1AFE-C4F8-175C-57853C68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FA26-982B-4BD6-97F5-5228B1613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0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ED86-3C4D-0BB3-327A-2F8751E48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PyQt5</a:t>
            </a:r>
            <a:r>
              <a:rPr lang="zh-CN" altLang="en-US" dirty="0"/>
              <a:t>制作</a:t>
            </a:r>
            <a:r>
              <a:rPr lang="en-US" altLang="zh-CN" dirty="0"/>
              <a:t>GUI</a:t>
            </a:r>
            <a:r>
              <a:rPr lang="zh-CN" altLang="en-US" dirty="0"/>
              <a:t>程序的步骤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797D8-502B-C652-A9E6-1050E84EE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E7DE5-7D63-0316-D850-E41C5C0C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下载</a:t>
            </a:r>
            <a:r>
              <a:rPr lang="en-US" altLang="zh-CN" dirty="0"/>
              <a:t>PyQt5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DDC89-09C9-903A-5A9D-4697A36E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5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69FD0-B174-A470-5D6B-2173F3FA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创建虚拟环境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F475F-6DEE-B446-E271-948D0FAB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2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A108D-7A28-5C65-3810-D58D98C4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1F1B9-6D7C-59D5-EAED-FC8F8C1F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使用PyQt5制作GUI程序的步骤</vt:lpstr>
      <vt:lpstr>1.下载PyQt5</vt:lpstr>
      <vt:lpstr>2.创建虚拟环境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使用PyQt5制作GUI程序的步骤</dc:title>
  <dc:creator>X LC</dc:creator>
  <cp:lastModifiedBy>X LC</cp:lastModifiedBy>
  <cp:revision>1</cp:revision>
  <dcterms:created xsi:type="dcterms:W3CDTF">2024-05-24T09:06:54Z</dcterms:created>
  <dcterms:modified xsi:type="dcterms:W3CDTF">2024-05-24T09:07:01Z</dcterms:modified>
</cp:coreProperties>
</file>