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5"/>
    <p:sldMasterId id="2147484014" r:id="rId6"/>
  </p:sldMasterIdLst>
  <p:notesMasterIdLst>
    <p:notesMasterId r:id="rId28"/>
  </p:notesMasterIdLst>
  <p:sldIdLst>
    <p:sldId id="259" r:id="rId7"/>
    <p:sldId id="260" r:id="rId8"/>
    <p:sldId id="300" r:id="rId9"/>
    <p:sldId id="268" r:id="rId10"/>
    <p:sldId id="301" r:id="rId11"/>
    <p:sldId id="302" r:id="rId12"/>
    <p:sldId id="303" r:id="rId13"/>
    <p:sldId id="304" r:id="rId14"/>
    <p:sldId id="305" r:id="rId15"/>
    <p:sldId id="306" r:id="rId16"/>
    <p:sldId id="269" r:id="rId17"/>
    <p:sldId id="307" r:id="rId18"/>
    <p:sldId id="308" r:id="rId19"/>
    <p:sldId id="309" r:id="rId20"/>
    <p:sldId id="310" r:id="rId21"/>
    <p:sldId id="311" r:id="rId22"/>
    <p:sldId id="312" r:id="rId23"/>
    <p:sldId id="280" r:id="rId24"/>
    <p:sldId id="313" r:id="rId25"/>
    <p:sldId id="314" r:id="rId26"/>
    <p:sldId id="281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CD134-ABF6-4618-85E1-66B74591779E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AA3C3-2E79-4787-8B17-55BE9E78914E}">
      <dgm:prSet phldrT="[Text]"/>
      <dgm:spPr/>
      <dgm:t>
        <a:bodyPr/>
        <a:lstStyle/>
        <a:p>
          <a:r>
            <a:rPr lang="en-US" b="1" dirty="0" smtClean="0"/>
            <a:t>Introduction</a:t>
          </a:r>
          <a:endParaRPr lang="en-US" b="1" dirty="0"/>
        </a:p>
      </dgm:t>
    </dgm:pt>
    <dgm:pt modelId="{227D2AF8-0D6D-409F-A4EF-0EB69BE38F55}" type="parTrans" cxnId="{E061A297-2E4B-4469-927F-50C716D5539D}">
      <dgm:prSet/>
      <dgm:spPr/>
      <dgm:t>
        <a:bodyPr/>
        <a:lstStyle/>
        <a:p>
          <a:endParaRPr lang="en-US"/>
        </a:p>
      </dgm:t>
    </dgm:pt>
    <dgm:pt modelId="{29FD16E9-146A-4938-AF6E-A78252C5FCEE}" type="sibTrans" cxnId="{E061A297-2E4B-4469-927F-50C716D5539D}">
      <dgm:prSet/>
      <dgm:spPr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906A3B8A-1F6A-4724-A77B-B3D12D93BC76}">
      <dgm:prSet phldrT="[Text]"/>
      <dgm:spPr/>
      <dgm:t>
        <a:bodyPr/>
        <a:lstStyle/>
        <a:p>
          <a:r>
            <a:rPr lang="en-US" b="1" dirty="0" smtClean="0"/>
            <a:t>Problem and Dataset</a:t>
          </a:r>
          <a:endParaRPr lang="en-US" b="1" dirty="0"/>
        </a:p>
      </dgm:t>
    </dgm:pt>
    <dgm:pt modelId="{C8887034-7EDF-4CC1-970E-02476EADB02B}" type="parTrans" cxnId="{F3580901-AF37-425F-A9F0-033AFBD08643}">
      <dgm:prSet/>
      <dgm:spPr/>
      <dgm:t>
        <a:bodyPr/>
        <a:lstStyle/>
        <a:p>
          <a:endParaRPr lang="en-US"/>
        </a:p>
      </dgm:t>
    </dgm:pt>
    <dgm:pt modelId="{95FD2613-33FA-41CD-8F57-1BC1AFFA1545}" type="sibTrans" cxnId="{F3580901-AF37-425F-A9F0-033AFBD08643}">
      <dgm:prSet/>
      <dgm:spPr/>
      <dgm:t>
        <a:bodyPr/>
        <a:lstStyle/>
        <a:p>
          <a:endParaRPr lang="en-US"/>
        </a:p>
      </dgm:t>
    </dgm:pt>
    <dgm:pt modelId="{35C1CA7D-0CAA-4249-8EEC-4353719A6742}">
      <dgm:prSet phldrT="[Text]"/>
      <dgm:spPr/>
      <dgm:t>
        <a:bodyPr/>
        <a:lstStyle/>
        <a:p>
          <a:r>
            <a:rPr lang="en-US" b="1" dirty="0" smtClean="0"/>
            <a:t>Model Fitting</a:t>
          </a:r>
          <a:endParaRPr lang="en-US" b="1" dirty="0"/>
        </a:p>
      </dgm:t>
    </dgm:pt>
    <dgm:pt modelId="{398DCC52-F4C2-44AF-A817-0671BF3A0FAB}" type="parTrans" cxnId="{FA1A5431-D5C4-4365-9FB7-8A848FF106AA}">
      <dgm:prSet/>
      <dgm:spPr/>
      <dgm:t>
        <a:bodyPr/>
        <a:lstStyle/>
        <a:p>
          <a:endParaRPr lang="en-US"/>
        </a:p>
      </dgm:t>
    </dgm:pt>
    <dgm:pt modelId="{0B2EEFBB-6E11-495C-A539-22E095768FD9}" type="sibTrans" cxnId="{FA1A5431-D5C4-4365-9FB7-8A848FF106AA}">
      <dgm:prSet/>
      <dgm:spPr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F29CB682-27AF-48A9-A5AD-824673C8B8D8}">
      <dgm:prSet phldrT="[Text]"/>
      <dgm:spPr/>
      <dgm:t>
        <a:bodyPr/>
        <a:lstStyle/>
        <a:p>
          <a:r>
            <a:rPr lang="en-US" b="1" dirty="0" smtClean="0"/>
            <a:t>Models Used</a:t>
          </a:r>
          <a:endParaRPr lang="en-US" b="1" dirty="0"/>
        </a:p>
      </dgm:t>
    </dgm:pt>
    <dgm:pt modelId="{FDC1775B-19C4-4291-98F1-8FEBFBD99CDA}" type="parTrans" cxnId="{688EDA42-80AE-4DC9-93C9-5F1E6C18BF12}">
      <dgm:prSet/>
      <dgm:spPr/>
      <dgm:t>
        <a:bodyPr/>
        <a:lstStyle/>
        <a:p>
          <a:endParaRPr lang="en-US"/>
        </a:p>
      </dgm:t>
    </dgm:pt>
    <dgm:pt modelId="{F9029ACA-8988-4DE0-A309-C6706DDA6284}" type="sibTrans" cxnId="{688EDA42-80AE-4DC9-93C9-5F1E6C18BF12}">
      <dgm:prSet/>
      <dgm:spPr/>
      <dgm:t>
        <a:bodyPr/>
        <a:lstStyle/>
        <a:p>
          <a:endParaRPr lang="en-US"/>
        </a:p>
      </dgm:t>
    </dgm:pt>
    <dgm:pt modelId="{8FAB7489-8658-45FB-95B7-BA65C18D7B56}">
      <dgm:prSet phldrT="[Text]"/>
      <dgm:spPr/>
      <dgm:t>
        <a:bodyPr/>
        <a:lstStyle/>
        <a:p>
          <a:r>
            <a:rPr lang="en-US" b="1" dirty="0" smtClean="0"/>
            <a:t>Discussion</a:t>
          </a:r>
          <a:endParaRPr lang="en-US" b="1" dirty="0"/>
        </a:p>
      </dgm:t>
    </dgm:pt>
    <dgm:pt modelId="{D7DF4389-E3EA-4755-AD5C-95900FF6ACE7}" type="parTrans" cxnId="{35059F66-F176-4FC1-9892-AF82648929D0}">
      <dgm:prSet/>
      <dgm:spPr/>
      <dgm:t>
        <a:bodyPr/>
        <a:lstStyle/>
        <a:p>
          <a:endParaRPr lang="en-US"/>
        </a:p>
      </dgm:t>
    </dgm:pt>
    <dgm:pt modelId="{15F4E50E-3D11-4A3D-9CF4-42B19E964729}" type="sibTrans" cxnId="{35059F66-F176-4FC1-9892-AF82648929D0}">
      <dgm:prSet/>
      <dgm:spPr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A51D2338-BFC8-4C8A-BAFD-308BB739C21C}">
      <dgm:prSet phldrT="[Text]"/>
      <dgm:spPr/>
      <dgm:t>
        <a:bodyPr/>
        <a:lstStyle/>
        <a:p>
          <a:r>
            <a:rPr lang="en-US" b="1" dirty="0" smtClean="0"/>
            <a:t>Outlook</a:t>
          </a:r>
          <a:endParaRPr lang="en-US" b="1" dirty="0"/>
        </a:p>
      </dgm:t>
    </dgm:pt>
    <dgm:pt modelId="{BFC369B2-EB88-4E0B-B9CF-90C0AD6C4005}" type="parTrans" cxnId="{A486D7E6-56F9-463D-9C51-6F9DB7E3D24A}">
      <dgm:prSet/>
      <dgm:spPr/>
      <dgm:t>
        <a:bodyPr/>
        <a:lstStyle/>
        <a:p>
          <a:endParaRPr lang="en-US"/>
        </a:p>
      </dgm:t>
    </dgm:pt>
    <dgm:pt modelId="{5D4FD773-C81E-454D-932E-72E989F13B1F}" type="sibTrans" cxnId="{A486D7E6-56F9-463D-9C51-6F9DB7E3D24A}">
      <dgm:prSet/>
      <dgm:spPr/>
      <dgm:t>
        <a:bodyPr/>
        <a:lstStyle/>
        <a:p>
          <a:endParaRPr lang="en-US"/>
        </a:p>
      </dgm:t>
    </dgm:pt>
    <dgm:pt modelId="{AFF66708-FD4F-4C30-B5BC-7D1691017748}">
      <dgm:prSet phldrT="[Text]"/>
      <dgm:spPr/>
      <dgm:t>
        <a:bodyPr/>
        <a:lstStyle/>
        <a:p>
          <a:r>
            <a:rPr lang="en-US" b="1" dirty="0" smtClean="0"/>
            <a:t>Parallelism</a:t>
          </a:r>
          <a:endParaRPr lang="en-US" b="1" dirty="0"/>
        </a:p>
      </dgm:t>
    </dgm:pt>
    <dgm:pt modelId="{DEE4F16D-BAA8-44C2-A178-75F262D5817E}" type="parTrans" cxnId="{854C1CEA-E592-40F6-A651-0E89F5CABF31}">
      <dgm:prSet/>
      <dgm:spPr/>
      <dgm:t>
        <a:bodyPr/>
        <a:lstStyle/>
        <a:p>
          <a:endParaRPr lang="en-US"/>
        </a:p>
      </dgm:t>
    </dgm:pt>
    <dgm:pt modelId="{22B2AA8F-EC97-400D-82E3-5F24B68486B6}" type="sibTrans" cxnId="{854C1CEA-E592-40F6-A651-0E89F5CABF31}">
      <dgm:prSet/>
      <dgm:spPr/>
      <dgm:t>
        <a:bodyPr/>
        <a:lstStyle/>
        <a:p>
          <a:endParaRPr lang="en-US"/>
        </a:p>
      </dgm:t>
    </dgm:pt>
    <dgm:pt modelId="{E5FEB6A7-94D1-4C98-A428-C64955CA356A}">
      <dgm:prSet phldrT="[Text]"/>
      <dgm:spPr/>
      <dgm:t>
        <a:bodyPr/>
        <a:lstStyle/>
        <a:p>
          <a:r>
            <a:rPr lang="en-US" b="1" dirty="0" smtClean="0"/>
            <a:t>RBM (generative modelling)</a:t>
          </a:r>
        </a:p>
      </dgm:t>
    </dgm:pt>
    <dgm:pt modelId="{5F372804-8858-4EE8-914B-EBA2E826E91F}" type="parTrans" cxnId="{49DC01F0-34C0-440B-97FB-C7154976483F}">
      <dgm:prSet/>
      <dgm:spPr/>
      <dgm:t>
        <a:bodyPr/>
        <a:lstStyle/>
        <a:p>
          <a:endParaRPr lang="en-US"/>
        </a:p>
      </dgm:t>
    </dgm:pt>
    <dgm:pt modelId="{22D12DE9-FB9E-4B9E-AA2A-721FFF1C946B}" type="sibTrans" cxnId="{49DC01F0-34C0-440B-97FB-C7154976483F}">
      <dgm:prSet/>
      <dgm:spPr/>
      <dgm:t>
        <a:bodyPr/>
        <a:lstStyle/>
        <a:p>
          <a:endParaRPr lang="en-US"/>
        </a:p>
      </dgm:t>
    </dgm:pt>
    <dgm:pt modelId="{5701847B-89F6-4CB4-A1A5-205442E888A7}">
      <dgm:prSet phldrT="[Text]"/>
      <dgm:spPr/>
      <dgm:t>
        <a:bodyPr/>
        <a:lstStyle/>
        <a:p>
          <a:r>
            <a:rPr lang="en-US" b="1" dirty="0" smtClean="0"/>
            <a:t>Feature Ranking</a:t>
          </a:r>
          <a:endParaRPr lang="en-US" b="1" dirty="0"/>
        </a:p>
      </dgm:t>
    </dgm:pt>
    <dgm:pt modelId="{8CA30893-CD3D-4B20-9B5B-F828D887BE82}" type="parTrans" cxnId="{1110A0F7-DD40-4F1F-BDC2-6A016C2C53D3}">
      <dgm:prSet/>
      <dgm:spPr/>
      <dgm:t>
        <a:bodyPr/>
        <a:lstStyle/>
        <a:p>
          <a:endParaRPr lang="en-US"/>
        </a:p>
      </dgm:t>
    </dgm:pt>
    <dgm:pt modelId="{15AB5C45-1F10-4935-B02B-5F62B9C5EBC8}" type="sibTrans" cxnId="{1110A0F7-DD40-4F1F-BDC2-6A016C2C53D3}">
      <dgm:prSet/>
      <dgm:spPr/>
      <dgm:t>
        <a:bodyPr/>
        <a:lstStyle/>
        <a:p>
          <a:endParaRPr lang="en-US"/>
        </a:p>
      </dgm:t>
    </dgm:pt>
    <dgm:pt modelId="{BEBE75F5-450B-4957-9C6B-CD3EA9C153BC}">
      <dgm:prSet phldrT="[Text]"/>
      <dgm:spPr/>
      <dgm:t>
        <a:bodyPr/>
        <a:lstStyle/>
        <a:p>
          <a:r>
            <a:rPr lang="en-US" b="1" dirty="0" smtClean="0"/>
            <a:t>Codebook vs feature</a:t>
          </a:r>
          <a:endParaRPr lang="en-US" b="1" dirty="0"/>
        </a:p>
      </dgm:t>
    </dgm:pt>
    <dgm:pt modelId="{F6FCE79A-A8DE-47FC-90FD-0B807DAE6803}" type="parTrans" cxnId="{0FF2C006-999E-415B-860D-46CD96163698}">
      <dgm:prSet/>
      <dgm:spPr/>
      <dgm:t>
        <a:bodyPr/>
        <a:lstStyle/>
        <a:p>
          <a:endParaRPr lang="en-US"/>
        </a:p>
      </dgm:t>
    </dgm:pt>
    <dgm:pt modelId="{DCE1C9AC-9DC1-45A3-9F41-028EA9BA2AD6}" type="sibTrans" cxnId="{0FF2C006-999E-415B-860D-46CD96163698}">
      <dgm:prSet/>
      <dgm:spPr/>
      <dgm:t>
        <a:bodyPr/>
        <a:lstStyle/>
        <a:p>
          <a:endParaRPr lang="en-US"/>
        </a:p>
      </dgm:t>
    </dgm:pt>
    <dgm:pt modelId="{592F4F05-5563-4D7D-87E4-9583ECC9FDB7}">
      <dgm:prSet phldrT="[Text]"/>
      <dgm:spPr/>
      <dgm:t>
        <a:bodyPr/>
        <a:lstStyle/>
        <a:p>
          <a:r>
            <a:rPr lang="en-US" b="1" smtClean="0"/>
            <a:t>Different </a:t>
          </a:r>
          <a:r>
            <a:rPr lang="en-US" b="1" dirty="0" smtClean="0"/>
            <a:t>features</a:t>
          </a:r>
          <a:endParaRPr lang="en-US" b="1" dirty="0"/>
        </a:p>
      </dgm:t>
    </dgm:pt>
    <dgm:pt modelId="{757F0AFA-872D-49E3-A4AF-FB09DEBB78F9}" type="parTrans" cxnId="{02D7D20A-1BAF-434C-BEA1-9F3A6AC41CFF}">
      <dgm:prSet/>
      <dgm:spPr/>
      <dgm:t>
        <a:bodyPr/>
        <a:lstStyle/>
        <a:p>
          <a:endParaRPr lang="en-US"/>
        </a:p>
      </dgm:t>
    </dgm:pt>
    <dgm:pt modelId="{365B5019-BA5C-42B0-877E-CB0E9E643C81}" type="sibTrans" cxnId="{02D7D20A-1BAF-434C-BEA1-9F3A6AC41CFF}">
      <dgm:prSet/>
      <dgm:spPr/>
      <dgm:t>
        <a:bodyPr/>
        <a:lstStyle/>
        <a:p>
          <a:endParaRPr lang="en-US"/>
        </a:p>
      </dgm:t>
    </dgm:pt>
    <dgm:pt modelId="{5522152F-B2C8-4DD3-A19D-CB35CD2C2062}">
      <dgm:prSet phldrT="[Text]"/>
      <dgm:spPr/>
      <dgm:t>
        <a:bodyPr/>
        <a:lstStyle/>
        <a:p>
          <a:r>
            <a:rPr lang="en-US" b="1" dirty="0" smtClean="0"/>
            <a:t>What next?</a:t>
          </a:r>
          <a:endParaRPr lang="en-US" b="1" dirty="0"/>
        </a:p>
      </dgm:t>
    </dgm:pt>
    <dgm:pt modelId="{DCAB7B57-AAF3-4BC7-A849-0AD8280F2F12}" type="parTrans" cxnId="{C42B91FF-985A-4056-9DB0-29BD0A7FA747}">
      <dgm:prSet/>
      <dgm:spPr/>
      <dgm:t>
        <a:bodyPr/>
        <a:lstStyle/>
        <a:p>
          <a:endParaRPr lang="en-US"/>
        </a:p>
      </dgm:t>
    </dgm:pt>
    <dgm:pt modelId="{0F916B5F-66D6-4782-8EB4-3F02E2774FE3}" type="sibTrans" cxnId="{C42B91FF-985A-4056-9DB0-29BD0A7FA747}">
      <dgm:prSet/>
      <dgm:spPr/>
      <dgm:t>
        <a:bodyPr/>
        <a:lstStyle/>
        <a:p>
          <a:endParaRPr lang="en-US"/>
        </a:p>
      </dgm:t>
    </dgm:pt>
    <dgm:pt modelId="{BAF452C0-A113-444D-B07F-42276540B27D}" type="pres">
      <dgm:prSet presAssocID="{7D1CD134-ABF6-4618-85E1-66B74591779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182828-67A7-48DB-AF9E-8EBEA066E65B}" type="pres">
      <dgm:prSet presAssocID="{AAFAA3C3-2E79-4787-8B17-55BE9E78914E}" presName="composite" presStyleCnt="0"/>
      <dgm:spPr/>
      <dgm:t>
        <a:bodyPr/>
        <a:lstStyle/>
        <a:p>
          <a:endParaRPr lang="en-US"/>
        </a:p>
      </dgm:t>
    </dgm:pt>
    <dgm:pt modelId="{38F9F7D0-CF43-41A1-B406-05297194DBD9}" type="pres">
      <dgm:prSet presAssocID="{AAFAA3C3-2E79-4787-8B17-55BE9E78914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CD25D-4E4A-4502-BA90-ADCDB6926C6F}" type="pres">
      <dgm:prSet presAssocID="{AAFAA3C3-2E79-4787-8B17-55BE9E78914E}" presName="Childtext1" presStyleLbl="revTx" presStyleIdx="0" presStyleCnt="3" custLinFactNeighborX="15071" custLinFactNeighborY="1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45F6-5D84-4292-A93B-9F2313F55E76}" type="pres">
      <dgm:prSet presAssocID="{AAFAA3C3-2E79-4787-8B17-55BE9E78914E}" presName="BalanceSpacing" presStyleCnt="0"/>
      <dgm:spPr/>
      <dgm:t>
        <a:bodyPr/>
        <a:lstStyle/>
        <a:p>
          <a:endParaRPr lang="en-US"/>
        </a:p>
      </dgm:t>
    </dgm:pt>
    <dgm:pt modelId="{46287123-A5D6-40BC-AEC6-6088BF4146B0}" type="pres">
      <dgm:prSet presAssocID="{AAFAA3C3-2E79-4787-8B17-55BE9E78914E}" presName="BalanceSpacing1" presStyleCnt="0"/>
      <dgm:spPr/>
      <dgm:t>
        <a:bodyPr/>
        <a:lstStyle/>
        <a:p>
          <a:endParaRPr lang="en-US"/>
        </a:p>
      </dgm:t>
    </dgm:pt>
    <dgm:pt modelId="{31EEFEC0-DCD3-416A-BA3B-1E8D4CCC0AE0}" type="pres">
      <dgm:prSet presAssocID="{29FD16E9-146A-4938-AF6E-A78252C5FCEE}" presName="Accent1Text" presStyleLbl="node1" presStyleIdx="1" presStyleCnt="6"/>
      <dgm:spPr/>
      <dgm:t>
        <a:bodyPr/>
        <a:lstStyle/>
        <a:p>
          <a:endParaRPr lang="en-US"/>
        </a:p>
      </dgm:t>
    </dgm:pt>
    <dgm:pt modelId="{99E751A5-7553-4D8C-806A-A7965150DCBC}" type="pres">
      <dgm:prSet presAssocID="{29FD16E9-146A-4938-AF6E-A78252C5FCEE}" presName="spaceBetweenRectangles" presStyleCnt="0"/>
      <dgm:spPr/>
      <dgm:t>
        <a:bodyPr/>
        <a:lstStyle/>
        <a:p>
          <a:endParaRPr lang="en-US"/>
        </a:p>
      </dgm:t>
    </dgm:pt>
    <dgm:pt modelId="{39A52C3B-78F1-41BA-9FCB-347CF12D6BAC}" type="pres">
      <dgm:prSet presAssocID="{35C1CA7D-0CAA-4249-8EEC-4353719A6742}" presName="composite" presStyleCnt="0"/>
      <dgm:spPr/>
      <dgm:t>
        <a:bodyPr/>
        <a:lstStyle/>
        <a:p>
          <a:endParaRPr lang="en-US"/>
        </a:p>
      </dgm:t>
    </dgm:pt>
    <dgm:pt modelId="{B0F59656-F2C5-441A-83BC-3050B255D1B3}" type="pres">
      <dgm:prSet presAssocID="{35C1CA7D-0CAA-4249-8EEC-4353719A674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6DF61-6232-435C-8FF6-8A09A924B44F}" type="pres">
      <dgm:prSet presAssocID="{35C1CA7D-0CAA-4249-8EEC-4353719A6742}" presName="Childtext1" presStyleLbl="revTx" presStyleIdx="1" presStyleCnt="3" custLinFactNeighborX="-14435" custLinFactNeighborY="-7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BC841-ECF0-4BCF-9291-C77030449B16}" type="pres">
      <dgm:prSet presAssocID="{35C1CA7D-0CAA-4249-8EEC-4353719A6742}" presName="BalanceSpacing" presStyleCnt="0"/>
      <dgm:spPr/>
      <dgm:t>
        <a:bodyPr/>
        <a:lstStyle/>
        <a:p>
          <a:endParaRPr lang="en-US"/>
        </a:p>
      </dgm:t>
    </dgm:pt>
    <dgm:pt modelId="{3D87EC64-0AC8-47CD-9966-87A68E7B35AF}" type="pres">
      <dgm:prSet presAssocID="{35C1CA7D-0CAA-4249-8EEC-4353719A6742}" presName="BalanceSpacing1" presStyleCnt="0"/>
      <dgm:spPr/>
      <dgm:t>
        <a:bodyPr/>
        <a:lstStyle/>
        <a:p>
          <a:endParaRPr lang="en-US"/>
        </a:p>
      </dgm:t>
    </dgm:pt>
    <dgm:pt modelId="{89DCAC86-AE51-4E88-91DB-4CF6F75BCF18}" type="pres">
      <dgm:prSet presAssocID="{0B2EEFBB-6E11-495C-A539-22E095768FD9}" presName="Accent1Text" presStyleLbl="node1" presStyleIdx="3" presStyleCnt="6"/>
      <dgm:spPr/>
      <dgm:t>
        <a:bodyPr/>
        <a:lstStyle/>
        <a:p>
          <a:endParaRPr lang="en-US"/>
        </a:p>
      </dgm:t>
    </dgm:pt>
    <dgm:pt modelId="{0463C9D1-6FDF-4443-AA0B-51DAC11756EC}" type="pres">
      <dgm:prSet presAssocID="{0B2EEFBB-6E11-495C-A539-22E095768FD9}" presName="spaceBetweenRectangles" presStyleCnt="0"/>
      <dgm:spPr/>
      <dgm:t>
        <a:bodyPr/>
        <a:lstStyle/>
        <a:p>
          <a:endParaRPr lang="en-US"/>
        </a:p>
      </dgm:t>
    </dgm:pt>
    <dgm:pt modelId="{9BFA9F7B-8795-4DD5-82FB-A0526EBA21D5}" type="pres">
      <dgm:prSet presAssocID="{8FAB7489-8658-45FB-95B7-BA65C18D7B56}" presName="composite" presStyleCnt="0"/>
      <dgm:spPr/>
      <dgm:t>
        <a:bodyPr/>
        <a:lstStyle/>
        <a:p>
          <a:endParaRPr lang="en-US"/>
        </a:p>
      </dgm:t>
    </dgm:pt>
    <dgm:pt modelId="{39025E99-EB3D-4E46-A0B3-AF09B43616CB}" type="pres">
      <dgm:prSet presAssocID="{8FAB7489-8658-45FB-95B7-BA65C18D7B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6F1BF-874E-4D77-9EB1-CCC189CEE0DE}" type="pres">
      <dgm:prSet presAssocID="{8FAB7489-8658-45FB-95B7-BA65C18D7B56}" presName="Childtext1" presStyleLbl="revTx" presStyleIdx="2" presStyleCnt="3" custLinFactNeighborX="17644" custLinFactNeighborY="-6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DD4B2-E6AB-40F6-9CD0-A2B2F53035D7}" type="pres">
      <dgm:prSet presAssocID="{8FAB7489-8658-45FB-95B7-BA65C18D7B56}" presName="BalanceSpacing" presStyleCnt="0"/>
      <dgm:spPr/>
      <dgm:t>
        <a:bodyPr/>
        <a:lstStyle/>
        <a:p>
          <a:endParaRPr lang="en-US"/>
        </a:p>
      </dgm:t>
    </dgm:pt>
    <dgm:pt modelId="{5071D5E5-EAE7-4B2C-B67D-7179E5EEF644}" type="pres">
      <dgm:prSet presAssocID="{8FAB7489-8658-45FB-95B7-BA65C18D7B56}" presName="BalanceSpacing1" presStyleCnt="0"/>
      <dgm:spPr/>
      <dgm:t>
        <a:bodyPr/>
        <a:lstStyle/>
        <a:p>
          <a:endParaRPr lang="en-US"/>
        </a:p>
      </dgm:t>
    </dgm:pt>
    <dgm:pt modelId="{5050E026-8292-4E8A-84F6-8ABD65AF9D5D}" type="pres">
      <dgm:prSet presAssocID="{15F4E50E-3D11-4A3D-9CF4-42B19E96472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2D7D20A-1BAF-434C-BEA1-9F3A6AC41CFF}" srcId="{AAFAA3C3-2E79-4787-8B17-55BE9E78914E}" destId="{592F4F05-5563-4D7D-87E4-9583ECC9FDB7}" srcOrd="2" destOrd="0" parTransId="{757F0AFA-872D-49E3-A4AF-FB09DEBB78F9}" sibTransId="{365B5019-BA5C-42B0-877E-CB0E9E643C81}"/>
    <dgm:cxn modelId="{A486D7E6-56F9-463D-9C51-6F9DB7E3D24A}" srcId="{8FAB7489-8658-45FB-95B7-BA65C18D7B56}" destId="{A51D2338-BFC8-4C8A-BAFD-308BB739C21C}" srcOrd="0" destOrd="0" parTransId="{BFC369B2-EB88-4E0B-B9CF-90C0AD6C4005}" sibTransId="{5D4FD773-C81E-454D-932E-72E989F13B1F}"/>
    <dgm:cxn modelId="{854C1CEA-E592-40F6-A651-0E89F5CABF31}" srcId="{35C1CA7D-0CAA-4249-8EEC-4353719A6742}" destId="{AFF66708-FD4F-4C30-B5BC-7D1691017748}" srcOrd="1" destOrd="0" parTransId="{DEE4F16D-BAA8-44C2-A178-75F262D5817E}" sibTransId="{22B2AA8F-EC97-400D-82E3-5F24B68486B6}"/>
    <dgm:cxn modelId="{75B28A27-066C-4608-B1DA-0247D5E5DFAA}" type="presOf" srcId="{35C1CA7D-0CAA-4249-8EEC-4353719A6742}" destId="{B0F59656-F2C5-441A-83BC-3050B255D1B3}" srcOrd="0" destOrd="0" presId="urn:microsoft.com/office/officeart/2008/layout/AlternatingHexagons"/>
    <dgm:cxn modelId="{35059F66-F176-4FC1-9892-AF82648929D0}" srcId="{7D1CD134-ABF6-4618-85E1-66B74591779E}" destId="{8FAB7489-8658-45FB-95B7-BA65C18D7B56}" srcOrd="2" destOrd="0" parTransId="{D7DF4389-E3EA-4755-AD5C-95900FF6ACE7}" sibTransId="{15F4E50E-3D11-4A3D-9CF4-42B19E964729}"/>
    <dgm:cxn modelId="{1E6659FB-AF55-4F59-B361-B5382A364B52}" type="presOf" srcId="{5522152F-B2C8-4DD3-A19D-CB35CD2C2062}" destId="{B236F1BF-874E-4D77-9EB1-CCC189CEE0DE}" srcOrd="0" destOrd="2" presId="urn:microsoft.com/office/officeart/2008/layout/AlternatingHexagons"/>
    <dgm:cxn modelId="{E061A297-2E4B-4469-927F-50C716D5539D}" srcId="{7D1CD134-ABF6-4618-85E1-66B74591779E}" destId="{AAFAA3C3-2E79-4787-8B17-55BE9E78914E}" srcOrd="0" destOrd="0" parTransId="{227D2AF8-0D6D-409F-A4EF-0EB69BE38F55}" sibTransId="{29FD16E9-146A-4938-AF6E-A78252C5FCEE}"/>
    <dgm:cxn modelId="{079922B6-4DAF-436A-8092-F9F22915DB85}" type="presOf" srcId="{F29CB682-27AF-48A9-A5AD-824673C8B8D8}" destId="{1B76DF61-6232-435C-8FF6-8A09A924B44F}" srcOrd="0" destOrd="0" presId="urn:microsoft.com/office/officeart/2008/layout/AlternatingHexagons"/>
    <dgm:cxn modelId="{C42B91FF-985A-4056-9DB0-29BD0A7FA747}" srcId="{8FAB7489-8658-45FB-95B7-BA65C18D7B56}" destId="{5522152F-B2C8-4DD3-A19D-CB35CD2C2062}" srcOrd="2" destOrd="0" parTransId="{DCAB7B57-AAF3-4BC7-A849-0AD8280F2F12}" sibTransId="{0F916B5F-66D6-4782-8EB4-3F02E2774FE3}"/>
    <dgm:cxn modelId="{C5C73B14-8569-42DD-A936-5B8646FD43BC}" type="presOf" srcId="{592F4F05-5563-4D7D-87E4-9583ECC9FDB7}" destId="{E13CD25D-4E4A-4502-BA90-ADCDB6926C6F}" srcOrd="0" destOrd="2" presId="urn:microsoft.com/office/officeart/2008/layout/AlternatingHexagons"/>
    <dgm:cxn modelId="{0E14818C-2600-4E36-856E-02A45ECBECB3}" type="presOf" srcId="{A51D2338-BFC8-4C8A-BAFD-308BB739C21C}" destId="{B236F1BF-874E-4D77-9EB1-CCC189CEE0DE}" srcOrd="0" destOrd="0" presId="urn:microsoft.com/office/officeart/2008/layout/AlternatingHexagons"/>
    <dgm:cxn modelId="{3910B337-3F87-4EC0-B98D-FA70D576C8A1}" type="presOf" srcId="{8FAB7489-8658-45FB-95B7-BA65C18D7B56}" destId="{39025E99-EB3D-4E46-A0B3-AF09B43616CB}" srcOrd="0" destOrd="0" presId="urn:microsoft.com/office/officeart/2008/layout/AlternatingHexagons"/>
    <dgm:cxn modelId="{23BD1745-C95D-4639-B158-BED4C4C46058}" type="presOf" srcId="{15F4E50E-3D11-4A3D-9CF4-42B19E964729}" destId="{5050E026-8292-4E8A-84F6-8ABD65AF9D5D}" srcOrd="0" destOrd="0" presId="urn:microsoft.com/office/officeart/2008/layout/AlternatingHexagons"/>
    <dgm:cxn modelId="{F0378F25-2567-4E35-BF81-D26F68A97825}" type="presOf" srcId="{AFF66708-FD4F-4C30-B5BC-7D1691017748}" destId="{1B76DF61-6232-435C-8FF6-8A09A924B44F}" srcOrd="0" destOrd="1" presId="urn:microsoft.com/office/officeart/2008/layout/AlternatingHexagons"/>
    <dgm:cxn modelId="{0BE2CCF4-A558-4920-B25E-9E1695864C3D}" type="presOf" srcId="{5701847B-89F6-4CB4-A1A5-205442E888A7}" destId="{B236F1BF-874E-4D77-9EB1-CCC189CEE0DE}" srcOrd="0" destOrd="1" presId="urn:microsoft.com/office/officeart/2008/layout/AlternatingHexagons"/>
    <dgm:cxn modelId="{4842412A-6ECD-4537-B8A6-DFCA292CCA9B}" type="presOf" srcId="{0B2EEFBB-6E11-495C-A539-22E095768FD9}" destId="{89DCAC86-AE51-4E88-91DB-4CF6F75BCF18}" srcOrd="0" destOrd="0" presId="urn:microsoft.com/office/officeart/2008/layout/AlternatingHexagons"/>
    <dgm:cxn modelId="{78BCCB7A-B7AD-481C-AAB4-8CC8E34270F3}" type="presOf" srcId="{906A3B8A-1F6A-4724-A77B-B3D12D93BC76}" destId="{E13CD25D-4E4A-4502-BA90-ADCDB6926C6F}" srcOrd="0" destOrd="0" presId="urn:microsoft.com/office/officeart/2008/layout/AlternatingHexagons"/>
    <dgm:cxn modelId="{7931A303-4BA8-499F-AA2B-3DD8AE729EBF}" type="presOf" srcId="{BEBE75F5-450B-4957-9C6B-CD3EA9C153BC}" destId="{E13CD25D-4E4A-4502-BA90-ADCDB6926C6F}" srcOrd="0" destOrd="1" presId="urn:microsoft.com/office/officeart/2008/layout/AlternatingHexagons"/>
    <dgm:cxn modelId="{F3580901-AF37-425F-A9F0-033AFBD08643}" srcId="{AAFAA3C3-2E79-4787-8B17-55BE9E78914E}" destId="{906A3B8A-1F6A-4724-A77B-B3D12D93BC76}" srcOrd="0" destOrd="0" parTransId="{C8887034-7EDF-4CC1-970E-02476EADB02B}" sibTransId="{95FD2613-33FA-41CD-8F57-1BC1AFFA1545}"/>
    <dgm:cxn modelId="{07B4F434-AC2A-4239-939D-EDE9C855B882}" type="presOf" srcId="{7D1CD134-ABF6-4618-85E1-66B74591779E}" destId="{BAF452C0-A113-444D-B07F-42276540B27D}" srcOrd="0" destOrd="0" presId="urn:microsoft.com/office/officeart/2008/layout/AlternatingHexagons"/>
    <dgm:cxn modelId="{0FF2C006-999E-415B-860D-46CD96163698}" srcId="{AAFAA3C3-2E79-4787-8B17-55BE9E78914E}" destId="{BEBE75F5-450B-4957-9C6B-CD3EA9C153BC}" srcOrd="1" destOrd="0" parTransId="{F6FCE79A-A8DE-47FC-90FD-0B807DAE6803}" sibTransId="{DCE1C9AC-9DC1-45A3-9F41-028EA9BA2AD6}"/>
    <dgm:cxn modelId="{FA1A5431-D5C4-4365-9FB7-8A848FF106AA}" srcId="{7D1CD134-ABF6-4618-85E1-66B74591779E}" destId="{35C1CA7D-0CAA-4249-8EEC-4353719A6742}" srcOrd="1" destOrd="0" parTransId="{398DCC52-F4C2-44AF-A817-0671BF3A0FAB}" sibTransId="{0B2EEFBB-6E11-495C-A539-22E095768FD9}"/>
    <dgm:cxn modelId="{4DB7FF81-48D6-4AAB-B953-CF534C25D3A7}" type="presOf" srcId="{AAFAA3C3-2E79-4787-8B17-55BE9E78914E}" destId="{38F9F7D0-CF43-41A1-B406-05297194DBD9}" srcOrd="0" destOrd="0" presId="urn:microsoft.com/office/officeart/2008/layout/AlternatingHexagons"/>
    <dgm:cxn modelId="{688EDA42-80AE-4DC9-93C9-5F1E6C18BF12}" srcId="{35C1CA7D-0CAA-4249-8EEC-4353719A6742}" destId="{F29CB682-27AF-48A9-A5AD-824673C8B8D8}" srcOrd="0" destOrd="0" parTransId="{FDC1775B-19C4-4291-98F1-8FEBFBD99CDA}" sibTransId="{F9029ACA-8988-4DE0-A309-C6706DDA6284}"/>
    <dgm:cxn modelId="{0494C6B0-F28D-4288-946B-89EC52FC10F5}" type="presOf" srcId="{E5FEB6A7-94D1-4C98-A428-C64955CA356A}" destId="{1B76DF61-6232-435C-8FF6-8A09A924B44F}" srcOrd="0" destOrd="2" presId="urn:microsoft.com/office/officeart/2008/layout/AlternatingHexagons"/>
    <dgm:cxn modelId="{49DC01F0-34C0-440B-97FB-C7154976483F}" srcId="{35C1CA7D-0CAA-4249-8EEC-4353719A6742}" destId="{E5FEB6A7-94D1-4C98-A428-C64955CA356A}" srcOrd="2" destOrd="0" parTransId="{5F372804-8858-4EE8-914B-EBA2E826E91F}" sibTransId="{22D12DE9-FB9E-4B9E-AA2A-721FFF1C946B}"/>
    <dgm:cxn modelId="{1110A0F7-DD40-4F1F-BDC2-6A016C2C53D3}" srcId="{8FAB7489-8658-45FB-95B7-BA65C18D7B56}" destId="{5701847B-89F6-4CB4-A1A5-205442E888A7}" srcOrd="1" destOrd="0" parTransId="{8CA30893-CD3D-4B20-9B5B-F828D887BE82}" sibTransId="{15AB5C45-1F10-4935-B02B-5F62B9C5EBC8}"/>
    <dgm:cxn modelId="{31CD5082-3128-49A2-9DF3-09F0BA8A4B5D}" type="presOf" srcId="{29FD16E9-146A-4938-AF6E-A78252C5FCEE}" destId="{31EEFEC0-DCD3-416A-BA3B-1E8D4CCC0AE0}" srcOrd="0" destOrd="0" presId="urn:microsoft.com/office/officeart/2008/layout/AlternatingHexagons"/>
    <dgm:cxn modelId="{DFEB5778-1420-4E41-BC9E-1E98EB2298AF}" type="presParOf" srcId="{BAF452C0-A113-444D-B07F-42276540B27D}" destId="{B9182828-67A7-48DB-AF9E-8EBEA066E65B}" srcOrd="0" destOrd="0" presId="urn:microsoft.com/office/officeart/2008/layout/AlternatingHexagons"/>
    <dgm:cxn modelId="{30289379-E9F1-4AD7-9677-0B923E67BE61}" type="presParOf" srcId="{B9182828-67A7-48DB-AF9E-8EBEA066E65B}" destId="{38F9F7D0-CF43-41A1-B406-05297194DBD9}" srcOrd="0" destOrd="0" presId="urn:microsoft.com/office/officeart/2008/layout/AlternatingHexagons"/>
    <dgm:cxn modelId="{DC16DC78-F1F6-4E3B-84D7-99DDF1E54E61}" type="presParOf" srcId="{B9182828-67A7-48DB-AF9E-8EBEA066E65B}" destId="{E13CD25D-4E4A-4502-BA90-ADCDB6926C6F}" srcOrd="1" destOrd="0" presId="urn:microsoft.com/office/officeart/2008/layout/AlternatingHexagons"/>
    <dgm:cxn modelId="{D04986EA-425A-45EA-B33A-549A55CE45AD}" type="presParOf" srcId="{B9182828-67A7-48DB-AF9E-8EBEA066E65B}" destId="{978745F6-5D84-4292-A93B-9F2313F55E76}" srcOrd="2" destOrd="0" presId="urn:microsoft.com/office/officeart/2008/layout/AlternatingHexagons"/>
    <dgm:cxn modelId="{1D6AC29B-A564-45F1-B31A-690CC85A19CF}" type="presParOf" srcId="{B9182828-67A7-48DB-AF9E-8EBEA066E65B}" destId="{46287123-A5D6-40BC-AEC6-6088BF4146B0}" srcOrd="3" destOrd="0" presId="urn:microsoft.com/office/officeart/2008/layout/AlternatingHexagons"/>
    <dgm:cxn modelId="{44DDD01D-2946-4DE3-9B50-F7376F8DC5E7}" type="presParOf" srcId="{B9182828-67A7-48DB-AF9E-8EBEA066E65B}" destId="{31EEFEC0-DCD3-416A-BA3B-1E8D4CCC0AE0}" srcOrd="4" destOrd="0" presId="urn:microsoft.com/office/officeart/2008/layout/AlternatingHexagons"/>
    <dgm:cxn modelId="{42F0A3C1-1C7E-4FA8-B540-927C370B69F6}" type="presParOf" srcId="{BAF452C0-A113-444D-B07F-42276540B27D}" destId="{99E751A5-7553-4D8C-806A-A7965150DCBC}" srcOrd="1" destOrd="0" presId="urn:microsoft.com/office/officeart/2008/layout/AlternatingHexagons"/>
    <dgm:cxn modelId="{52A7DB32-19DA-4ECB-8103-D222481C44F3}" type="presParOf" srcId="{BAF452C0-A113-444D-B07F-42276540B27D}" destId="{39A52C3B-78F1-41BA-9FCB-347CF12D6BAC}" srcOrd="2" destOrd="0" presId="urn:microsoft.com/office/officeart/2008/layout/AlternatingHexagons"/>
    <dgm:cxn modelId="{C745A75A-97E0-4477-AFE3-0D97D3DFB530}" type="presParOf" srcId="{39A52C3B-78F1-41BA-9FCB-347CF12D6BAC}" destId="{B0F59656-F2C5-441A-83BC-3050B255D1B3}" srcOrd="0" destOrd="0" presId="urn:microsoft.com/office/officeart/2008/layout/AlternatingHexagons"/>
    <dgm:cxn modelId="{6490F1DA-6632-43E1-BE95-CEE70C6B0771}" type="presParOf" srcId="{39A52C3B-78F1-41BA-9FCB-347CF12D6BAC}" destId="{1B76DF61-6232-435C-8FF6-8A09A924B44F}" srcOrd="1" destOrd="0" presId="urn:microsoft.com/office/officeart/2008/layout/AlternatingHexagons"/>
    <dgm:cxn modelId="{EC066ABD-AB5D-4DAB-8ED3-716C2E10B62F}" type="presParOf" srcId="{39A52C3B-78F1-41BA-9FCB-347CF12D6BAC}" destId="{457BC841-ECF0-4BCF-9291-C77030449B16}" srcOrd="2" destOrd="0" presId="urn:microsoft.com/office/officeart/2008/layout/AlternatingHexagons"/>
    <dgm:cxn modelId="{0EB0E7EA-C5BE-43E0-AC73-E9057CC5621F}" type="presParOf" srcId="{39A52C3B-78F1-41BA-9FCB-347CF12D6BAC}" destId="{3D87EC64-0AC8-47CD-9966-87A68E7B35AF}" srcOrd="3" destOrd="0" presId="urn:microsoft.com/office/officeart/2008/layout/AlternatingHexagons"/>
    <dgm:cxn modelId="{AD756A4A-E71F-46E1-8A2A-A7B260C6CA68}" type="presParOf" srcId="{39A52C3B-78F1-41BA-9FCB-347CF12D6BAC}" destId="{89DCAC86-AE51-4E88-91DB-4CF6F75BCF18}" srcOrd="4" destOrd="0" presId="urn:microsoft.com/office/officeart/2008/layout/AlternatingHexagons"/>
    <dgm:cxn modelId="{D976841B-6484-45D3-9EC0-E414ACDB1C35}" type="presParOf" srcId="{BAF452C0-A113-444D-B07F-42276540B27D}" destId="{0463C9D1-6FDF-4443-AA0B-51DAC11756EC}" srcOrd="3" destOrd="0" presId="urn:microsoft.com/office/officeart/2008/layout/AlternatingHexagons"/>
    <dgm:cxn modelId="{A31A380F-6195-4075-8673-1114BA88D7A0}" type="presParOf" srcId="{BAF452C0-A113-444D-B07F-42276540B27D}" destId="{9BFA9F7B-8795-4DD5-82FB-A0526EBA21D5}" srcOrd="4" destOrd="0" presId="urn:microsoft.com/office/officeart/2008/layout/AlternatingHexagons"/>
    <dgm:cxn modelId="{5A84D35B-6ACA-4CA8-97F7-CD2664ED4D08}" type="presParOf" srcId="{9BFA9F7B-8795-4DD5-82FB-A0526EBA21D5}" destId="{39025E99-EB3D-4E46-A0B3-AF09B43616CB}" srcOrd="0" destOrd="0" presId="urn:microsoft.com/office/officeart/2008/layout/AlternatingHexagons"/>
    <dgm:cxn modelId="{7AB9B9AF-8155-4858-8C1E-BA0AF5D75CCD}" type="presParOf" srcId="{9BFA9F7B-8795-4DD5-82FB-A0526EBA21D5}" destId="{B236F1BF-874E-4D77-9EB1-CCC189CEE0DE}" srcOrd="1" destOrd="0" presId="urn:microsoft.com/office/officeart/2008/layout/AlternatingHexagons"/>
    <dgm:cxn modelId="{46F9C1D9-41B3-43BB-AB92-C9B85202AE35}" type="presParOf" srcId="{9BFA9F7B-8795-4DD5-82FB-A0526EBA21D5}" destId="{17BDD4B2-E6AB-40F6-9CD0-A2B2F53035D7}" srcOrd="2" destOrd="0" presId="urn:microsoft.com/office/officeart/2008/layout/AlternatingHexagons"/>
    <dgm:cxn modelId="{359E2FF4-9E60-4F32-BD7F-386546F9FCDF}" type="presParOf" srcId="{9BFA9F7B-8795-4DD5-82FB-A0526EBA21D5}" destId="{5071D5E5-EAE7-4B2C-B67D-7179E5EEF644}" srcOrd="3" destOrd="0" presId="urn:microsoft.com/office/officeart/2008/layout/AlternatingHexagons"/>
    <dgm:cxn modelId="{338D5EB9-B04A-4AE7-AAE6-3A7A6C298D0B}" type="presParOf" srcId="{9BFA9F7B-8795-4DD5-82FB-A0526EBA21D5}" destId="{5050E026-8292-4E8A-84F6-8ABD65AF9D5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Introduction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9E187D3B-CF65-4C8B-AF85-3FDB5D9A9E88}" type="presOf" srcId="{9B4BB905-C827-4739-B9A5-21D998BC1493}" destId="{1331B1DD-1588-43F0-908D-8CE711E630CA}" srcOrd="0" destOrd="0" presId="urn:microsoft.com/office/officeart/2008/layout/AlternatingPictureBlocks"/>
    <dgm:cxn modelId="{76CD34F2-800E-48C0-BFA1-019F22536FCC}" type="presOf" srcId="{387B2709-B59D-4CB4-8884-2C2B7649E101}" destId="{F62D5919-52CC-4A7F-8FE8-8A96000196F3}" srcOrd="0" destOrd="0" presId="urn:microsoft.com/office/officeart/2008/layout/AlternatingPictureBlocks"/>
    <dgm:cxn modelId="{AF558928-FEC4-48BC-80FC-1881DAD2F04F}" type="presParOf" srcId="{F62D5919-52CC-4A7F-8FE8-8A96000196F3}" destId="{F902DEC0-B187-4BBD-916D-DD1A2CCCC280}" srcOrd="0" destOrd="0" presId="urn:microsoft.com/office/officeart/2008/layout/AlternatingPictureBlocks"/>
    <dgm:cxn modelId="{B4F6FA2E-1540-4BCA-85F2-4045FBA81644}" type="presParOf" srcId="{F902DEC0-B187-4BBD-916D-DD1A2CCCC280}" destId="{1331B1DD-1588-43F0-908D-8CE711E630CA}" srcOrd="0" destOrd="0" presId="urn:microsoft.com/office/officeart/2008/layout/AlternatingPictureBlocks"/>
    <dgm:cxn modelId="{C12E310B-4A37-42FA-A256-5FA234224100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1CD134-ABF6-4618-85E1-66B74591779E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AA3C3-2E79-4787-8B17-55BE9E78914E}">
      <dgm:prSet phldrT="[Text]"/>
      <dgm:spPr/>
      <dgm:t>
        <a:bodyPr/>
        <a:lstStyle/>
        <a:p>
          <a:r>
            <a:rPr lang="en-US" b="1" dirty="0" smtClean="0"/>
            <a:t>Introduction</a:t>
          </a:r>
          <a:endParaRPr lang="en-US" b="1" dirty="0"/>
        </a:p>
      </dgm:t>
    </dgm:pt>
    <dgm:pt modelId="{227D2AF8-0D6D-409F-A4EF-0EB69BE38F55}" type="parTrans" cxnId="{E061A297-2E4B-4469-927F-50C716D5539D}">
      <dgm:prSet/>
      <dgm:spPr/>
      <dgm:t>
        <a:bodyPr/>
        <a:lstStyle/>
        <a:p>
          <a:endParaRPr lang="en-US"/>
        </a:p>
      </dgm:t>
    </dgm:pt>
    <dgm:pt modelId="{29FD16E9-146A-4938-AF6E-A78252C5FCEE}" type="sibTrans" cxnId="{E061A297-2E4B-4469-927F-50C716D5539D}">
      <dgm:prSet/>
      <dgm:spPr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906A3B8A-1F6A-4724-A77B-B3D12D93BC76}">
      <dgm:prSet phldrT="[Text]"/>
      <dgm:spPr/>
      <dgm:t>
        <a:bodyPr/>
        <a:lstStyle/>
        <a:p>
          <a:r>
            <a:rPr lang="en-US" b="1" dirty="0" smtClean="0"/>
            <a:t>Problem and Dataset</a:t>
          </a:r>
          <a:endParaRPr lang="en-US" b="1" dirty="0"/>
        </a:p>
      </dgm:t>
    </dgm:pt>
    <dgm:pt modelId="{C8887034-7EDF-4CC1-970E-02476EADB02B}" type="parTrans" cxnId="{F3580901-AF37-425F-A9F0-033AFBD08643}">
      <dgm:prSet/>
      <dgm:spPr/>
      <dgm:t>
        <a:bodyPr/>
        <a:lstStyle/>
        <a:p>
          <a:endParaRPr lang="en-US"/>
        </a:p>
      </dgm:t>
    </dgm:pt>
    <dgm:pt modelId="{95FD2613-33FA-41CD-8F57-1BC1AFFA1545}" type="sibTrans" cxnId="{F3580901-AF37-425F-A9F0-033AFBD08643}">
      <dgm:prSet/>
      <dgm:spPr/>
      <dgm:t>
        <a:bodyPr/>
        <a:lstStyle/>
        <a:p>
          <a:endParaRPr lang="en-US"/>
        </a:p>
      </dgm:t>
    </dgm:pt>
    <dgm:pt modelId="{35C1CA7D-0CAA-4249-8EEC-4353719A6742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/>
            <a:t>Model Fitting</a:t>
          </a:r>
          <a:endParaRPr lang="en-US" b="1" dirty="0"/>
        </a:p>
      </dgm:t>
    </dgm:pt>
    <dgm:pt modelId="{398DCC52-F4C2-44AF-A817-0671BF3A0FAB}" type="parTrans" cxnId="{FA1A5431-D5C4-4365-9FB7-8A848FF106AA}">
      <dgm:prSet/>
      <dgm:spPr/>
      <dgm:t>
        <a:bodyPr/>
        <a:lstStyle/>
        <a:p>
          <a:endParaRPr lang="en-US"/>
        </a:p>
      </dgm:t>
    </dgm:pt>
    <dgm:pt modelId="{0B2EEFBB-6E11-495C-A539-22E095768FD9}" type="sibTrans" cxnId="{FA1A5431-D5C4-4365-9FB7-8A848FF106AA}">
      <dgm:prSet/>
      <dgm:spPr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F29CB682-27AF-48A9-A5AD-824673C8B8D8}">
      <dgm:prSet phldrT="[Text]"/>
      <dgm:spPr/>
      <dgm:t>
        <a:bodyPr/>
        <a:lstStyle/>
        <a:p>
          <a:r>
            <a:rPr lang="en-US" b="1" dirty="0" smtClean="0"/>
            <a:t>Models Used</a:t>
          </a:r>
          <a:endParaRPr lang="en-US" b="1" dirty="0"/>
        </a:p>
      </dgm:t>
    </dgm:pt>
    <dgm:pt modelId="{FDC1775B-19C4-4291-98F1-8FEBFBD99CDA}" type="parTrans" cxnId="{688EDA42-80AE-4DC9-93C9-5F1E6C18BF12}">
      <dgm:prSet/>
      <dgm:spPr/>
      <dgm:t>
        <a:bodyPr/>
        <a:lstStyle/>
        <a:p>
          <a:endParaRPr lang="en-US"/>
        </a:p>
      </dgm:t>
    </dgm:pt>
    <dgm:pt modelId="{F9029ACA-8988-4DE0-A309-C6706DDA6284}" type="sibTrans" cxnId="{688EDA42-80AE-4DC9-93C9-5F1E6C18BF12}">
      <dgm:prSet/>
      <dgm:spPr/>
      <dgm:t>
        <a:bodyPr/>
        <a:lstStyle/>
        <a:p>
          <a:endParaRPr lang="en-US"/>
        </a:p>
      </dgm:t>
    </dgm:pt>
    <dgm:pt modelId="{8FAB7489-8658-45FB-95B7-BA65C18D7B56}">
      <dgm:prSet phldrT="[Text]"/>
      <dgm:spPr/>
      <dgm:t>
        <a:bodyPr/>
        <a:lstStyle/>
        <a:p>
          <a:r>
            <a:rPr lang="en-US" b="1" dirty="0" smtClean="0"/>
            <a:t>Discussion</a:t>
          </a:r>
          <a:endParaRPr lang="en-US" b="1" dirty="0"/>
        </a:p>
      </dgm:t>
    </dgm:pt>
    <dgm:pt modelId="{D7DF4389-E3EA-4755-AD5C-95900FF6ACE7}" type="parTrans" cxnId="{35059F66-F176-4FC1-9892-AF82648929D0}">
      <dgm:prSet/>
      <dgm:spPr/>
      <dgm:t>
        <a:bodyPr/>
        <a:lstStyle/>
        <a:p>
          <a:endParaRPr lang="en-US"/>
        </a:p>
      </dgm:t>
    </dgm:pt>
    <dgm:pt modelId="{15F4E50E-3D11-4A3D-9CF4-42B19E964729}" type="sibTrans" cxnId="{35059F66-F176-4FC1-9892-AF82648929D0}">
      <dgm:prSet/>
      <dgm:spPr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A51D2338-BFC8-4C8A-BAFD-308BB739C21C}">
      <dgm:prSet phldrT="[Text]"/>
      <dgm:spPr/>
      <dgm:t>
        <a:bodyPr/>
        <a:lstStyle/>
        <a:p>
          <a:r>
            <a:rPr lang="en-US" b="1" smtClean="0"/>
            <a:t>Outlook</a:t>
          </a:r>
          <a:endParaRPr lang="en-US" b="1" dirty="0"/>
        </a:p>
      </dgm:t>
    </dgm:pt>
    <dgm:pt modelId="{BFC369B2-EB88-4E0B-B9CF-90C0AD6C4005}" type="parTrans" cxnId="{A486D7E6-56F9-463D-9C51-6F9DB7E3D24A}">
      <dgm:prSet/>
      <dgm:spPr/>
      <dgm:t>
        <a:bodyPr/>
        <a:lstStyle/>
        <a:p>
          <a:endParaRPr lang="en-US"/>
        </a:p>
      </dgm:t>
    </dgm:pt>
    <dgm:pt modelId="{5D4FD773-C81E-454D-932E-72E989F13B1F}" type="sibTrans" cxnId="{A486D7E6-56F9-463D-9C51-6F9DB7E3D24A}">
      <dgm:prSet/>
      <dgm:spPr/>
      <dgm:t>
        <a:bodyPr/>
        <a:lstStyle/>
        <a:p>
          <a:endParaRPr lang="en-US"/>
        </a:p>
      </dgm:t>
    </dgm:pt>
    <dgm:pt modelId="{AFF66708-FD4F-4C30-B5BC-7D1691017748}">
      <dgm:prSet phldrT="[Text]"/>
      <dgm:spPr/>
      <dgm:t>
        <a:bodyPr/>
        <a:lstStyle/>
        <a:p>
          <a:r>
            <a:rPr lang="en-US" b="1" dirty="0" smtClean="0"/>
            <a:t>Parallelism</a:t>
          </a:r>
          <a:endParaRPr lang="en-US" b="1" dirty="0"/>
        </a:p>
      </dgm:t>
    </dgm:pt>
    <dgm:pt modelId="{DEE4F16D-BAA8-44C2-A178-75F262D5817E}" type="parTrans" cxnId="{854C1CEA-E592-40F6-A651-0E89F5CABF31}">
      <dgm:prSet/>
      <dgm:spPr/>
      <dgm:t>
        <a:bodyPr/>
        <a:lstStyle/>
        <a:p>
          <a:endParaRPr lang="en-US"/>
        </a:p>
      </dgm:t>
    </dgm:pt>
    <dgm:pt modelId="{22B2AA8F-EC97-400D-82E3-5F24B68486B6}" type="sibTrans" cxnId="{854C1CEA-E592-40F6-A651-0E89F5CABF31}">
      <dgm:prSet/>
      <dgm:spPr/>
      <dgm:t>
        <a:bodyPr/>
        <a:lstStyle/>
        <a:p>
          <a:endParaRPr lang="en-US"/>
        </a:p>
      </dgm:t>
    </dgm:pt>
    <dgm:pt modelId="{E5FEB6A7-94D1-4C98-A428-C64955CA356A}">
      <dgm:prSet phldrT="[Text]"/>
      <dgm:spPr/>
      <dgm:t>
        <a:bodyPr/>
        <a:lstStyle/>
        <a:p>
          <a:r>
            <a:rPr lang="en-US" b="1" dirty="0" smtClean="0"/>
            <a:t>RBM (generative modelling)</a:t>
          </a:r>
        </a:p>
      </dgm:t>
    </dgm:pt>
    <dgm:pt modelId="{5F372804-8858-4EE8-914B-EBA2E826E91F}" type="parTrans" cxnId="{49DC01F0-34C0-440B-97FB-C7154976483F}">
      <dgm:prSet/>
      <dgm:spPr/>
      <dgm:t>
        <a:bodyPr/>
        <a:lstStyle/>
        <a:p>
          <a:endParaRPr lang="en-US"/>
        </a:p>
      </dgm:t>
    </dgm:pt>
    <dgm:pt modelId="{22D12DE9-FB9E-4B9E-AA2A-721FFF1C946B}" type="sibTrans" cxnId="{49DC01F0-34C0-440B-97FB-C7154976483F}">
      <dgm:prSet/>
      <dgm:spPr/>
      <dgm:t>
        <a:bodyPr/>
        <a:lstStyle/>
        <a:p>
          <a:endParaRPr lang="en-US"/>
        </a:p>
      </dgm:t>
    </dgm:pt>
    <dgm:pt modelId="{BEBE75F5-450B-4957-9C6B-CD3EA9C153BC}">
      <dgm:prSet phldrT="[Text]"/>
      <dgm:spPr/>
      <dgm:t>
        <a:bodyPr/>
        <a:lstStyle/>
        <a:p>
          <a:r>
            <a:rPr lang="en-US" b="1" dirty="0" smtClean="0"/>
            <a:t>Codebook vs feature</a:t>
          </a:r>
          <a:endParaRPr lang="en-US" b="1" dirty="0"/>
        </a:p>
      </dgm:t>
    </dgm:pt>
    <dgm:pt modelId="{F6FCE79A-A8DE-47FC-90FD-0B807DAE6803}" type="parTrans" cxnId="{0FF2C006-999E-415B-860D-46CD96163698}">
      <dgm:prSet/>
      <dgm:spPr/>
      <dgm:t>
        <a:bodyPr/>
        <a:lstStyle/>
        <a:p>
          <a:endParaRPr lang="en-US"/>
        </a:p>
      </dgm:t>
    </dgm:pt>
    <dgm:pt modelId="{DCE1C9AC-9DC1-45A3-9F41-028EA9BA2AD6}" type="sibTrans" cxnId="{0FF2C006-999E-415B-860D-46CD96163698}">
      <dgm:prSet/>
      <dgm:spPr/>
      <dgm:t>
        <a:bodyPr/>
        <a:lstStyle/>
        <a:p>
          <a:endParaRPr lang="en-US"/>
        </a:p>
      </dgm:t>
    </dgm:pt>
    <dgm:pt modelId="{592F4F05-5563-4D7D-87E4-9583ECC9FDB7}">
      <dgm:prSet phldrT="[Text]"/>
      <dgm:spPr/>
      <dgm:t>
        <a:bodyPr/>
        <a:lstStyle/>
        <a:p>
          <a:r>
            <a:rPr lang="en-US" b="1" smtClean="0"/>
            <a:t>Different </a:t>
          </a:r>
          <a:r>
            <a:rPr lang="en-US" b="1" dirty="0" smtClean="0"/>
            <a:t>features</a:t>
          </a:r>
          <a:endParaRPr lang="en-US" b="1" dirty="0"/>
        </a:p>
      </dgm:t>
    </dgm:pt>
    <dgm:pt modelId="{757F0AFA-872D-49E3-A4AF-FB09DEBB78F9}" type="parTrans" cxnId="{02D7D20A-1BAF-434C-BEA1-9F3A6AC41CFF}">
      <dgm:prSet/>
      <dgm:spPr/>
      <dgm:t>
        <a:bodyPr/>
        <a:lstStyle/>
        <a:p>
          <a:endParaRPr lang="en-US"/>
        </a:p>
      </dgm:t>
    </dgm:pt>
    <dgm:pt modelId="{365B5019-BA5C-42B0-877E-CB0E9E643C81}" type="sibTrans" cxnId="{02D7D20A-1BAF-434C-BEA1-9F3A6AC41CFF}">
      <dgm:prSet/>
      <dgm:spPr/>
      <dgm:t>
        <a:bodyPr/>
        <a:lstStyle/>
        <a:p>
          <a:endParaRPr lang="en-US"/>
        </a:p>
      </dgm:t>
    </dgm:pt>
    <dgm:pt modelId="{4FDD58E2-E7DB-403C-9D21-25127E8D0F4B}">
      <dgm:prSet phldrT="[Text]"/>
      <dgm:spPr/>
      <dgm:t>
        <a:bodyPr/>
        <a:lstStyle/>
        <a:p>
          <a:r>
            <a:rPr lang="en-US" b="1" dirty="0" smtClean="0"/>
            <a:t>Feature Ranking</a:t>
          </a:r>
          <a:endParaRPr lang="en-US" b="1" dirty="0"/>
        </a:p>
      </dgm:t>
    </dgm:pt>
    <dgm:pt modelId="{89778FC3-FBEC-4206-B353-29ABDCE29E73}" type="parTrans" cxnId="{2D6505F8-EB0F-4602-82B3-8EAEA4A0C206}">
      <dgm:prSet/>
      <dgm:spPr/>
      <dgm:t>
        <a:bodyPr/>
        <a:lstStyle/>
        <a:p>
          <a:endParaRPr lang="en-US"/>
        </a:p>
      </dgm:t>
    </dgm:pt>
    <dgm:pt modelId="{0DD60D11-BFD6-4A20-91B9-10C8A9A88949}" type="sibTrans" cxnId="{2D6505F8-EB0F-4602-82B3-8EAEA4A0C206}">
      <dgm:prSet/>
      <dgm:spPr/>
      <dgm:t>
        <a:bodyPr/>
        <a:lstStyle/>
        <a:p>
          <a:endParaRPr lang="en-US"/>
        </a:p>
      </dgm:t>
    </dgm:pt>
    <dgm:pt modelId="{AE2E484B-73F9-4A38-97C7-4BB9C58AD395}">
      <dgm:prSet phldrT="[Text]"/>
      <dgm:spPr/>
      <dgm:t>
        <a:bodyPr/>
        <a:lstStyle/>
        <a:p>
          <a:r>
            <a:rPr lang="en-US" b="1" dirty="0" smtClean="0"/>
            <a:t>What next?</a:t>
          </a:r>
          <a:endParaRPr lang="en-US" b="1" dirty="0"/>
        </a:p>
      </dgm:t>
    </dgm:pt>
    <dgm:pt modelId="{D42F47F9-110A-42AB-B6F3-E26F6F4E03AE}" type="parTrans" cxnId="{D83D804A-8B2A-434C-B2B5-835F4BEE5592}">
      <dgm:prSet/>
      <dgm:spPr/>
      <dgm:t>
        <a:bodyPr/>
        <a:lstStyle/>
        <a:p>
          <a:endParaRPr lang="en-US"/>
        </a:p>
      </dgm:t>
    </dgm:pt>
    <dgm:pt modelId="{0A6C2E30-1447-4BDB-83FF-EEC4E354E982}" type="sibTrans" cxnId="{D83D804A-8B2A-434C-B2B5-835F4BEE5592}">
      <dgm:prSet/>
      <dgm:spPr/>
      <dgm:t>
        <a:bodyPr/>
        <a:lstStyle/>
        <a:p>
          <a:endParaRPr lang="en-US"/>
        </a:p>
      </dgm:t>
    </dgm:pt>
    <dgm:pt modelId="{BAF452C0-A113-444D-B07F-42276540B27D}" type="pres">
      <dgm:prSet presAssocID="{7D1CD134-ABF6-4618-85E1-66B74591779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182828-67A7-48DB-AF9E-8EBEA066E65B}" type="pres">
      <dgm:prSet presAssocID="{AAFAA3C3-2E79-4787-8B17-55BE9E78914E}" presName="composite" presStyleCnt="0"/>
      <dgm:spPr/>
      <dgm:t>
        <a:bodyPr/>
        <a:lstStyle/>
        <a:p>
          <a:endParaRPr lang="en-US"/>
        </a:p>
      </dgm:t>
    </dgm:pt>
    <dgm:pt modelId="{38F9F7D0-CF43-41A1-B406-05297194DBD9}" type="pres">
      <dgm:prSet presAssocID="{AAFAA3C3-2E79-4787-8B17-55BE9E78914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CD25D-4E4A-4502-BA90-ADCDB6926C6F}" type="pres">
      <dgm:prSet presAssocID="{AAFAA3C3-2E79-4787-8B17-55BE9E78914E}" presName="Childtext1" presStyleLbl="revTx" presStyleIdx="0" presStyleCnt="3" custLinFactNeighborX="15071" custLinFactNeighborY="1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45F6-5D84-4292-A93B-9F2313F55E76}" type="pres">
      <dgm:prSet presAssocID="{AAFAA3C3-2E79-4787-8B17-55BE9E78914E}" presName="BalanceSpacing" presStyleCnt="0"/>
      <dgm:spPr/>
      <dgm:t>
        <a:bodyPr/>
        <a:lstStyle/>
        <a:p>
          <a:endParaRPr lang="en-US"/>
        </a:p>
      </dgm:t>
    </dgm:pt>
    <dgm:pt modelId="{46287123-A5D6-40BC-AEC6-6088BF4146B0}" type="pres">
      <dgm:prSet presAssocID="{AAFAA3C3-2E79-4787-8B17-55BE9E78914E}" presName="BalanceSpacing1" presStyleCnt="0"/>
      <dgm:spPr/>
      <dgm:t>
        <a:bodyPr/>
        <a:lstStyle/>
        <a:p>
          <a:endParaRPr lang="en-US"/>
        </a:p>
      </dgm:t>
    </dgm:pt>
    <dgm:pt modelId="{31EEFEC0-DCD3-416A-BA3B-1E8D4CCC0AE0}" type="pres">
      <dgm:prSet presAssocID="{29FD16E9-146A-4938-AF6E-A78252C5FCEE}" presName="Accent1Text" presStyleLbl="node1" presStyleIdx="1" presStyleCnt="6"/>
      <dgm:spPr/>
      <dgm:t>
        <a:bodyPr/>
        <a:lstStyle/>
        <a:p>
          <a:endParaRPr lang="en-US"/>
        </a:p>
      </dgm:t>
    </dgm:pt>
    <dgm:pt modelId="{99E751A5-7553-4D8C-806A-A7965150DCBC}" type="pres">
      <dgm:prSet presAssocID="{29FD16E9-146A-4938-AF6E-A78252C5FCEE}" presName="spaceBetweenRectangles" presStyleCnt="0"/>
      <dgm:spPr/>
      <dgm:t>
        <a:bodyPr/>
        <a:lstStyle/>
        <a:p>
          <a:endParaRPr lang="en-US"/>
        </a:p>
      </dgm:t>
    </dgm:pt>
    <dgm:pt modelId="{39A52C3B-78F1-41BA-9FCB-347CF12D6BAC}" type="pres">
      <dgm:prSet presAssocID="{35C1CA7D-0CAA-4249-8EEC-4353719A6742}" presName="composite" presStyleCnt="0"/>
      <dgm:spPr/>
      <dgm:t>
        <a:bodyPr/>
        <a:lstStyle/>
        <a:p>
          <a:endParaRPr lang="en-US"/>
        </a:p>
      </dgm:t>
    </dgm:pt>
    <dgm:pt modelId="{B0F59656-F2C5-441A-83BC-3050B255D1B3}" type="pres">
      <dgm:prSet presAssocID="{35C1CA7D-0CAA-4249-8EEC-4353719A674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6DF61-6232-435C-8FF6-8A09A924B44F}" type="pres">
      <dgm:prSet presAssocID="{35C1CA7D-0CAA-4249-8EEC-4353719A6742}" presName="Childtext1" presStyleLbl="revTx" presStyleIdx="1" presStyleCnt="3" custLinFactNeighborX="-14435" custLinFactNeighborY="-7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BC841-ECF0-4BCF-9291-C77030449B16}" type="pres">
      <dgm:prSet presAssocID="{35C1CA7D-0CAA-4249-8EEC-4353719A6742}" presName="BalanceSpacing" presStyleCnt="0"/>
      <dgm:spPr/>
      <dgm:t>
        <a:bodyPr/>
        <a:lstStyle/>
        <a:p>
          <a:endParaRPr lang="en-US"/>
        </a:p>
      </dgm:t>
    </dgm:pt>
    <dgm:pt modelId="{3D87EC64-0AC8-47CD-9966-87A68E7B35AF}" type="pres">
      <dgm:prSet presAssocID="{35C1CA7D-0CAA-4249-8EEC-4353719A6742}" presName="BalanceSpacing1" presStyleCnt="0"/>
      <dgm:spPr/>
      <dgm:t>
        <a:bodyPr/>
        <a:lstStyle/>
        <a:p>
          <a:endParaRPr lang="en-US"/>
        </a:p>
      </dgm:t>
    </dgm:pt>
    <dgm:pt modelId="{89DCAC86-AE51-4E88-91DB-4CF6F75BCF18}" type="pres">
      <dgm:prSet presAssocID="{0B2EEFBB-6E11-495C-A539-22E095768FD9}" presName="Accent1Text" presStyleLbl="node1" presStyleIdx="3" presStyleCnt="6"/>
      <dgm:spPr/>
      <dgm:t>
        <a:bodyPr/>
        <a:lstStyle/>
        <a:p>
          <a:endParaRPr lang="en-US"/>
        </a:p>
      </dgm:t>
    </dgm:pt>
    <dgm:pt modelId="{0463C9D1-6FDF-4443-AA0B-51DAC11756EC}" type="pres">
      <dgm:prSet presAssocID="{0B2EEFBB-6E11-495C-A539-22E095768FD9}" presName="spaceBetweenRectangles" presStyleCnt="0"/>
      <dgm:spPr/>
      <dgm:t>
        <a:bodyPr/>
        <a:lstStyle/>
        <a:p>
          <a:endParaRPr lang="en-US"/>
        </a:p>
      </dgm:t>
    </dgm:pt>
    <dgm:pt modelId="{9BFA9F7B-8795-4DD5-82FB-A0526EBA21D5}" type="pres">
      <dgm:prSet presAssocID="{8FAB7489-8658-45FB-95B7-BA65C18D7B56}" presName="composite" presStyleCnt="0"/>
      <dgm:spPr/>
      <dgm:t>
        <a:bodyPr/>
        <a:lstStyle/>
        <a:p>
          <a:endParaRPr lang="en-US"/>
        </a:p>
      </dgm:t>
    </dgm:pt>
    <dgm:pt modelId="{39025E99-EB3D-4E46-A0B3-AF09B43616CB}" type="pres">
      <dgm:prSet presAssocID="{8FAB7489-8658-45FB-95B7-BA65C18D7B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6F1BF-874E-4D77-9EB1-CCC189CEE0DE}" type="pres">
      <dgm:prSet presAssocID="{8FAB7489-8658-45FB-95B7-BA65C18D7B56}" presName="Childtext1" presStyleLbl="revTx" presStyleIdx="2" presStyleCnt="3" custLinFactNeighborX="17644" custLinFactNeighborY="-6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DD4B2-E6AB-40F6-9CD0-A2B2F53035D7}" type="pres">
      <dgm:prSet presAssocID="{8FAB7489-8658-45FB-95B7-BA65C18D7B56}" presName="BalanceSpacing" presStyleCnt="0"/>
      <dgm:spPr/>
      <dgm:t>
        <a:bodyPr/>
        <a:lstStyle/>
        <a:p>
          <a:endParaRPr lang="en-US"/>
        </a:p>
      </dgm:t>
    </dgm:pt>
    <dgm:pt modelId="{5071D5E5-EAE7-4B2C-B67D-7179E5EEF644}" type="pres">
      <dgm:prSet presAssocID="{8FAB7489-8658-45FB-95B7-BA65C18D7B56}" presName="BalanceSpacing1" presStyleCnt="0"/>
      <dgm:spPr/>
      <dgm:t>
        <a:bodyPr/>
        <a:lstStyle/>
        <a:p>
          <a:endParaRPr lang="en-US"/>
        </a:p>
      </dgm:t>
    </dgm:pt>
    <dgm:pt modelId="{5050E026-8292-4E8A-84F6-8ABD65AF9D5D}" type="pres">
      <dgm:prSet presAssocID="{15F4E50E-3D11-4A3D-9CF4-42B19E96472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3304320-C09C-47F6-99C2-55E24BA2E12C}" type="presOf" srcId="{AFF66708-FD4F-4C30-B5BC-7D1691017748}" destId="{1B76DF61-6232-435C-8FF6-8A09A924B44F}" srcOrd="0" destOrd="1" presId="urn:microsoft.com/office/officeart/2008/layout/AlternatingHexagons"/>
    <dgm:cxn modelId="{B13F253B-21BD-4FDB-B8DB-66D7DB9D8661}" type="presOf" srcId="{15F4E50E-3D11-4A3D-9CF4-42B19E964729}" destId="{5050E026-8292-4E8A-84F6-8ABD65AF9D5D}" srcOrd="0" destOrd="0" presId="urn:microsoft.com/office/officeart/2008/layout/AlternatingHexagons"/>
    <dgm:cxn modelId="{D83D804A-8B2A-434C-B2B5-835F4BEE5592}" srcId="{8FAB7489-8658-45FB-95B7-BA65C18D7B56}" destId="{AE2E484B-73F9-4A38-97C7-4BB9C58AD395}" srcOrd="2" destOrd="0" parTransId="{D42F47F9-110A-42AB-B6F3-E26F6F4E03AE}" sibTransId="{0A6C2E30-1447-4BDB-83FF-EEC4E354E982}"/>
    <dgm:cxn modelId="{76EBE15B-66C0-461E-9910-F82A600B308E}" type="presOf" srcId="{E5FEB6A7-94D1-4C98-A428-C64955CA356A}" destId="{1B76DF61-6232-435C-8FF6-8A09A924B44F}" srcOrd="0" destOrd="2" presId="urn:microsoft.com/office/officeart/2008/layout/AlternatingHexagons"/>
    <dgm:cxn modelId="{F3580901-AF37-425F-A9F0-033AFBD08643}" srcId="{AAFAA3C3-2E79-4787-8B17-55BE9E78914E}" destId="{906A3B8A-1F6A-4724-A77B-B3D12D93BC76}" srcOrd="0" destOrd="0" parTransId="{C8887034-7EDF-4CC1-970E-02476EADB02B}" sibTransId="{95FD2613-33FA-41CD-8F57-1BC1AFFA1545}"/>
    <dgm:cxn modelId="{2165ED2D-9BF0-4471-AFA7-899B9343BB28}" type="presOf" srcId="{8FAB7489-8658-45FB-95B7-BA65C18D7B56}" destId="{39025E99-EB3D-4E46-A0B3-AF09B43616CB}" srcOrd="0" destOrd="0" presId="urn:microsoft.com/office/officeart/2008/layout/AlternatingHexagons"/>
    <dgm:cxn modelId="{5BE1CA86-598E-4280-BED9-A4F69A86B070}" type="presOf" srcId="{AE2E484B-73F9-4A38-97C7-4BB9C58AD395}" destId="{B236F1BF-874E-4D77-9EB1-CCC189CEE0DE}" srcOrd="0" destOrd="2" presId="urn:microsoft.com/office/officeart/2008/layout/AlternatingHexagons"/>
    <dgm:cxn modelId="{50C12045-0925-464F-AD6E-6F46BB698B36}" type="presOf" srcId="{7D1CD134-ABF6-4618-85E1-66B74591779E}" destId="{BAF452C0-A113-444D-B07F-42276540B27D}" srcOrd="0" destOrd="0" presId="urn:microsoft.com/office/officeart/2008/layout/AlternatingHexagons"/>
    <dgm:cxn modelId="{FA1A5431-D5C4-4365-9FB7-8A848FF106AA}" srcId="{7D1CD134-ABF6-4618-85E1-66B74591779E}" destId="{35C1CA7D-0CAA-4249-8EEC-4353719A6742}" srcOrd="1" destOrd="0" parTransId="{398DCC52-F4C2-44AF-A817-0671BF3A0FAB}" sibTransId="{0B2EEFBB-6E11-495C-A539-22E095768FD9}"/>
    <dgm:cxn modelId="{59F3A9A2-CBEC-4E0C-82E9-E50764D0B48C}" type="presOf" srcId="{A51D2338-BFC8-4C8A-BAFD-308BB739C21C}" destId="{B236F1BF-874E-4D77-9EB1-CCC189CEE0DE}" srcOrd="0" destOrd="0" presId="urn:microsoft.com/office/officeart/2008/layout/AlternatingHexagons"/>
    <dgm:cxn modelId="{55DEE634-479F-4CCD-8460-633F775192C4}" type="presOf" srcId="{592F4F05-5563-4D7D-87E4-9583ECC9FDB7}" destId="{E13CD25D-4E4A-4502-BA90-ADCDB6926C6F}" srcOrd="0" destOrd="2" presId="urn:microsoft.com/office/officeart/2008/layout/AlternatingHexagons"/>
    <dgm:cxn modelId="{854C1CEA-E592-40F6-A651-0E89F5CABF31}" srcId="{35C1CA7D-0CAA-4249-8EEC-4353719A6742}" destId="{AFF66708-FD4F-4C30-B5BC-7D1691017748}" srcOrd="1" destOrd="0" parTransId="{DEE4F16D-BAA8-44C2-A178-75F262D5817E}" sibTransId="{22B2AA8F-EC97-400D-82E3-5F24B68486B6}"/>
    <dgm:cxn modelId="{E061A297-2E4B-4469-927F-50C716D5539D}" srcId="{7D1CD134-ABF6-4618-85E1-66B74591779E}" destId="{AAFAA3C3-2E79-4787-8B17-55BE9E78914E}" srcOrd="0" destOrd="0" parTransId="{227D2AF8-0D6D-409F-A4EF-0EB69BE38F55}" sibTransId="{29FD16E9-146A-4938-AF6E-A78252C5FCEE}"/>
    <dgm:cxn modelId="{0FF2C006-999E-415B-860D-46CD96163698}" srcId="{AAFAA3C3-2E79-4787-8B17-55BE9E78914E}" destId="{BEBE75F5-450B-4957-9C6B-CD3EA9C153BC}" srcOrd="1" destOrd="0" parTransId="{F6FCE79A-A8DE-47FC-90FD-0B807DAE6803}" sibTransId="{DCE1C9AC-9DC1-45A3-9F41-028EA9BA2AD6}"/>
    <dgm:cxn modelId="{C3525CFB-7B1D-468C-AD04-13BFB67B9B9C}" type="presOf" srcId="{BEBE75F5-450B-4957-9C6B-CD3EA9C153BC}" destId="{E13CD25D-4E4A-4502-BA90-ADCDB6926C6F}" srcOrd="0" destOrd="1" presId="urn:microsoft.com/office/officeart/2008/layout/AlternatingHexagons"/>
    <dgm:cxn modelId="{2BB2748E-7DDE-4D8E-838A-9927CD5E6976}" type="presOf" srcId="{4FDD58E2-E7DB-403C-9D21-25127E8D0F4B}" destId="{B236F1BF-874E-4D77-9EB1-CCC189CEE0DE}" srcOrd="0" destOrd="1" presId="urn:microsoft.com/office/officeart/2008/layout/AlternatingHexagons"/>
    <dgm:cxn modelId="{49DC01F0-34C0-440B-97FB-C7154976483F}" srcId="{35C1CA7D-0CAA-4249-8EEC-4353719A6742}" destId="{E5FEB6A7-94D1-4C98-A428-C64955CA356A}" srcOrd="2" destOrd="0" parTransId="{5F372804-8858-4EE8-914B-EBA2E826E91F}" sibTransId="{22D12DE9-FB9E-4B9E-AA2A-721FFF1C946B}"/>
    <dgm:cxn modelId="{688EDA42-80AE-4DC9-93C9-5F1E6C18BF12}" srcId="{35C1CA7D-0CAA-4249-8EEC-4353719A6742}" destId="{F29CB682-27AF-48A9-A5AD-824673C8B8D8}" srcOrd="0" destOrd="0" parTransId="{FDC1775B-19C4-4291-98F1-8FEBFBD99CDA}" sibTransId="{F9029ACA-8988-4DE0-A309-C6706DDA6284}"/>
    <dgm:cxn modelId="{02D7D20A-1BAF-434C-BEA1-9F3A6AC41CFF}" srcId="{AAFAA3C3-2E79-4787-8B17-55BE9E78914E}" destId="{592F4F05-5563-4D7D-87E4-9583ECC9FDB7}" srcOrd="2" destOrd="0" parTransId="{757F0AFA-872D-49E3-A4AF-FB09DEBB78F9}" sibTransId="{365B5019-BA5C-42B0-877E-CB0E9E643C81}"/>
    <dgm:cxn modelId="{644363C5-D320-4960-876A-395DEF52EF31}" type="presOf" srcId="{AAFAA3C3-2E79-4787-8B17-55BE9E78914E}" destId="{38F9F7D0-CF43-41A1-B406-05297194DBD9}" srcOrd="0" destOrd="0" presId="urn:microsoft.com/office/officeart/2008/layout/AlternatingHexagons"/>
    <dgm:cxn modelId="{38C0E474-1A3B-40F2-AE60-D7A364089D51}" type="presOf" srcId="{0B2EEFBB-6E11-495C-A539-22E095768FD9}" destId="{89DCAC86-AE51-4E88-91DB-4CF6F75BCF18}" srcOrd="0" destOrd="0" presId="urn:microsoft.com/office/officeart/2008/layout/AlternatingHexagons"/>
    <dgm:cxn modelId="{EE359950-808C-4BA5-B432-0EC5F74992A4}" type="presOf" srcId="{906A3B8A-1F6A-4724-A77B-B3D12D93BC76}" destId="{E13CD25D-4E4A-4502-BA90-ADCDB6926C6F}" srcOrd="0" destOrd="0" presId="urn:microsoft.com/office/officeart/2008/layout/AlternatingHexagons"/>
    <dgm:cxn modelId="{1E437F24-50C4-4EB3-AD91-BF39D1B42A61}" type="presOf" srcId="{35C1CA7D-0CAA-4249-8EEC-4353719A6742}" destId="{B0F59656-F2C5-441A-83BC-3050B255D1B3}" srcOrd="0" destOrd="0" presId="urn:microsoft.com/office/officeart/2008/layout/AlternatingHexagons"/>
    <dgm:cxn modelId="{A486D7E6-56F9-463D-9C51-6F9DB7E3D24A}" srcId="{8FAB7489-8658-45FB-95B7-BA65C18D7B56}" destId="{A51D2338-BFC8-4C8A-BAFD-308BB739C21C}" srcOrd="0" destOrd="0" parTransId="{BFC369B2-EB88-4E0B-B9CF-90C0AD6C4005}" sibTransId="{5D4FD773-C81E-454D-932E-72E989F13B1F}"/>
    <dgm:cxn modelId="{2D6505F8-EB0F-4602-82B3-8EAEA4A0C206}" srcId="{8FAB7489-8658-45FB-95B7-BA65C18D7B56}" destId="{4FDD58E2-E7DB-403C-9D21-25127E8D0F4B}" srcOrd="1" destOrd="0" parTransId="{89778FC3-FBEC-4206-B353-29ABDCE29E73}" sibTransId="{0DD60D11-BFD6-4A20-91B9-10C8A9A88949}"/>
    <dgm:cxn modelId="{DDB35AC4-7D45-43B8-91F9-EF71BAFAF7A6}" type="presOf" srcId="{29FD16E9-146A-4938-AF6E-A78252C5FCEE}" destId="{31EEFEC0-DCD3-416A-BA3B-1E8D4CCC0AE0}" srcOrd="0" destOrd="0" presId="urn:microsoft.com/office/officeart/2008/layout/AlternatingHexagons"/>
    <dgm:cxn modelId="{56C802DC-C8C6-4CEC-BE35-3C4D86848C79}" type="presOf" srcId="{F29CB682-27AF-48A9-A5AD-824673C8B8D8}" destId="{1B76DF61-6232-435C-8FF6-8A09A924B44F}" srcOrd="0" destOrd="0" presId="urn:microsoft.com/office/officeart/2008/layout/AlternatingHexagons"/>
    <dgm:cxn modelId="{35059F66-F176-4FC1-9892-AF82648929D0}" srcId="{7D1CD134-ABF6-4618-85E1-66B74591779E}" destId="{8FAB7489-8658-45FB-95B7-BA65C18D7B56}" srcOrd="2" destOrd="0" parTransId="{D7DF4389-E3EA-4755-AD5C-95900FF6ACE7}" sibTransId="{15F4E50E-3D11-4A3D-9CF4-42B19E964729}"/>
    <dgm:cxn modelId="{02A2FA8A-4CDD-4A18-A758-6D95138557A6}" type="presParOf" srcId="{BAF452C0-A113-444D-B07F-42276540B27D}" destId="{B9182828-67A7-48DB-AF9E-8EBEA066E65B}" srcOrd="0" destOrd="0" presId="urn:microsoft.com/office/officeart/2008/layout/AlternatingHexagons"/>
    <dgm:cxn modelId="{F275B44D-8EE8-4609-9E9D-512FBF5D4A16}" type="presParOf" srcId="{B9182828-67A7-48DB-AF9E-8EBEA066E65B}" destId="{38F9F7D0-CF43-41A1-B406-05297194DBD9}" srcOrd="0" destOrd="0" presId="urn:microsoft.com/office/officeart/2008/layout/AlternatingHexagons"/>
    <dgm:cxn modelId="{EF963C36-F3CF-4854-BF36-7B53DF4EE0A1}" type="presParOf" srcId="{B9182828-67A7-48DB-AF9E-8EBEA066E65B}" destId="{E13CD25D-4E4A-4502-BA90-ADCDB6926C6F}" srcOrd="1" destOrd="0" presId="urn:microsoft.com/office/officeart/2008/layout/AlternatingHexagons"/>
    <dgm:cxn modelId="{F6D1ACF1-3CC6-416C-BB3F-FF6BB81C50D4}" type="presParOf" srcId="{B9182828-67A7-48DB-AF9E-8EBEA066E65B}" destId="{978745F6-5D84-4292-A93B-9F2313F55E76}" srcOrd="2" destOrd="0" presId="urn:microsoft.com/office/officeart/2008/layout/AlternatingHexagons"/>
    <dgm:cxn modelId="{A5DD5A37-1D6A-430F-9FF2-90D616781505}" type="presParOf" srcId="{B9182828-67A7-48DB-AF9E-8EBEA066E65B}" destId="{46287123-A5D6-40BC-AEC6-6088BF4146B0}" srcOrd="3" destOrd="0" presId="urn:microsoft.com/office/officeart/2008/layout/AlternatingHexagons"/>
    <dgm:cxn modelId="{00A4549A-E505-432E-8DC4-79EE12CEE414}" type="presParOf" srcId="{B9182828-67A7-48DB-AF9E-8EBEA066E65B}" destId="{31EEFEC0-DCD3-416A-BA3B-1E8D4CCC0AE0}" srcOrd="4" destOrd="0" presId="urn:microsoft.com/office/officeart/2008/layout/AlternatingHexagons"/>
    <dgm:cxn modelId="{BAAA7F23-CF54-4527-9BEC-3718DEAA276C}" type="presParOf" srcId="{BAF452C0-A113-444D-B07F-42276540B27D}" destId="{99E751A5-7553-4D8C-806A-A7965150DCBC}" srcOrd="1" destOrd="0" presId="urn:microsoft.com/office/officeart/2008/layout/AlternatingHexagons"/>
    <dgm:cxn modelId="{F5F5B024-FA06-4ADC-BDDA-433F818C3670}" type="presParOf" srcId="{BAF452C0-A113-444D-B07F-42276540B27D}" destId="{39A52C3B-78F1-41BA-9FCB-347CF12D6BAC}" srcOrd="2" destOrd="0" presId="urn:microsoft.com/office/officeart/2008/layout/AlternatingHexagons"/>
    <dgm:cxn modelId="{311C9A6D-9A3D-4D46-AB77-5D02DA534A99}" type="presParOf" srcId="{39A52C3B-78F1-41BA-9FCB-347CF12D6BAC}" destId="{B0F59656-F2C5-441A-83BC-3050B255D1B3}" srcOrd="0" destOrd="0" presId="urn:microsoft.com/office/officeart/2008/layout/AlternatingHexagons"/>
    <dgm:cxn modelId="{8546BB0E-B71C-4136-9F48-61CAB6FBD2E6}" type="presParOf" srcId="{39A52C3B-78F1-41BA-9FCB-347CF12D6BAC}" destId="{1B76DF61-6232-435C-8FF6-8A09A924B44F}" srcOrd="1" destOrd="0" presId="urn:microsoft.com/office/officeart/2008/layout/AlternatingHexagons"/>
    <dgm:cxn modelId="{ECF8362C-5E0A-48C4-B6C7-E07115790BFD}" type="presParOf" srcId="{39A52C3B-78F1-41BA-9FCB-347CF12D6BAC}" destId="{457BC841-ECF0-4BCF-9291-C77030449B16}" srcOrd="2" destOrd="0" presId="urn:microsoft.com/office/officeart/2008/layout/AlternatingHexagons"/>
    <dgm:cxn modelId="{63B2B6E6-1350-46B8-9DCF-AFD65EA879E2}" type="presParOf" srcId="{39A52C3B-78F1-41BA-9FCB-347CF12D6BAC}" destId="{3D87EC64-0AC8-47CD-9966-87A68E7B35AF}" srcOrd="3" destOrd="0" presId="urn:microsoft.com/office/officeart/2008/layout/AlternatingHexagons"/>
    <dgm:cxn modelId="{A643C2C5-E260-46EF-A2DE-199C3B74C3F4}" type="presParOf" srcId="{39A52C3B-78F1-41BA-9FCB-347CF12D6BAC}" destId="{89DCAC86-AE51-4E88-91DB-4CF6F75BCF18}" srcOrd="4" destOrd="0" presId="urn:microsoft.com/office/officeart/2008/layout/AlternatingHexagons"/>
    <dgm:cxn modelId="{D6D92E01-7C06-43B3-85EF-9A4F62960EC9}" type="presParOf" srcId="{BAF452C0-A113-444D-B07F-42276540B27D}" destId="{0463C9D1-6FDF-4443-AA0B-51DAC11756EC}" srcOrd="3" destOrd="0" presId="urn:microsoft.com/office/officeart/2008/layout/AlternatingHexagons"/>
    <dgm:cxn modelId="{F35B45B6-F9F1-43D2-9DA0-3B430BF08542}" type="presParOf" srcId="{BAF452C0-A113-444D-B07F-42276540B27D}" destId="{9BFA9F7B-8795-4DD5-82FB-A0526EBA21D5}" srcOrd="4" destOrd="0" presId="urn:microsoft.com/office/officeart/2008/layout/AlternatingHexagons"/>
    <dgm:cxn modelId="{E3C75BCE-3D0D-4F26-BC83-27D70B05C3BC}" type="presParOf" srcId="{9BFA9F7B-8795-4DD5-82FB-A0526EBA21D5}" destId="{39025E99-EB3D-4E46-A0B3-AF09B43616CB}" srcOrd="0" destOrd="0" presId="urn:microsoft.com/office/officeart/2008/layout/AlternatingHexagons"/>
    <dgm:cxn modelId="{8CD00322-E7F9-4C25-A9D7-B066E3F4075C}" type="presParOf" srcId="{9BFA9F7B-8795-4DD5-82FB-A0526EBA21D5}" destId="{B236F1BF-874E-4D77-9EB1-CCC189CEE0DE}" srcOrd="1" destOrd="0" presId="urn:microsoft.com/office/officeart/2008/layout/AlternatingHexagons"/>
    <dgm:cxn modelId="{A06945B4-9BD9-4A12-B11C-F50E540A5FB2}" type="presParOf" srcId="{9BFA9F7B-8795-4DD5-82FB-A0526EBA21D5}" destId="{17BDD4B2-E6AB-40F6-9CD0-A2B2F53035D7}" srcOrd="2" destOrd="0" presId="urn:microsoft.com/office/officeart/2008/layout/AlternatingHexagons"/>
    <dgm:cxn modelId="{95325EE9-AAA4-4C3E-84F4-C590DE0AB776}" type="presParOf" srcId="{9BFA9F7B-8795-4DD5-82FB-A0526EBA21D5}" destId="{5071D5E5-EAE7-4B2C-B67D-7179E5EEF644}" srcOrd="3" destOrd="0" presId="urn:microsoft.com/office/officeart/2008/layout/AlternatingHexagons"/>
    <dgm:cxn modelId="{FA05A688-945B-49BE-8E5F-B8A11120806E}" type="presParOf" srcId="{9BFA9F7B-8795-4DD5-82FB-A0526EBA21D5}" destId="{5050E026-8292-4E8A-84F6-8ABD65AF9D5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Model Fitting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C1DB09A9-F9A7-4B27-A0A5-DA377014BF0A}" type="presOf" srcId="{9B4BB905-C827-4739-B9A5-21D998BC1493}" destId="{1331B1DD-1588-43F0-908D-8CE711E630CA}" srcOrd="0" destOrd="0" presId="urn:microsoft.com/office/officeart/2008/layout/AlternatingPictureBlocks"/>
    <dgm:cxn modelId="{4E092100-7C32-40BC-8C90-EE6D71E11518}" type="presOf" srcId="{387B2709-B59D-4CB4-8884-2C2B7649E101}" destId="{F62D5919-52CC-4A7F-8FE8-8A96000196F3}" srcOrd="0" destOrd="0" presId="urn:microsoft.com/office/officeart/2008/layout/AlternatingPictureBlocks"/>
    <dgm:cxn modelId="{B6E41707-311C-46D2-A7BB-77468BEED84E}" type="presParOf" srcId="{F62D5919-52CC-4A7F-8FE8-8A96000196F3}" destId="{F902DEC0-B187-4BBD-916D-DD1A2CCCC280}" srcOrd="0" destOrd="0" presId="urn:microsoft.com/office/officeart/2008/layout/AlternatingPictureBlocks"/>
    <dgm:cxn modelId="{83B3ADD6-9928-4272-9119-5A17F40C5BD8}" type="presParOf" srcId="{F902DEC0-B187-4BBD-916D-DD1A2CCCC280}" destId="{1331B1DD-1588-43F0-908D-8CE711E630CA}" srcOrd="0" destOrd="0" presId="urn:microsoft.com/office/officeart/2008/layout/AlternatingPictureBlocks"/>
    <dgm:cxn modelId="{4E6280A1-287C-4D8F-8E74-574C100F6904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91BFB4-3234-4E02-9E72-322589BDD238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</dgm:pt>
    <dgm:pt modelId="{FE44EFC8-02AC-4806-BBD1-517E88F55194}">
      <dgm:prSet phldrT="[Text]"/>
      <dgm:spPr/>
      <dgm:t>
        <a:bodyPr/>
        <a:lstStyle/>
        <a:p>
          <a:r>
            <a:rPr lang="en-US" dirty="0" smtClean="0"/>
            <a:t>Direction features</a:t>
          </a:r>
          <a:endParaRPr lang="en-US" dirty="0"/>
        </a:p>
      </dgm:t>
    </dgm:pt>
    <dgm:pt modelId="{A29A3619-2926-4B8C-AC07-7D1C0C75CDF4}" type="parTrans" cxnId="{9D684B6D-C80D-4643-964F-EB5AF446D49D}">
      <dgm:prSet/>
      <dgm:spPr/>
      <dgm:t>
        <a:bodyPr/>
        <a:lstStyle/>
        <a:p>
          <a:endParaRPr lang="en-US"/>
        </a:p>
      </dgm:t>
    </dgm:pt>
    <dgm:pt modelId="{00511EAA-3843-40E4-85D7-7684AACF1704}" type="sibTrans" cxnId="{9D684B6D-C80D-4643-964F-EB5AF446D49D}">
      <dgm:prSet/>
      <dgm:spPr/>
      <dgm:t>
        <a:bodyPr/>
        <a:lstStyle/>
        <a:p>
          <a:endParaRPr lang="en-US"/>
        </a:p>
      </dgm:t>
    </dgm:pt>
    <dgm:pt modelId="{F9C5187C-53BB-455E-8C7F-6A00E5231FC8}">
      <dgm:prSet phldrT="[Text]"/>
      <dgm:spPr/>
      <dgm:t>
        <a:bodyPr/>
        <a:lstStyle/>
        <a:p>
          <a:r>
            <a:rPr lang="en-US" dirty="0" smtClean="0"/>
            <a:t>Curvatures features</a:t>
          </a:r>
          <a:endParaRPr lang="en-US" dirty="0"/>
        </a:p>
      </dgm:t>
    </dgm:pt>
    <dgm:pt modelId="{37108851-96C0-460A-867C-7BC872EABE34}" type="parTrans" cxnId="{24DFB974-06F5-4814-9E85-3A2E8D911DF2}">
      <dgm:prSet/>
      <dgm:spPr/>
      <dgm:t>
        <a:bodyPr/>
        <a:lstStyle/>
        <a:p>
          <a:endParaRPr lang="en-US"/>
        </a:p>
      </dgm:t>
    </dgm:pt>
    <dgm:pt modelId="{63975D36-7FE9-47A4-982D-552B7169BE04}" type="sibTrans" cxnId="{24DFB974-06F5-4814-9E85-3A2E8D911DF2}">
      <dgm:prSet/>
      <dgm:spPr/>
      <dgm:t>
        <a:bodyPr/>
        <a:lstStyle/>
        <a:p>
          <a:endParaRPr lang="en-US"/>
        </a:p>
      </dgm:t>
    </dgm:pt>
    <dgm:pt modelId="{4ADC7299-8327-4217-86BE-ABFF48529FB8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EEBA87FF-39EE-4166-9576-E2A9890E9F30}" type="parTrans" cxnId="{1E0EFA09-D9A9-462E-9ECD-10861272EAE6}">
      <dgm:prSet/>
      <dgm:spPr/>
      <dgm:t>
        <a:bodyPr/>
        <a:lstStyle/>
        <a:p>
          <a:endParaRPr lang="en-US"/>
        </a:p>
      </dgm:t>
    </dgm:pt>
    <dgm:pt modelId="{DA3A4B01-44FA-4700-B035-51396A6F5500}" type="sibTrans" cxnId="{1E0EFA09-D9A9-462E-9ECD-10861272EAE6}">
      <dgm:prSet/>
      <dgm:spPr/>
      <dgm:t>
        <a:bodyPr/>
        <a:lstStyle/>
        <a:p>
          <a:endParaRPr lang="en-US"/>
        </a:p>
      </dgm:t>
    </dgm:pt>
    <dgm:pt modelId="{222DC146-B365-4930-A445-796852151D63}">
      <dgm:prSet phldrT="[Text]"/>
      <dgm:spPr/>
      <dgm:t>
        <a:bodyPr/>
        <a:lstStyle/>
        <a:p>
          <a:r>
            <a:rPr lang="en-US" dirty="0" smtClean="0"/>
            <a:t>Tortuosity features</a:t>
          </a:r>
          <a:endParaRPr lang="en-US" dirty="0"/>
        </a:p>
      </dgm:t>
    </dgm:pt>
    <dgm:pt modelId="{17008E8A-724A-4065-BECD-DC925A361458}" type="parTrans" cxnId="{7435CB31-5058-4F5C-A565-214B4D23E3C0}">
      <dgm:prSet/>
      <dgm:spPr/>
      <dgm:t>
        <a:bodyPr/>
        <a:lstStyle/>
        <a:p>
          <a:endParaRPr lang="en-US"/>
        </a:p>
      </dgm:t>
    </dgm:pt>
    <dgm:pt modelId="{56E68FD2-F84A-464A-A7EF-D0048292F1FB}" type="sibTrans" cxnId="{7435CB31-5058-4F5C-A565-214B4D23E3C0}">
      <dgm:prSet/>
      <dgm:spPr/>
      <dgm:t>
        <a:bodyPr/>
        <a:lstStyle/>
        <a:p>
          <a:endParaRPr lang="en-US"/>
        </a:p>
      </dgm:t>
    </dgm:pt>
    <dgm:pt modelId="{237A2126-C302-4AA9-8423-D6A9C320BE3F}" type="pres">
      <dgm:prSet presAssocID="{7E91BFB4-3234-4E02-9E72-322589BDD238}" presName="Name0" presStyleCnt="0">
        <dgm:presLayoutVars>
          <dgm:chMax val="4"/>
          <dgm:resizeHandles val="exact"/>
        </dgm:presLayoutVars>
      </dgm:prSet>
      <dgm:spPr/>
    </dgm:pt>
    <dgm:pt modelId="{A3279218-B7CA-49B6-9158-0101E2E8E8A9}" type="pres">
      <dgm:prSet presAssocID="{7E91BFB4-3234-4E02-9E72-322589BDD238}" presName="ellipse" presStyleLbl="trBgShp" presStyleIdx="0" presStyleCnt="1"/>
      <dgm:spPr/>
    </dgm:pt>
    <dgm:pt modelId="{5B16E932-2C4B-4770-AB30-61847D6FD507}" type="pres">
      <dgm:prSet presAssocID="{7E91BFB4-3234-4E02-9E72-322589BDD238}" presName="arrow1" presStyleLbl="fgShp" presStyleIdx="0" presStyleCnt="1"/>
      <dgm:spPr/>
    </dgm:pt>
    <dgm:pt modelId="{3911DF27-ABEF-4571-8EC0-59CC64D9E91A}" type="pres">
      <dgm:prSet presAssocID="{7E91BFB4-3234-4E02-9E72-322589BDD23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91236-4177-4511-9A56-8FCEC27B711E}" type="pres">
      <dgm:prSet presAssocID="{F9C5187C-53BB-455E-8C7F-6A00E5231FC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4C5A8-E300-4619-89A9-B4CE6E148A7F}" type="pres">
      <dgm:prSet presAssocID="{222DC146-B365-4930-A445-796852151D6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072F-910C-49DD-B69C-4471ECC474EB}" type="pres">
      <dgm:prSet presAssocID="{4ADC7299-8327-4217-86BE-ABFF48529FB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85CC4-8401-4D4D-8ECF-2836B9C50D7E}" type="pres">
      <dgm:prSet presAssocID="{7E91BFB4-3234-4E02-9E72-322589BDD238}" presName="funnel" presStyleLbl="trAlignAcc1" presStyleIdx="0" presStyleCnt="1"/>
      <dgm:spPr/>
    </dgm:pt>
  </dgm:ptLst>
  <dgm:cxnLst>
    <dgm:cxn modelId="{5AC8A982-E342-4EA7-9721-727DB82CD567}" type="presOf" srcId="{7E91BFB4-3234-4E02-9E72-322589BDD238}" destId="{237A2126-C302-4AA9-8423-D6A9C320BE3F}" srcOrd="0" destOrd="0" presId="urn:microsoft.com/office/officeart/2005/8/layout/funnel1"/>
    <dgm:cxn modelId="{7435CB31-5058-4F5C-A565-214B4D23E3C0}" srcId="{7E91BFB4-3234-4E02-9E72-322589BDD238}" destId="{222DC146-B365-4930-A445-796852151D63}" srcOrd="2" destOrd="0" parTransId="{17008E8A-724A-4065-BECD-DC925A361458}" sibTransId="{56E68FD2-F84A-464A-A7EF-D0048292F1FB}"/>
    <dgm:cxn modelId="{FD398730-A627-4F26-ACCC-960C914EE1D2}" type="presOf" srcId="{4ADC7299-8327-4217-86BE-ABFF48529FB8}" destId="{3911DF27-ABEF-4571-8EC0-59CC64D9E91A}" srcOrd="0" destOrd="0" presId="urn:microsoft.com/office/officeart/2005/8/layout/funnel1"/>
    <dgm:cxn modelId="{24DFB974-06F5-4814-9E85-3A2E8D911DF2}" srcId="{7E91BFB4-3234-4E02-9E72-322589BDD238}" destId="{F9C5187C-53BB-455E-8C7F-6A00E5231FC8}" srcOrd="1" destOrd="0" parTransId="{37108851-96C0-460A-867C-7BC872EABE34}" sibTransId="{63975D36-7FE9-47A4-982D-552B7169BE04}"/>
    <dgm:cxn modelId="{8539CAB2-3F52-409B-805E-CA6D7ACF01D2}" type="presOf" srcId="{222DC146-B365-4930-A445-796852151D63}" destId="{E8491236-4177-4511-9A56-8FCEC27B711E}" srcOrd="0" destOrd="0" presId="urn:microsoft.com/office/officeart/2005/8/layout/funnel1"/>
    <dgm:cxn modelId="{1E0EFA09-D9A9-462E-9ECD-10861272EAE6}" srcId="{7E91BFB4-3234-4E02-9E72-322589BDD238}" destId="{4ADC7299-8327-4217-86BE-ABFF48529FB8}" srcOrd="3" destOrd="0" parTransId="{EEBA87FF-39EE-4166-9576-E2A9890E9F30}" sibTransId="{DA3A4B01-44FA-4700-B035-51396A6F5500}"/>
    <dgm:cxn modelId="{9D684B6D-C80D-4643-964F-EB5AF446D49D}" srcId="{7E91BFB4-3234-4E02-9E72-322589BDD238}" destId="{FE44EFC8-02AC-4806-BBD1-517E88F55194}" srcOrd="0" destOrd="0" parTransId="{A29A3619-2926-4B8C-AC07-7D1C0C75CDF4}" sibTransId="{00511EAA-3843-40E4-85D7-7684AACF1704}"/>
    <dgm:cxn modelId="{E5BE0705-899B-4CF3-9511-5708A98C032A}" type="presOf" srcId="{FE44EFC8-02AC-4806-BBD1-517E88F55194}" destId="{C68D072F-910C-49DD-B69C-4471ECC474EB}" srcOrd="0" destOrd="0" presId="urn:microsoft.com/office/officeart/2005/8/layout/funnel1"/>
    <dgm:cxn modelId="{5B03DEFD-C12D-41CB-925F-2BE251547D03}" type="presOf" srcId="{F9C5187C-53BB-455E-8C7F-6A00E5231FC8}" destId="{31C4C5A8-E300-4619-89A9-B4CE6E148A7F}" srcOrd="0" destOrd="0" presId="urn:microsoft.com/office/officeart/2005/8/layout/funnel1"/>
    <dgm:cxn modelId="{3C71E237-9F60-4342-BA3C-E2435FE5A31A}" type="presParOf" srcId="{237A2126-C302-4AA9-8423-D6A9C320BE3F}" destId="{A3279218-B7CA-49B6-9158-0101E2E8E8A9}" srcOrd="0" destOrd="0" presId="urn:microsoft.com/office/officeart/2005/8/layout/funnel1"/>
    <dgm:cxn modelId="{4F5DDBFE-9F5D-410A-A010-59D1262274D6}" type="presParOf" srcId="{237A2126-C302-4AA9-8423-D6A9C320BE3F}" destId="{5B16E932-2C4B-4770-AB30-61847D6FD507}" srcOrd="1" destOrd="0" presId="urn:microsoft.com/office/officeart/2005/8/layout/funnel1"/>
    <dgm:cxn modelId="{86BBF062-274A-40CA-A6A2-BFB0D88123C7}" type="presParOf" srcId="{237A2126-C302-4AA9-8423-D6A9C320BE3F}" destId="{3911DF27-ABEF-4571-8EC0-59CC64D9E91A}" srcOrd="2" destOrd="0" presId="urn:microsoft.com/office/officeart/2005/8/layout/funnel1"/>
    <dgm:cxn modelId="{C7C4A7C2-E5E9-4F03-8A96-EB1D097BDF5E}" type="presParOf" srcId="{237A2126-C302-4AA9-8423-D6A9C320BE3F}" destId="{E8491236-4177-4511-9A56-8FCEC27B711E}" srcOrd="3" destOrd="0" presId="urn:microsoft.com/office/officeart/2005/8/layout/funnel1"/>
    <dgm:cxn modelId="{74D6C769-93F0-4406-A18F-372BF2852BC3}" type="presParOf" srcId="{237A2126-C302-4AA9-8423-D6A9C320BE3F}" destId="{31C4C5A8-E300-4619-89A9-B4CE6E148A7F}" srcOrd="4" destOrd="0" presId="urn:microsoft.com/office/officeart/2005/8/layout/funnel1"/>
    <dgm:cxn modelId="{4A08A476-FCA2-4644-9FA3-B3A36017A8E6}" type="presParOf" srcId="{237A2126-C302-4AA9-8423-D6A9C320BE3F}" destId="{C68D072F-910C-49DD-B69C-4471ECC474EB}" srcOrd="5" destOrd="0" presId="urn:microsoft.com/office/officeart/2005/8/layout/funnel1"/>
    <dgm:cxn modelId="{0D5C3556-270E-4FA8-8280-A9FB37E85837}" type="presParOf" srcId="{237A2126-C302-4AA9-8423-D6A9C320BE3F}" destId="{CF685CC4-8401-4D4D-8ECF-2836B9C50D7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Model Fitting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77967926-24C5-4062-AA79-6849AA183DE3}" type="presOf" srcId="{387B2709-B59D-4CB4-8884-2C2B7649E101}" destId="{F62D5919-52CC-4A7F-8FE8-8A96000196F3}" srcOrd="0" destOrd="0" presId="urn:microsoft.com/office/officeart/2008/layout/AlternatingPictureBlocks"/>
    <dgm:cxn modelId="{D2AFC4DD-85B5-41A3-82A8-0F54B1C4D857}" type="presOf" srcId="{9B4BB905-C827-4739-B9A5-21D998BC1493}" destId="{1331B1DD-1588-43F0-908D-8CE711E630CA}" srcOrd="0" destOrd="0" presId="urn:microsoft.com/office/officeart/2008/layout/AlternatingPictureBlocks"/>
    <dgm:cxn modelId="{8436B582-D5CA-4870-B7AC-965A24C4C0D4}" type="presParOf" srcId="{F62D5919-52CC-4A7F-8FE8-8A96000196F3}" destId="{F902DEC0-B187-4BBD-916D-DD1A2CCCC280}" srcOrd="0" destOrd="0" presId="urn:microsoft.com/office/officeart/2008/layout/AlternatingPictureBlocks"/>
    <dgm:cxn modelId="{E0BCA2F3-972C-49C3-BB39-8FB498F9EBDB}" type="presParOf" srcId="{F902DEC0-B187-4BBD-916D-DD1A2CCCC280}" destId="{1331B1DD-1588-43F0-908D-8CE711E630CA}" srcOrd="0" destOrd="0" presId="urn:microsoft.com/office/officeart/2008/layout/AlternatingPictureBlocks"/>
    <dgm:cxn modelId="{C9C0DCF5-AA97-43CD-9D93-A799353E6872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8DEC76B-8D35-4A31-A3E7-8C69F599BAFC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BEA7BB-44D2-4A57-8297-3B81351D7EA8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A2ED882F-00FD-4453-BA77-88B672F33E79}" type="parTrans" cxnId="{152EC663-826C-4EF9-807C-30889F6A155F}">
      <dgm:prSet/>
      <dgm:spPr/>
      <dgm:t>
        <a:bodyPr/>
        <a:lstStyle/>
        <a:p>
          <a:endParaRPr lang="en-US"/>
        </a:p>
      </dgm:t>
    </dgm:pt>
    <dgm:pt modelId="{F382B81A-E8E6-431F-BF32-562F19247A31}" type="sibTrans" cxnId="{152EC663-826C-4EF9-807C-30889F6A155F}">
      <dgm:prSet/>
      <dgm:spPr/>
      <dgm:t>
        <a:bodyPr/>
        <a:lstStyle/>
        <a:p>
          <a:endParaRPr lang="en-US"/>
        </a:p>
      </dgm:t>
    </dgm:pt>
    <dgm:pt modelId="{0EE3B90F-B502-49D9-B671-3B93215066C9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40409335-18CC-4A2E-9D1F-5CD99D22347F}" type="parTrans" cxnId="{0DA3593C-DA78-433F-B9CC-22DC5A7E1807}">
      <dgm:prSet/>
      <dgm:spPr/>
      <dgm:t>
        <a:bodyPr/>
        <a:lstStyle/>
        <a:p>
          <a:endParaRPr lang="en-US"/>
        </a:p>
      </dgm:t>
    </dgm:pt>
    <dgm:pt modelId="{580C5411-C342-4490-AE15-1F684FA2A75F}" type="sibTrans" cxnId="{0DA3593C-DA78-433F-B9CC-22DC5A7E1807}">
      <dgm:prSet/>
      <dgm:spPr/>
      <dgm:t>
        <a:bodyPr/>
        <a:lstStyle/>
        <a:p>
          <a:endParaRPr lang="en-US"/>
        </a:p>
      </dgm:t>
    </dgm:pt>
    <dgm:pt modelId="{65E31958-ACB4-47FF-9ADA-730372AF15F5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83222C1D-B390-4233-91A1-BDD88BEB9F59}" type="parTrans" cxnId="{5D561633-FB45-46EF-B36D-9632755E9CC7}">
      <dgm:prSet/>
      <dgm:spPr/>
      <dgm:t>
        <a:bodyPr/>
        <a:lstStyle/>
        <a:p>
          <a:endParaRPr lang="en-US"/>
        </a:p>
      </dgm:t>
    </dgm:pt>
    <dgm:pt modelId="{A74DB08D-03EE-48F9-B9CC-F0957F0A6A27}" type="sibTrans" cxnId="{5D561633-FB45-46EF-B36D-9632755E9CC7}">
      <dgm:prSet/>
      <dgm:spPr/>
      <dgm:t>
        <a:bodyPr/>
        <a:lstStyle/>
        <a:p>
          <a:endParaRPr lang="en-US"/>
        </a:p>
      </dgm:t>
    </dgm:pt>
    <dgm:pt modelId="{1EDAA8B6-9FD6-4332-85BD-83FAC9C969F5}">
      <dgm:prSet phldrT="[Text]"/>
      <dgm:spPr/>
      <dgm:t>
        <a:bodyPr/>
        <a:lstStyle/>
        <a:p>
          <a:r>
            <a:rPr lang="en-US" dirty="0" smtClean="0"/>
            <a:t>1NN</a:t>
          </a:r>
          <a:endParaRPr lang="en-US" dirty="0"/>
        </a:p>
      </dgm:t>
    </dgm:pt>
    <dgm:pt modelId="{94292094-D5E8-4004-8B9F-F592C198961D}" type="parTrans" cxnId="{EBBF17DB-1C6B-492C-9814-5C56E1A46766}">
      <dgm:prSet/>
      <dgm:spPr/>
      <dgm:t>
        <a:bodyPr/>
        <a:lstStyle/>
        <a:p>
          <a:endParaRPr lang="en-US"/>
        </a:p>
      </dgm:t>
    </dgm:pt>
    <dgm:pt modelId="{6E43BAD5-3808-4AE6-869F-63711E18D399}" type="sibTrans" cxnId="{EBBF17DB-1C6B-492C-9814-5C56E1A46766}">
      <dgm:prSet/>
      <dgm:spPr/>
      <dgm:t>
        <a:bodyPr/>
        <a:lstStyle/>
        <a:p>
          <a:endParaRPr lang="en-US"/>
        </a:p>
      </dgm:t>
    </dgm:pt>
    <dgm:pt modelId="{C4A2D873-D511-444B-ABE5-BCAAF68961A4}">
      <dgm:prSet phldrT="[Text]"/>
      <dgm:spPr/>
      <dgm:t>
        <a:bodyPr/>
        <a:lstStyle/>
        <a:p>
          <a:r>
            <a:rPr lang="en-US" dirty="0" smtClean="0"/>
            <a:t>Scores</a:t>
          </a:r>
          <a:endParaRPr lang="en-US" dirty="0"/>
        </a:p>
      </dgm:t>
    </dgm:pt>
    <dgm:pt modelId="{ACAEC014-0EB0-413F-9963-76926025BEB7}" type="parTrans" cxnId="{CDC81505-3A0E-47BF-AD50-F94ABB92F3D2}">
      <dgm:prSet/>
      <dgm:spPr/>
      <dgm:t>
        <a:bodyPr/>
        <a:lstStyle/>
        <a:p>
          <a:endParaRPr lang="en-US"/>
        </a:p>
      </dgm:t>
    </dgm:pt>
    <dgm:pt modelId="{9FA4FD8D-B88E-4702-B0FD-17793FF2ED8F}" type="sibTrans" cxnId="{CDC81505-3A0E-47BF-AD50-F94ABB92F3D2}">
      <dgm:prSet/>
      <dgm:spPr/>
      <dgm:t>
        <a:bodyPr/>
        <a:lstStyle/>
        <a:p>
          <a:endParaRPr lang="en-US"/>
        </a:p>
      </dgm:t>
    </dgm:pt>
    <dgm:pt modelId="{2D90B37F-B103-418A-B1D1-EF1E8A9ECDEF}">
      <dgm:prSet phldrT="[Text]"/>
      <dgm:spPr/>
      <dgm:t>
        <a:bodyPr/>
        <a:lstStyle/>
        <a:p>
          <a:r>
            <a:rPr lang="en-US" dirty="0" smtClean="0"/>
            <a:t>0.82</a:t>
          </a:r>
          <a:endParaRPr lang="en-US" dirty="0"/>
        </a:p>
      </dgm:t>
    </dgm:pt>
    <dgm:pt modelId="{6524159A-16A4-40B0-99AB-E9ED88C0A987}" type="parTrans" cxnId="{C0DC5FEC-2097-411A-BC32-B4BC486923D9}">
      <dgm:prSet/>
      <dgm:spPr/>
      <dgm:t>
        <a:bodyPr/>
        <a:lstStyle/>
        <a:p>
          <a:endParaRPr lang="en-US"/>
        </a:p>
      </dgm:t>
    </dgm:pt>
    <dgm:pt modelId="{DE80232A-23D5-4C64-B4B5-3C4AB0DF997C}" type="sibTrans" cxnId="{C0DC5FEC-2097-411A-BC32-B4BC486923D9}">
      <dgm:prSet/>
      <dgm:spPr/>
      <dgm:t>
        <a:bodyPr/>
        <a:lstStyle/>
        <a:p>
          <a:endParaRPr lang="en-US"/>
        </a:p>
      </dgm:t>
    </dgm:pt>
    <dgm:pt modelId="{EF4E78EE-EBAD-4EAD-BBC8-8E16C1C88EA7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A5D8C64D-DB43-446B-AA99-62BF60A89EFB}" type="parTrans" cxnId="{60C46CA5-9DEC-4DC3-8C01-1BFB634AE39D}">
      <dgm:prSet/>
      <dgm:spPr/>
      <dgm:t>
        <a:bodyPr/>
        <a:lstStyle/>
        <a:p>
          <a:endParaRPr lang="en-US"/>
        </a:p>
      </dgm:t>
    </dgm:pt>
    <dgm:pt modelId="{5C207359-CFDC-46C8-B4B0-C019B06B792B}" type="sibTrans" cxnId="{60C46CA5-9DEC-4DC3-8C01-1BFB634AE39D}">
      <dgm:prSet/>
      <dgm:spPr/>
      <dgm:t>
        <a:bodyPr/>
        <a:lstStyle/>
        <a:p>
          <a:endParaRPr lang="en-US"/>
        </a:p>
      </dgm:t>
    </dgm:pt>
    <dgm:pt modelId="{0CB7B399-7BDB-4599-AC41-96753D321F48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A8D665EB-529F-40BC-B416-1EA92B306AC1}" type="parTrans" cxnId="{71A6BCBF-9AEB-4BCE-8673-9D38FBBA79BB}">
      <dgm:prSet/>
      <dgm:spPr/>
      <dgm:t>
        <a:bodyPr/>
        <a:lstStyle/>
        <a:p>
          <a:endParaRPr lang="en-US"/>
        </a:p>
      </dgm:t>
    </dgm:pt>
    <dgm:pt modelId="{E4081454-F0B0-4783-A4EC-56BC161B3F97}" type="sibTrans" cxnId="{71A6BCBF-9AEB-4BCE-8673-9D38FBBA79BB}">
      <dgm:prSet/>
      <dgm:spPr/>
      <dgm:t>
        <a:bodyPr/>
        <a:lstStyle/>
        <a:p>
          <a:endParaRPr lang="en-US"/>
        </a:p>
      </dgm:t>
    </dgm:pt>
    <dgm:pt modelId="{650F491B-9325-4A2E-BB68-6389AAE9A7A3}">
      <dgm:prSet phldrT="[Text]"/>
      <dgm:spPr/>
      <dgm:t>
        <a:bodyPr/>
        <a:lstStyle/>
        <a:p>
          <a:r>
            <a:rPr lang="en-US" dirty="0" smtClean="0"/>
            <a:t>….</a:t>
          </a:r>
          <a:endParaRPr lang="en-US" dirty="0"/>
        </a:p>
      </dgm:t>
    </dgm:pt>
    <dgm:pt modelId="{35385AB7-E367-47DB-AB5A-BE3A3657AE17}" type="parTrans" cxnId="{5575B5D9-DC93-4683-9CC6-8FFCF7163516}">
      <dgm:prSet/>
      <dgm:spPr/>
      <dgm:t>
        <a:bodyPr/>
        <a:lstStyle/>
        <a:p>
          <a:endParaRPr lang="en-US"/>
        </a:p>
      </dgm:t>
    </dgm:pt>
    <dgm:pt modelId="{2A3218E7-C4C1-45C4-A26C-886A7682CA85}" type="sibTrans" cxnId="{5575B5D9-DC93-4683-9CC6-8FFCF7163516}">
      <dgm:prSet/>
      <dgm:spPr/>
      <dgm:t>
        <a:bodyPr/>
        <a:lstStyle/>
        <a:p>
          <a:endParaRPr lang="en-US"/>
        </a:p>
      </dgm:t>
    </dgm:pt>
    <dgm:pt modelId="{4B81EFA6-6843-4513-A57A-CEE645DFF92B}">
      <dgm:prSet phldrT="[Text]"/>
      <dgm:spPr/>
      <dgm:t>
        <a:bodyPr/>
        <a:lstStyle/>
        <a:p>
          <a:r>
            <a:rPr lang="en-US" dirty="0" smtClean="0"/>
            <a:t>F6272</a:t>
          </a:r>
          <a:endParaRPr lang="en-US" dirty="0"/>
        </a:p>
      </dgm:t>
    </dgm:pt>
    <dgm:pt modelId="{70B63708-6447-42D3-82B8-85089BBF6ECA}" type="parTrans" cxnId="{BA0721C7-057E-44F8-8F83-BD1A0EF946C4}">
      <dgm:prSet/>
      <dgm:spPr/>
      <dgm:t>
        <a:bodyPr/>
        <a:lstStyle/>
        <a:p>
          <a:endParaRPr lang="en-US"/>
        </a:p>
      </dgm:t>
    </dgm:pt>
    <dgm:pt modelId="{134D82F5-415E-4195-979C-0E3D231B8327}" type="sibTrans" cxnId="{BA0721C7-057E-44F8-8F83-BD1A0EF946C4}">
      <dgm:prSet/>
      <dgm:spPr/>
      <dgm:t>
        <a:bodyPr/>
        <a:lstStyle/>
        <a:p>
          <a:endParaRPr lang="en-US"/>
        </a:p>
      </dgm:t>
    </dgm:pt>
    <dgm:pt modelId="{80AF4D29-6AE3-4085-BDBD-EFAFA7B5DA3E}">
      <dgm:prSet phldrT="[Text]"/>
      <dgm:spPr/>
      <dgm:t>
        <a:bodyPr/>
        <a:lstStyle/>
        <a:p>
          <a:r>
            <a:rPr lang="en-US" dirty="0" smtClean="0"/>
            <a:t>LDA SVD</a:t>
          </a:r>
          <a:endParaRPr lang="en-US" dirty="0"/>
        </a:p>
      </dgm:t>
    </dgm:pt>
    <dgm:pt modelId="{2FFB1636-7537-46E2-BEC3-8F6B9C96C21E}" type="parTrans" cxnId="{5537A067-4409-4BF4-AD59-FD71A0CE7370}">
      <dgm:prSet/>
      <dgm:spPr/>
      <dgm:t>
        <a:bodyPr/>
        <a:lstStyle/>
        <a:p>
          <a:endParaRPr lang="en-US"/>
        </a:p>
      </dgm:t>
    </dgm:pt>
    <dgm:pt modelId="{55B60164-6644-4BD0-9791-39B113D62CD7}" type="sibTrans" cxnId="{5537A067-4409-4BF4-AD59-FD71A0CE7370}">
      <dgm:prSet/>
      <dgm:spPr/>
      <dgm:t>
        <a:bodyPr/>
        <a:lstStyle/>
        <a:p>
          <a:endParaRPr lang="en-US"/>
        </a:p>
      </dgm:t>
    </dgm:pt>
    <dgm:pt modelId="{A3C7A0D5-ECC5-4FFB-B80C-5F8C0376E3F6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229F71AD-B569-4A17-BCFB-A669BC209E33}" type="parTrans" cxnId="{20C59F54-D587-4215-9C95-14B9223E89AE}">
      <dgm:prSet/>
      <dgm:spPr/>
      <dgm:t>
        <a:bodyPr/>
        <a:lstStyle/>
        <a:p>
          <a:endParaRPr lang="en-US"/>
        </a:p>
      </dgm:t>
    </dgm:pt>
    <dgm:pt modelId="{11D2C6A2-7AC3-4467-BE00-16351D8E57F5}" type="sibTrans" cxnId="{20C59F54-D587-4215-9C95-14B9223E89AE}">
      <dgm:prSet/>
      <dgm:spPr/>
      <dgm:t>
        <a:bodyPr/>
        <a:lstStyle/>
        <a:p>
          <a:endParaRPr lang="en-US"/>
        </a:p>
      </dgm:t>
    </dgm:pt>
    <dgm:pt modelId="{4F2220EC-76C9-4D94-9914-BDA5F63732A5}">
      <dgm:prSet phldrT="[Text]"/>
      <dgm:spPr/>
      <dgm:t>
        <a:bodyPr/>
        <a:lstStyle/>
        <a:p>
          <a:r>
            <a:rPr lang="en-US" dirty="0" smtClean="0"/>
            <a:t>Extra Trees</a:t>
          </a:r>
          <a:endParaRPr lang="en-US" dirty="0"/>
        </a:p>
      </dgm:t>
    </dgm:pt>
    <dgm:pt modelId="{83FADD32-47F6-402D-89E0-557CDC586B1E}" type="parTrans" cxnId="{0DA09284-B191-4735-AE6D-40C9F7A1BAC0}">
      <dgm:prSet/>
      <dgm:spPr/>
      <dgm:t>
        <a:bodyPr/>
        <a:lstStyle/>
        <a:p>
          <a:endParaRPr lang="en-US"/>
        </a:p>
      </dgm:t>
    </dgm:pt>
    <dgm:pt modelId="{9FD4FFBE-D7DB-4651-B06D-ACE5F02D3EC2}" type="sibTrans" cxnId="{0DA09284-B191-4735-AE6D-40C9F7A1BAC0}">
      <dgm:prSet/>
      <dgm:spPr/>
      <dgm:t>
        <a:bodyPr/>
        <a:lstStyle/>
        <a:p>
          <a:endParaRPr lang="en-US"/>
        </a:p>
      </dgm:t>
    </dgm:pt>
    <dgm:pt modelId="{39C8CE77-5244-4005-AA4F-38FDFF6624D2}">
      <dgm:prSet phldrT="[Text]"/>
      <dgm:spPr/>
      <dgm:t>
        <a:bodyPr/>
        <a:lstStyle/>
        <a:p>
          <a:r>
            <a:rPr lang="en-US" dirty="0" smtClean="0"/>
            <a:t>Piped SVC LDA</a:t>
          </a:r>
          <a:endParaRPr lang="en-US" dirty="0"/>
        </a:p>
      </dgm:t>
    </dgm:pt>
    <dgm:pt modelId="{9A143C79-9667-4F40-83A7-8C377CEDA3A1}" type="parTrans" cxnId="{81FDC87C-65D1-4BEF-908E-C3E4AC76D423}">
      <dgm:prSet/>
      <dgm:spPr/>
      <dgm:t>
        <a:bodyPr/>
        <a:lstStyle/>
        <a:p>
          <a:endParaRPr lang="en-US"/>
        </a:p>
      </dgm:t>
    </dgm:pt>
    <dgm:pt modelId="{22B00D83-12ED-4CDA-85DA-623128349FF1}" type="sibTrans" cxnId="{81FDC87C-65D1-4BEF-908E-C3E4AC76D423}">
      <dgm:prSet/>
      <dgm:spPr/>
      <dgm:t>
        <a:bodyPr/>
        <a:lstStyle/>
        <a:p>
          <a:endParaRPr lang="en-US"/>
        </a:p>
      </dgm:t>
    </dgm:pt>
    <dgm:pt modelId="{AF99F262-D5BD-44BB-A189-964E029F0EA3}">
      <dgm:prSet phldrT="[Text]"/>
      <dgm:spPr/>
      <dgm:t>
        <a:bodyPr/>
        <a:lstStyle/>
        <a:p>
          <a:r>
            <a:rPr lang="en-US" dirty="0" smtClean="0"/>
            <a:t>0.85</a:t>
          </a:r>
          <a:endParaRPr lang="en-US" dirty="0"/>
        </a:p>
      </dgm:t>
    </dgm:pt>
    <dgm:pt modelId="{F29842FA-6D9F-4EE9-9CD6-7C3E010D3BC6}" type="parTrans" cxnId="{7C8F9A56-0817-4AD8-98AB-CB4E6AE6E96C}">
      <dgm:prSet/>
      <dgm:spPr/>
      <dgm:t>
        <a:bodyPr/>
        <a:lstStyle/>
        <a:p>
          <a:endParaRPr lang="en-US"/>
        </a:p>
      </dgm:t>
    </dgm:pt>
    <dgm:pt modelId="{667F028F-E015-4CEB-B3C5-391E5B11CAA4}" type="sibTrans" cxnId="{7C8F9A56-0817-4AD8-98AB-CB4E6AE6E96C}">
      <dgm:prSet/>
      <dgm:spPr/>
      <dgm:t>
        <a:bodyPr/>
        <a:lstStyle/>
        <a:p>
          <a:endParaRPr lang="en-US"/>
        </a:p>
      </dgm:t>
    </dgm:pt>
    <dgm:pt modelId="{D99A7E8E-6FE1-4A60-B77F-6D8836FA2110}">
      <dgm:prSet phldrT="[Text]"/>
      <dgm:spPr/>
      <dgm:t>
        <a:bodyPr/>
        <a:lstStyle/>
        <a:p>
          <a:r>
            <a:rPr lang="en-US" dirty="0" smtClean="0"/>
            <a:t>0.80</a:t>
          </a:r>
          <a:endParaRPr lang="en-US" dirty="0"/>
        </a:p>
      </dgm:t>
    </dgm:pt>
    <dgm:pt modelId="{EDA34A18-F1C7-4E89-BD55-05674FE7170D}" type="parTrans" cxnId="{F7806BB3-7C13-41A3-9A14-D9850FAFAFD4}">
      <dgm:prSet/>
      <dgm:spPr/>
      <dgm:t>
        <a:bodyPr/>
        <a:lstStyle/>
        <a:p>
          <a:endParaRPr lang="en-US"/>
        </a:p>
      </dgm:t>
    </dgm:pt>
    <dgm:pt modelId="{1F49E50F-B46E-410D-ABC2-F05EAE6FEEDF}" type="sibTrans" cxnId="{F7806BB3-7C13-41A3-9A14-D9850FAFAFD4}">
      <dgm:prSet/>
      <dgm:spPr/>
      <dgm:t>
        <a:bodyPr/>
        <a:lstStyle/>
        <a:p>
          <a:endParaRPr lang="en-US"/>
        </a:p>
      </dgm:t>
    </dgm:pt>
    <dgm:pt modelId="{4D7FE2A5-E297-4BEA-9C02-E9917551E2B1}">
      <dgm:prSet phldrT="[Text]"/>
      <dgm:spPr/>
      <dgm:t>
        <a:bodyPr/>
        <a:lstStyle/>
        <a:p>
          <a:r>
            <a:rPr lang="en-US" dirty="0" smtClean="0"/>
            <a:t>0.85</a:t>
          </a:r>
          <a:endParaRPr lang="en-US" dirty="0"/>
        </a:p>
      </dgm:t>
    </dgm:pt>
    <dgm:pt modelId="{2F54DCD5-99C1-46FE-8345-4022FDD14622}" type="parTrans" cxnId="{3C88FD89-D52A-4568-A965-E70C5937E1F8}">
      <dgm:prSet/>
      <dgm:spPr/>
      <dgm:t>
        <a:bodyPr/>
        <a:lstStyle/>
        <a:p>
          <a:endParaRPr lang="en-US"/>
        </a:p>
      </dgm:t>
    </dgm:pt>
    <dgm:pt modelId="{BB9B09A7-40C6-4C4B-A7CF-7CD9F632BCD5}" type="sibTrans" cxnId="{3C88FD89-D52A-4568-A965-E70C5937E1F8}">
      <dgm:prSet/>
      <dgm:spPr/>
      <dgm:t>
        <a:bodyPr/>
        <a:lstStyle/>
        <a:p>
          <a:endParaRPr lang="en-US"/>
        </a:p>
      </dgm:t>
    </dgm:pt>
    <dgm:pt modelId="{DFD95C53-AD7C-469C-8B36-B6BA6E8473E3}">
      <dgm:prSet phldrT="[Text]"/>
      <dgm:spPr/>
      <dgm:t>
        <a:bodyPr/>
        <a:lstStyle/>
        <a:p>
          <a:r>
            <a:rPr lang="en-US" dirty="0" smtClean="0"/>
            <a:t>0.87</a:t>
          </a:r>
          <a:endParaRPr lang="en-US" dirty="0"/>
        </a:p>
      </dgm:t>
    </dgm:pt>
    <dgm:pt modelId="{7C9B6B43-778E-4923-AE6B-653AEEDC741C}" type="parTrans" cxnId="{10978D67-7BDD-420B-ADE0-3E8FAD8650F1}">
      <dgm:prSet/>
      <dgm:spPr/>
      <dgm:t>
        <a:bodyPr/>
        <a:lstStyle/>
        <a:p>
          <a:endParaRPr lang="en-US"/>
        </a:p>
      </dgm:t>
    </dgm:pt>
    <dgm:pt modelId="{212BF144-E777-4DE6-AF9F-070C73F7410A}" type="sibTrans" cxnId="{10978D67-7BDD-420B-ADE0-3E8FAD8650F1}">
      <dgm:prSet/>
      <dgm:spPr/>
      <dgm:t>
        <a:bodyPr/>
        <a:lstStyle/>
        <a:p>
          <a:endParaRPr lang="en-US"/>
        </a:p>
      </dgm:t>
    </dgm:pt>
    <dgm:pt modelId="{F9A4C943-7EDA-4D5E-A9BC-A5B79F472496}" type="pres">
      <dgm:prSet presAssocID="{E8DEC76B-8D35-4A31-A3E7-8C69F599BA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BEED0A-992D-4421-9D6A-8FE75D7A787D}" type="pres">
      <dgm:prSet presAssocID="{C4A2D873-D511-444B-ABE5-BCAAF68961A4}" presName="boxAndChildren" presStyleCnt="0"/>
      <dgm:spPr/>
    </dgm:pt>
    <dgm:pt modelId="{01287821-EF9F-45EB-9AA6-575A4C476720}" type="pres">
      <dgm:prSet presAssocID="{C4A2D873-D511-444B-ABE5-BCAAF68961A4}" presName="parentTextBox" presStyleLbl="node1" presStyleIdx="0" presStyleCnt="3"/>
      <dgm:spPr/>
      <dgm:t>
        <a:bodyPr/>
        <a:lstStyle/>
        <a:p>
          <a:endParaRPr lang="en-US"/>
        </a:p>
      </dgm:t>
    </dgm:pt>
    <dgm:pt modelId="{E8358A0F-A9A8-490D-9788-3943261BCDD0}" type="pres">
      <dgm:prSet presAssocID="{C4A2D873-D511-444B-ABE5-BCAAF68961A4}" presName="entireBox" presStyleLbl="node1" presStyleIdx="0" presStyleCnt="3"/>
      <dgm:spPr/>
      <dgm:t>
        <a:bodyPr/>
        <a:lstStyle/>
        <a:p>
          <a:endParaRPr lang="en-US"/>
        </a:p>
      </dgm:t>
    </dgm:pt>
    <dgm:pt modelId="{1AAB9100-FDC7-4571-9106-F8575CC13FC0}" type="pres">
      <dgm:prSet presAssocID="{C4A2D873-D511-444B-ABE5-BCAAF68961A4}" presName="descendantBox" presStyleCnt="0"/>
      <dgm:spPr/>
    </dgm:pt>
    <dgm:pt modelId="{8E9B02F6-8739-4A08-B079-BAB7060867A3}" type="pres">
      <dgm:prSet presAssocID="{2D90B37F-B103-418A-B1D1-EF1E8A9ECDEF}" presName="childTextBox" presStyleLbl="f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3BD91-B722-4650-97E9-64DA2547F99A}" type="pres">
      <dgm:prSet presAssocID="{AF99F262-D5BD-44BB-A189-964E029F0EA3}" presName="childTextBox" presStyleLbl="f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BC683-FE60-4C04-9C2D-18BA4EE053CE}" type="pres">
      <dgm:prSet presAssocID="{D99A7E8E-6FE1-4A60-B77F-6D8836FA2110}" presName="childTextBox" presStyleLbl="f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91F86-4EB2-4F67-BA09-9BC7B4D50A45}" type="pres">
      <dgm:prSet presAssocID="{4D7FE2A5-E297-4BEA-9C02-E9917551E2B1}" presName="childTextBox" presStyleLbl="f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B6B19-B142-47B9-9F91-F70704E58E22}" type="pres">
      <dgm:prSet presAssocID="{DFD95C53-AD7C-469C-8B36-B6BA6E8473E3}" presName="childTextBox" presStyleLbl="f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1A79D-B6BB-4FD8-8FF6-F25A8E4B3F48}" type="pres">
      <dgm:prSet presAssocID="{A74DB08D-03EE-48F9-B9CC-F0957F0A6A27}" presName="sp" presStyleCnt="0"/>
      <dgm:spPr/>
    </dgm:pt>
    <dgm:pt modelId="{B0C33AB0-9BB6-4370-B786-2467CA407CB1}" type="pres">
      <dgm:prSet presAssocID="{65E31958-ACB4-47FF-9ADA-730372AF15F5}" presName="arrowAndChildren" presStyleCnt="0"/>
      <dgm:spPr/>
    </dgm:pt>
    <dgm:pt modelId="{FB2C17B5-01AD-4A6C-BC48-BAB6572812A9}" type="pres">
      <dgm:prSet presAssocID="{65E31958-ACB4-47FF-9ADA-730372AF15F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98ADBAC-AD56-4DF8-9C21-E176FB87776F}" type="pres">
      <dgm:prSet presAssocID="{65E31958-ACB4-47FF-9ADA-730372AF15F5}" presName="arrow" presStyleLbl="node1" presStyleIdx="1" presStyleCnt="3"/>
      <dgm:spPr/>
      <dgm:t>
        <a:bodyPr/>
        <a:lstStyle/>
        <a:p>
          <a:endParaRPr lang="en-US"/>
        </a:p>
      </dgm:t>
    </dgm:pt>
    <dgm:pt modelId="{553099A9-333A-4D6A-AD8C-2F5A701B1E33}" type="pres">
      <dgm:prSet presAssocID="{65E31958-ACB4-47FF-9ADA-730372AF15F5}" presName="descendantArrow" presStyleCnt="0"/>
      <dgm:spPr/>
    </dgm:pt>
    <dgm:pt modelId="{2F3291D6-0511-437E-826D-52B061B5BD48}" type="pres">
      <dgm:prSet presAssocID="{1EDAA8B6-9FD6-4332-85BD-83FAC9C969F5}" presName="childTextArrow" presStyleLbl="f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5E80D-AE52-4E67-9A4A-4E0E314EE6A2}" type="pres">
      <dgm:prSet presAssocID="{80AF4D29-6AE3-4085-BDBD-EFAFA7B5DA3E}" presName="childTextArrow" presStyleLbl="f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EF4F2-0CD1-43CF-A87B-378E7432ABCB}" type="pres">
      <dgm:prSet presAssocID="{A3C7A0D5-ECC5-4FFB-B80C-5F8C0376E3F6}" presName="childTextArrow" presStyleLbl="f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19432-0C53-4DEA-92C8-600B8A8E6FDA}" type="pres">
      <dgm:prSet presAssocID="{4F2220EC-76C9-4D94-9914-BDA5F63732A5}" presName="childTextArrow" presStyleLbl="f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38376-DC4F-4B0F-9B5E-12605A8148A6}" type="pres">
      <dgm:prSet presAssocID="{39C8CE77-5244-4005-AA4F-38FDFF6624D2}" presName="childTextArrow" presStyleLbl="f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3D449-9FAB-43B2-A4DF-82404AF75A6C}" type="pres">
      <dgm:prSet presAssocID="{F382B81A-E8E6-431F-BF32-562F19247A31}" presName="sp" presStyleCnt="0"/>
      <dgm:spPr/>
    </dgm:pt>
    <dgm:pt modelId="{F87E9954-936E-45D1-9CB3-275684A41761}" type="pres">
      <dgm:prSet presAssocID="{41BEA7BB-44D2-4A57-8297-3B81351D7EA8}" presName="arrowAndChildren" presStyleCnt="0"/>
      <dgm:spPr/>
    </dgm:pt>
    <dgm:pt modelId="{7B078817-C692-47EA-A64E-FB700B0D0011}" type="pres">
      <dgm:prSet presAssocID="{41BEA7BB-44D2-4A57-8297-3B81351D7EA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AF9D650-51BA-423B-8DEC-E8FF3C1EA5C0}" type="pres">
      <dgm:prSet presAssocID="{41BEA7BB-44D2-4A57-8297-3B81351D7EA8}" presName="arrow" presStyleLbl="node1" presStyleIdx="2" presStyleCnt="3"/>
      <dgm:spPr/>
      <dgm:t>
        <a:bodyPr/>
        <a:lstStyle/>
        <a:p>
          <a:endParaRPr lang="en-US"/>
        </a:p>
      </dgm:t>
    </dgm:pt>
    <dgm:pt modelId="{9DB2E520-639B-4BB4-8428-98725A7D9F23}" type="pres">
      <dgm:prSet presAssocID="{41BEA7BB-44D2-4A57-8297-3B81351D7EA8}" presName="descendantArrow" presStyleCnt="0"/>
      <dgm:spPr/>
    </dgm:pt>
    <dgm:pt modelId="{ED01B49D-84A2-4E0C-BFA8-377F4BD97EB2}" type="pres">
      <dgm:prSet presAssocID="{0EE3B90F-B502-49D9-B671-3B93215066C9}" presName="childTextArrow" presStyleLbl="f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E65C5-E569-4094-8502-1C1377FC277E}" type="pres">
      <dgm:prSet presAssocID="{EF4E78EE-EBAD-4EAD-BBC8-8E16C1C88EA7}" presName="childTextArrow" presStyleLbl="f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151A7-4D09-4607-853F-6FDA25AC645B}" type="pres">
      <dgm:prSet presAssocID="{0CB7B399-7BDB-4599-AC41-96753D321F48}" presName="childTextArrow" presStyleLbl="f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562C6-0D51-45DF-A7C4-1E7073494A14}" type="pres">
      <dgm:prSet presAssocID="{650F491B-9325-4A2E-BB68-6389AAE9A7A3}" presName="childTextArrow" presStyleLbl="f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027B4-FF19-4BA2-814D-DF02FB912D32}" type="pres">
      <dgm:prSet presAssocID="{4B81EFA6-6843-4513-A57A-CEE645DFF92B}" presName="childTextArrow" presStyleLbl="f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DC5FEC-2097-411A-BC32-B4BC486923D9}" srcId="{C4A2D873-D511-444B-ABE5-BCAAF68961A4}" destId="{2D90B37F-B103-418A-B1D1-EF1E8A9ECDEF}" srcOrd="0" destOrd="0" parTransId="{6524159A-16A4-40B0-99AB-E9ED88C0A987}" sibTransId="{DE80232A-23D5-4C64-B4B5-3C4AB0DF997C}"/>
    <dgm:cxn modelId="{FABD44BA-A630-4BA9-848D-C6DABC5A0773}" type="presOf" srcId="{C4A2D873-D511-444B-ABE5-BCAAF68961A4}" destId="{E8358A0F-A9A8-490D-9788-3943261BCDD0}" srcOrd="1" destOrd="0" presId="urn:microsoft.com/office/officeart/2005/8/layout/process4"/>
    <dgm:cxn modelId="{BA0721C7-057E-44F8-8F83-BD1A0EF946C4}" srcId="{41BEA7BB-44D2-4A57-8297-3B81351D7EA8}" destId="{4B81EFA6-6843-4513-A57A-CEE645DFF92B}" srcOrd="4" destOrd="0" parTransId="{70B63708-6447-42D3-82B8-85089BBF6ECA}" sibTransId="{134D82F5-415E-4195-979C-0E3D231B8327}"/>
    <dgm:cxn modelId="{EBBF17DB-1C6B-492C-9814-5C56E1A46766}" srcId="{65E31958-ACB4-47FF-9ADA-730372AF15F5}" destId="{1EDAA8B6-9FD6-4332-85BD-83FAC9C969F5}" srcOrd="0" destOrd="0" parTransId="{94292094-D5E8-4004-8B9F-F592C198961D}" sibTransId="{6E43BAD5-3808-4AE6-869F-63711E18D399}"/>
    <dgm:cxn modelId="{5575B5D9-DC93-4683-9CC6-8FFCF7163516}" srcId="{41BEA7BB-44D2-4A57-8297-3B81351D7EA8}" destId="{650F491B-9325-4A2E-BB68-6389AAE9A7A3}" srcOrd="3" destOrd="0" parTransId="{35385AB7-E367-47DB-AB5A-BE3A3657AE17}" sibTransId="{2A3218E7-C4C1-45C4-A26C-886A7682CA85}"/>
    <dgm:cxn modelId="{9C4DEE5A-92C4-4D4D-8CFA-4D3F3D928CC3}" type="presOf" srcId="{A3C7A0D5-ECC5-4FFB-B80C-5F8C0376E3F6}" destId="{C85EF4F2-0CD1-43CF-A87B-378E7432ABCB}" srcOrd="0" destOrd="0" presId="urn:microsoft.com/office/officeart/2005/8/layout/process4"/>
    <dgm:cxn modelId="{5537A067-4409-4BF4-AD59-FD71A0CE7370}" srcId="{65E31958-ACB4-47FF-9ADA-730372AF15F5}" destId="{80AF4D29-6AE3-4085-BDBD-EFAFA7B5DA3E}" srcOrd="1" destOrd="0" parTransId="{2FFB1636-7537-46E2-BEC3-8F6B9C96C21E}" sibTransId="{55B60164-6644-4BD0-9791-39B113D62CD7}"/>
    <dgm:cxn modelId="{FD46D569-E5EB-4F2C-846F-A7418DFFDBAB}" type="presOf" srcId="{4D7FE2A5-E297-4BEA-9C02-E9917551E2B1}" destId="{BC591F86-4EB2-4F67-BA09-9BC7B4D50A45}" srcOrd="0" destOrd="0" presId="urn:microsoft.com/office/officeart/2005/8/layout/process4"/>
    <dgm:cxn modelId="{F572BE95-FACF-4801-9DF6-5C5112EED4DB}" type="presOf" srcId="{D99A7E8E-6FE1-4A60-B77F-6D8836FA2110}" destId="{099BC683-FE60-4C04-9C2D-18BA4EE053CE}" srcOrd="0" destOrd="0" presId="urn:microsoft.com/office/officeart/2005/8/layout/process4"/>
    <dgm:cxn modelId="{DD6AD3A8-6526-4BD4-9BA3-384EE577E6F6}" type="presOf" srcId="{E8DEC76B-8D35-4A31-A3E7-8C69F599BAFC}" destId="{F9A4C943-7EDA-4D5E-A9BC-A5B79F472496}" srcOrd="0" destOrd="0" presId="urn:microsoft.com/office/officeart/2005/8/layout/process4"/>
    <dgm:cxn modelId="{5987D7FD-7D89-4F0F-85C4-AA83698EB09B}" type="presOf" srcId="{0EE3B90F-B502-49D9-B671-3B93215066C9}" destId="{ED01B49D-84A2-4E0C-BFA8-377F4BD97EB2}" srcOrd="0" destOrd="0" presId="urn:microsoft.com/office/officeart/2005/8/layout/process4"/>
    <dgm:cxn modelId="{0DA3593C-DA78-433F-B9CC-22DC5A7E1807}" srcId="{41BEA7BB-44D2-4A57-8297-3B81351D7EA8}" destId="{0EE3B90F-B502-49D9-B671-3B93215066C9}" srcOrd="0" destOrd="0" parTransId="{40409335-18CC-4A2E-9D1F-5CD99D22347F}" sibTransId="{580C5411-C342-4490-AE15-1F684FA2A75F}"/>
    <dgm:cxn modelId="{10978D67-7BDD-420B-ADE0-3E8FAD8650F1}" srcId="{C4A2D873-D511-444B-ABE5-BCAAF68961A4}" destId="{DFD95C53-AD7C-469C-8B36-B6BA6E8473E3}" srcOrd="4" destOrd="0" parTransId="{7C9B6B43-778E-4923-AE6B-653AEEDC741C}" sibTransId="{212BF144-E777-4DE6-AF9F-070C73F7410A}"/>
    <dgm:cxn modelId="{FE4A4779-65BB-4E41-B90A-F791444CE7C0}" type="presOf" srcId="{41BEA7BB-44D2-4A57-8297-3B81351D7EA8}" destId="{7B078817-C692-47EA-A64E-FB700B0D0011}" srcOrd="0" destOrd="0" presId="urn:microsoft.com/office/officeart/2005/8/layout/process4"/>
    <dgm:cxn modelId="{D1AA1EA0-3D6C-4AB2-9387-7F9BF425B130}" type="presOf" srcId="{DFD95C53-AD7C-469C-8B36-B6BA6E8473E3}" destId="{F60B6B19-B142-47B9-9F91-F70704E58E22}" srcOrd="0" destOrd="0" presId="urn:microsoft.com/office/officeart/2005/8/layout/process4"/>
    <dgm:cxn modelId="{62BCB1E2-B286-4011-99FC-6BBA96081057}" type="presOf" srcId="{0CB7B399-7BDB-4599-AC41-96753D321F48}" destId="{41B151A7-4D09-4607-853F-6FDA25AC645B}" srcOrd="0" destOrd="0" presId="urn:microsoft.com/office/officeart/2005/8/layout/process4"/>
    <dgm:cxn modelId="{152EC663-826C-4EF9-807C-30889F6A155F}" srcId="{E8DEC76B-8D35-4A31-A3E7-8C69F599BAFC}" destId="{41BEA7BB-44D2-4A57-8297-3B81351D7EA8}" srcOrd="0" destOrd="0" parTransId="{A2ED882F-00FD-4453-BA77-88B672F33E79}" sibTransId="{F382B81A-E8E6-431F-BF32-562F19247A31}"/>
    <dgm:cxn modelId="{60C46CA5-9DEC-4DC3-8C01-1BFB634AE39D}" srcId="{41BEA7BB-44D2-4A57-8297-3B81351D7EA8}" destId="{EF4E78EE-EBAD-4EAD-BBC8-8E16C1C88EA7}" srcOrd="1" destOrd="0" parTransId="{A5D8C64D-DB43-446B-AA99-62BF60A89EFB}" sibTransId="{5C207359-CFDC-46C8-B4B0-C019B06B792B}"/>
    <dgm:cxn modelId="{E78EC5F3-FDD8-4745-9949-BABC1F57EACC}" type="presOf" srcId="{65E31958-ACB4-47FF-9ADA-730372AF15F5}" destId="{FB2C17B5-01AD-4A6C-BC48-BAB6572812A9}" srcOrd="0" destOrd="0" presId="urn:microsoft.com/office/officeart/2005/8/layout/process4"/>
    <dgm:cxn modelId="{F7806BB3-7C13-41A3-9A14-D9850FAFAFD4}" srcId="{C4A2D873-D511-444B-ABE5-BCAAF68961A4}" destId="{D99A7E8E-6FE1-4A60-B77F-6D8836FA2110}" srcOrd="2" destOrd="0" parTransId="{EDA34A18-F1C7-4E89-BD55-05674FE7170D}" sibTransId="{1F49E50F-B46E-410D-ABC2-F05EAE6FEEDF}"/>
    <dgm:cxn modelId="{A77D8BBB-B9A8-439E-AEE1-3EDE6974496D}" type="presOf" srcId="{AF99F262-D5BD-44BB-A189-964E029F0EA3}" destId="{D893BD91-B722-4650-97E9-64DA2547F99A}" srcOrd="0" destOrd="0" presId="urn:microsoft.com/office/officeart/2005/8/layout/process4"/>
    <dgm:cxn modelId="{D3F7ED9D-D783-4C81-9E4E-228B6EA8CA24}" type="presOf" srcId="{80AF4D29-6AE3-4085-BDBD-EFAFA7B5DA3E}" destId="{A9D5E80D-AE52-4E67-9A4A-4E0E314EE6A2}" srcOrd="0" destOrd="0" presId="urn:microsoft.com/office/officeart/2005/8/layout/process4"/>
    <dgm:cxn modelId="{788B340F-CEDB-45D8-8BBC-1E5B13A89D84}" type="presOf" srcId="{39C8CE77-5244-4005-AA4F-38FDFF6624D2}" destId="{77038376-DC4F-4B0F-9B5E-12605A8148A6}" srcOrd="0" destOrd="0" presId="urn:microsoft.com/office/officeart/2005/8/layout/process4"/>
    <dgm:cxn modelId="{0E6B02F6-3976-4015-B70F-59BA1708F547}" type="presOf" srcId="{C4A2D873-D511-444B-ABE5-BCAAF68961A4}" destId="{01287821-EF9F-45EB-9AA6-575A4C476720}" srcOrd="0" destOrd="0" presId="urn:microsoft.com/office/officeart/2005/8/layout/process4"/>
    <dgm:cxn modelId="{5D561633-FB45-46EF-B36D-9632755E9CC7}" srcId="{E8DEC76B-8D35-4A31-A3E7-8C69F599BAFC}" destId="{65E31958-ACB4-47FF-9ADA-730372AF15F5}" srcOrd="1" destOrd="0" parTransId="{83222C1D-B390-4233-91A1-BDD88BEB9F59}" sibTransId="{A74DB08D-03EE-48F9-B9CC-F0957F0A6A27}"/>
    <dgm:cxn modelId="{0DA09284-B191-4735-AE6D-40C9F7A1BAC0}" srcId="{65E31958-ACB4-47FF-9ADA-730372AF15F5}" destId="{4F2220EC-76C9-4D94-9914-BDA5F63732A5}" srcOrd="3" destOrd="0" parTransId="{83FADD32-47F6-402D-89E0-557CDC586B1E}" sibTransId="{9FD4FFBE-D7DB-4651-B06D-ACE5F02D3EC2}"/>
    <dgm:cxn modelId="{7420861E-AACE-4EEA-BD08-8C001D9FCE03}" type="presOf" srcId="{4B81EFA6-6843-4513-A57A-CEE645DFF92B}" destId="{AFB027B4-FF19-4BA2-814D-DF02FB912D32}" srcOrd="0" destOrd="0" presId="urn:microsoft.com/office/officeart/2005/8/layout/process4"/>
    <dgm:cxn modelId="{CDC81505-3A0E-47BF-AD50-F94ABB92F3D2}" srcId="{E8DEC76B-8D35-4A31-A3E7-8C69F599BAFC}" destId="{C4A2D873-D511-444B-ABE5-BCAAF68961A4}" srcOrd="2" destOrd="0" parTransId="{ACAEC014-0EB0-413F-9963-76926025BEB7}" sibTransId="{9FA4FD8D-B88E-4702-B0FD-17793FF2ED8F}"/>
    <dgm:cxn modelId="{5D541A66-C347-4070-A2CA-E81B9911FAA3}" type="presOf" srcId="{4F2220EC-76C9-4D94-9914-BDA5F63732A5}" destId="{1C319432-0C53-4DEA-92C8-600B8A8E6FDA}" srcOrd="0" destOrd="0" presId="urn:microsoft.com/office/officeart/2005/8/layout/process4"/>
    <dgm:cxn modelId="{572CF0F8-49F6-470E-AD71-D74DE3B6B826}" type="presOf" srcId="{41BEA7BB-44D2-4A57-8297-3B81351D7EA8}" destId="{AAF9D650-51BA-423B-8DEC-E8FF3C1EA5C0}" srcOrd="1" destOrd="0" presId="urn:microsoft.com/office/officeart/2005/8/layout/process4"/>
    <dgm:cxn modelId="{7C8F9A56-0817-4AD8-98AB-CB4E6AE6E96C}" srcId="{C4A2D873-D511-444B-ABE5-BCAAF68961A4}" destId="{AF99F262-D5BD-44BB-A189-964E029F0EA3}" srcOrd="1" destOrd="0" parTransId="{F29842FA-6D9F-4EE9-9CD6-7C3E010D3BC6}" sibTransId="{667F028F-E015-4CEB-B3C5-391E5B11CAA4}"/>
    <dgm:cxn modelId="{DECCE247-57D4-44C6-968D-994B157E4EB5}" type="presOf" srcId="{EF4E78EE-EBAD-4EAD-BBC8-8E16C1C88EA7}" destId="{E32E65C5-E569-4094-8502-1C1377FC277E}" srcOrd="0" destOrd="0" presId="urn:microsoft.com/office/officeart/2005/8/layout/process4"/>
    <dgm:cxn modelId="{E4C4ED38-B6B9-4C8E-B979-7F8D98E15444}" type="presOf" srcId="{650F491B-9325-4A2E-BB68-6389AAE9A7A3}" destId="{FD2562C6-0D51-45DF-A7C4-1E7073494A14}" srcOrd="0" destOrd="0" presId="urn:microsoft.com/office/officeart/2005/8/layout/process4"/>
    <dgm:cxn modelId="{71A6BCBF-9AEB-4BCE-8673-9D38FBBA79BB}" srcId="{41BEA7BB-44D2-4A57-8297-3B81351D7EA8}" destId="{0CB7B399-7BDB-4599-AC41-96753D321F48}" srcOrd="2" destOrd="0" parTransId="{A8D665EB-529F-40BC-B416-1EA92B306AC1}" sibTransId="{E4081454-F0B0-4783-A4EC-56BC161B3F97}"/>
    <dgm:cxn modelId="{A13F1280-CB39-4829-BCA4-5FB263ECA649}" type="presOf" srcId="{2D90B37F-B103-418A-B1D1-EF1E8A9ECDEF}" destId="{8E9B02F6-8739-4A08-B079-BAB7060867A3}" srcOrd="0" destOrd="0" presId="urn:microsoft.com/office/officeart/2005/8/layout/process4"/>
    <dgm:cxn modelId="{E790953D-9179-4D8D-B8CE-F9230ECE7A93}" type="presOf" srcId="{65E31958-ACB4-47FF-9ADA-730372AF15F5}" destId="{998ADBAC-AD56-4DF8-9C21-E176FB87776F}" srcOrd="1" destOrd="0" presId="urn:microsoft.com/office/officeart/2005/8/layout/process4"/>
    <dgm:cxn modelId="{30FE6AC4-8632-4822-8297-5967682D53D4}" type="presOf" srcId="{1EDAA8B6-9FD6-4332-85BD-83FAC9C969F5}" destId="{2F3291D6-0511-437E-826D-52B061B5BD48}" srcOrd="0" destOrd="0" presId="urn:microsoft.com/office/officeart/2005/8/layout/process4"/>
    <dgm:cxn modelId="{3C88FD89-D52A-4568-A965-E70C5937E1F8}" srcId="{C4A2D873-D511-444B-ABE5-BCAAF68961A4}" destId="{4D7FE2A5-E297-4BEA-9C02-E9917551E2B1}" srcOrd="3" destOrd="0" parTransId="{2F54DCD5-99C1-46FE-8345-4022FDD14622}" sibTransId="{BB9B09A7-40C6-4C4B-A7CF-7CD9F632BCD5}"/>
    <dgm:cxn modelId="{81FDC87C-65D1-4BEF-908E-C3E4AC76D423}" srcId="{65E31958-ACB4-47FF-9ADA-730372AF15F5}" destId="{39C8CE77-5244-4005-AA4F-38FDFF6624D2}" srcOrd="4" destOrd="0" parTransId="{9A143C79-9667-4F40-83A7-8C377CEDA3A1}" sibTransId="{22B00D83-12ED-4CDA-85DA-623128349FF1}"/>
    <dgm:cxn modelId="{20C59F54-D587-4215-9C95-14B9223E89AE}" srcId="{65E31958-ACB4-47FF-9ADA-730372AF15F5}" destId="{A3C7A0D5-ECC5-4FFB-B80C-5F8C0376E3F6}" srcOrd="2" destOrd="0" parTransId="{229F71AD-B569-4A17-BCFB-A669BC209E33}" sibTransId="{11D2C6A2-7AC3-4467-BE00-16351D8E57F5}"/>
    <dgm:cxn modelId="{A3FF3E86-0782-44BD-A36E-F41D028C158D}" type="presParOf" srcId="{F9A4C943-7EDA-4D5E-A9BC-A5B79F472496}" destId="{7CBEED0A-992D-4421-9D6A-8FE75D7A787D}" srcOrd="0" destOrd="0" presId="urn:microsoft.com/office/officeart/2005/8/layout/process4"/>
    <dgm:cxn modelId="{395457B4-27CA-493F-9B2E-6F4EC7D5BEA5}" type="presParOf" srcId="{7CBEED0A-992D-4421-9D6A-8FE75D7A787D}" destId="{01287821-EF9F-45EB-9AA6-575A4C476720}" srcOrd="0" destOrd="0" presId="urn:microsoft.com/office/officeart/2005/8/layout/process4"/>
    <dgm:cxn modelId="{3645B4BF-9694-453C-9837-5FE7D7FACA73}" type="presParOf" srcId="{7CBEED0A-992D-4421-9D6A-8FE75D7A787D}" destId="{E8358A0F-A9A8-490D-9788-3943261BCDD0}" srcOrd="1" destOrd="0" presId="urn:microsoft.com/office/officeart/2005/8/layout/process4"/>
    <dgm:cxn modelId="{A5392BCA-F17A-4BD9-A12A-44C01B8F89B3}" type="presParOf" srcId="{7CBEED0A-992D-4421-9D6A-8FE75D7A787D}" destId="{1AAB9100-FDC7-4571-9106-F8575CC13FC0}" srcOrd="2" destOrd="0" presId="urn:microsoft.com/office/officeart/2005/8/layout/process4"/>
    <dgm:cxn modelId="{B6CCC566-ADF5-4D09-99AF-EE25C9D55D52}" type="presParOf" srcId="{1AAB9100-FDC7-4571-9106-F8575CC13FC0}" destId="{8E9B02F6-8739-4A08-B079-BAB7060867A3}" srcOrd="0" destOrd="0" presId="urn:microsoft.com/office/officeart/2005/8/layout/process4"/>
    <dgm:cxn modelId="{37AC4D98-F7E0-4C4E-8A56-644A087CDD60}" type="presParOf" srcId="{1AAB9100-FDC7-4571-9106-F8575CC13FC0}" destId="{D893BD91-B722-4650-97E9-64DA2547F99A}" srcOrd="1" destOrd="0" presId="urn:microsoft.com/office/officeart/2005/8/layout/process4"/>
    <dgm:cxn modelId="{417D3F92-595F-43C7-9B33-C089CB350B1E}" type="presParOf" srcId="{1AAB9100-FDC7-4571-9106-F8575CC13FC0}" destId="{099BC683-FE60-4C04-9C2D-18BA4EE053CE}" srcOrd="2" destOrd="0" presId="urn:microsoft.com/office/officeart/2005/8/layout/process4"/>
    <dgm:cxn modelId="{C5915A71-F269-4F8D-B245-E521EDEEB6DA}" type="presParOf" srcId="{1AAB9100-FDC7-4571-9106-F8575CC13FC0}" destId="{BC591F86-4EB2-4F67-BA09-9BC7B4D50A45}" srcOrd="3" destOrd="0" presId="urn:microsoft.com/office/officeart/2005/8/layout/process4"/>
    <dgm:cxn modelId="{9E09758E-3888-4C35-827D-037959345433}" type="presParOf" srcId="{1AAB9100-FDC7-4571-9106-F8575CC13FC0}" destId="{F60B6B19-B142-47B9-9F91-F70704E58E22}" srcOrd="4" destOrd="0" presId="urn:microsoft.com/office/officeart/2005/8/layout/process4"/>
    <dgm:cxn modelId="{D31ABDA5-8E80-4DB9-82CE-C55224202888}" type="presParOf" srcId="{F9A4C943-7EDA-4D5E-A9BC-A5B79F472496}" destId="{AD71A79D-B6BB-4FD8-8FF6-F25A8E4B3F48}" srcOrd="1" destOrd="0" presId="urn:microsoft.com/office/officeart/2005/8/layout/process4"/>
    <dgm:cxn modelId="{9FB520C0-06D9-4C05-A5DD-C564129982CB}" type="presParOf" srcId="{F9A4C943-7EDA-4D5E-A9BC-A5B79F472496}" destId="{B0C33AB0-9BB6-4370-B786-2467CA407CB1}" srcOrd="2" destOrd="0" presId="urn:microsoft.com/office/officeart/2005/8/layout/process4"/>
    <dgm:cxn modelId="{BCF4CD2F-2D1D-4440-81A7-3D7946D1BD35}" type="presParOf" srcId="{B0C33AB0-9BB6-4370-B786-2467CA407CB1}" destId="{FB2C17B5-01AD-4A6C-BC48-BAB6572812A9}" srcOrd="0" destOrd="0" presId="urn:microsoft.com/office/officeart/2005/8/layout/process4"/>
    <dgm:cxn modelId="{CF3274E1-7680-4836-8B68-1F25020371B4}" type="presParOf" srcId="{B0C33AB0-9BB6-4370-B786-2467CA407CB1}" destId="{998ADBAC-AD56-4DF8-9C21-E176FB87776F}" srcOrd="1" destOrd="0" presId="urn:microsoft.com/office/officeart/2005/8/layout/process4"/>
    <dgm:cxn modelId="{912A5032-FCEB-42F6-9467-23D14AC2B189}" type="presParOf" srcId="{B0C33AB0-9BB6-4370-B786-2467CA407CB1}" destId="{553099A9-333A-4D6A-AD8C-2F5A701B1E33}" srcOrd="2" destOrd="0" presId="urn:microsoft.com/office/officeart/2005/8/layout/process4"/>
    <dgm:cxn modelId="{68A731FD-C7E4-4921-889E-91846F4B8E54}" type="presParOf" srcId="{553099A9-333A-4D6A-AD8C-2F5A701B1E33}" destId="{2F3291D6-0511-437E-826D-52B061B5BD48}" srcOrd="0" destOrd="0" presId="urn:microsoft.com/office/officeart/2005/8/layout/process4"/>
    <dgm:cxn modelId="{8C512270-A379-41E5-9EB1-27882FAA0E76}" type="presParOf" srcId="{553099A9-333A-4D6A-AD8C-2F5A701B1E33}" destId="{A9D5E80D-AE52-4E67-9A4A-4E0E314EE6A2}" srcOrd="1" destOrd="0" presId="urn:microsoft.com/office/officeart/2005/8/layout/process4"/>
    <dgm:cxn modelId="{0FAAE2B2-7909-46A4-B55A-012AA7DA24FE}" type="presParOf" srcId="{553099A9-333A-4D6A-AD8C-2F5A701B1E33}" destId="{C85EF4F2-0CD1-43CF-A87B-378E7432ABCB}" srcOrd="2" destOrd="0" presId="urn:microsoft.com/office/officeart/2005/8/layout/process4"/>
    <dgm:cxn modelId="{05033DA3-3A0D-4B19-9344-7DA5C8253178}" type="presParOf" srcId="{553099A9-333A-4D6A-AD8C-2F5A701B1E33}" destId="{1C319432-0C53-4DEA-92C8-600B8A8E6FDA}" srcOrd="3" destOrd="0" presId="urn:microsoft.com/office/officeart/2005/8/layout/process4"/>
    <dgm:cxn modelId="{B51A76A7-FC23-42C0-9796-C53D8A278611}" type="presParOf" srcId="{553099A9-333A-4D6A-AD8C-2F5A701B1E33}" destId="{77038376-DC4F-4B0F-9B5E-12605A8148A6}" srcOrd="4" destOrd="0" presId="urn:microsoft.com/office/officeart/2005/8/layout/process4"/>
    <dgm:cxn modelId="{3A6A5713-0F51-4764-BDCE-6A1D54369614}" type="presParOf" srcId="{F9A4C943-7EDA-4D5E-A9BC-A5B79F472496}" destId="{2523D449-9FAB-43B2-A4DF-82404AF75A6C}" srcOrd="3" destOrd="0" presId="urn:microsoft.com/office/officeart/2005/8/layout/process4"/>
    <dgm:cxn modelId="{97F3F218-F13D-4E42-A9B7-1DECD2D35DB0}" type="presParOf" srcId="{F9A4C943-7EDA-4D5E-A9BC-A5B79F472496}" destId="{F87E9954-936E-45D1-9CB3-275684A41761}" srcOrd="4" destOrd="0" presId="urn:microsoft.com/office/officeart/2005/8/layout/process4"/>
    <dgm:cxn modelId="{93BB1606-CF8F-42FF-8FE5-6245B237FC8E}" type="presParOf" srcId="{F87E9954-936E-45D1-9CB3-275684A41761}" destId="{7B078817-C692-47EA-A64E-FB700B0D0011}" srcOrd="0" destOrd="0" presId="urn:microsoft.com/office/officeart/2005/8/layout/process4"/>
    <dgm:cxn modelId="{31D9EEFC-7B14-4217-932B-F6DFEB8CA992}" type="presParOf" srcId="{F87E9954-936E-45D1-9CB3-275684A41761}" destId="{AAF9D650-51BA-423B-8DEC-E8FF3C1EA5C0}" srcOrd="1" destOrd="0" presId="urn:microsoft.com/office/officeart/2005/8/layout/process4"/>
    <dgm:cxn modelId="{DA25A13A-7D61-413E-A63A-4F52F9CA2492}" type="presParOf" srcId="{F87E9954-936E-45D1-9CB3-275684A41761}" destId="{9DB2E520-639B-4BB4-8428-98725A7D9F23}" srcOrd="2" destOrd="0" presId="urn:microsoft.com/office/officeart/2005/8/layout/process4"/>
    <dgm:cxn modelId="{59D8779E-8332-420E-969E-2936B19BA9F2}" type="presParOf" srcId="{9DB2E520-639B-4BB4-8428-98725A7D9F23}" destId="{ED01B49D-84A2-4E0C-BFA8-377F4BD97EB2}" srcOrd="0" destOrd="0" presId="urn:microsoft.com/office/officeart/2005/8/layout/process4"/>
    <dgm:cxn modelId="{203F5CE6-A674-4B38-9350-1F1C2D3B540C}" type="presParOf" srcId="{9DB2E520-639B-4BB4-8428-98725A7D9F23}" destId="{E32E65C5-E569-4094-8502-1C1377FC277E}" srcOrd="1" destOrd="0" presId="urn:microsoft.com/office/officeart/2005/8/layout/process4"/>
    <dgm:cxn modelId="{CBC1E855-E75B-4E54-ACD7-4C382B2F1BB6}" type="presParOf" srcId="{9DB2E520-639B-4BB4-8428-98725A7D9F23}" destId="{41B151A7-4D09-4607-853F-6FDA25AC645B}" srcOrd="2" destOrd="0" presId="urn:microsoft.com/office/officeart/2005/8/layout/process4"/>
    <dgm:cxn modelId="{227FBA71-B05F-4CB7-8B80-0B0E1769CAA8}" type="presParOf" srcId="{9DB2E520-639B-4BB4-8428-98725A7D9F23}" destId="{FD2562C6-0D51-45DF-A7C4-1E7073494A14}" srcOrd="3" destOrd="0" presId="urn:microsoft.com/office/officeart/2005/8/layout/process4"/>
    <dgm:cxn modelId="{C7A5B741-6B57-4D02-8E10-649CC9C3A1E2}" type="presParOf" srcId="{9DB2E520-639B-4BB4-8428-98725A7D9F23}" destId="{AFB027B4-FF19-4BA2-814D-DF02FB912D32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Model Fitting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546EF4EA-273D-43E3-9579-2F5496B84B17}" type="presOf" srcId="{387B2709-B59D-4CB4-8884-2C2B7649E101}" destId="{F62D5919-52CC-4A7F-8FE8-8A96000196F3}" srcOrd="0" destOrd="0" presId="urn:microsoft.com/office/officeart/2008/layout/AlternatingPictureBlocks"/>
    <dgm:cxn modelId="{92DD3964-C1BD-4C77-B385-24B6C27B6241}" type="presOf" srcId="{9B4BB905-C827-4739-B9A5-21D998BC1493}" destId="{1331B1DD-1588-43F0-908D-8CE711E630CA}" srcOrd="0" destOrd="0" presId="urn:microsoft.com/office/officeart/2008/layout/AlternatingPictureBlocks"/>
    <dgm:cxn modelId="{B087B249-0158-4461-8254-CBB5EC6E5243}" type="presParOf" srcId="{F62D5919-52CC-4A7F-8FE8-8A96000196F3}" destId="{F902DEC0-B187-4BBD-916D-DD1A2CCCC280}" srcOrd="0" destOrd="0" presId="urn:microsoft.com/office/officeart/2008/layout/AlternatingPictureBlocks"/>
    <dgm:cxn modelId="{D4BCDD37-A572-462F-A2B5-F3089FECD43F}" type="presParOf" srcId="{F902DEC0-B187-4BBD-916D-DD1A2CCCC280}" destId="{1331B1DD-1588-43F0-908D-8CE711E630CA}" srcOrd="0" destOrd="0" presId="urn:microsoft.com/office/officeart/2008/layout/AlternatingPictureBlocks"/>
    <dgm:cxn modelId="{2EA2F87B-85F5-4BAF-9967-B61B1142EC9F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F1C5640-25E7-4D1F-9E3A-9D0DB26AA7C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6AB6E8-287C-4E09-A555-A2B0EC965C23}">
      <dgm:prSet phldrT="[Text]"/>
      <dgm:spPr/>
      <dgm:t>
        <a:bodyPr/>
        <a:lstStyle/>
        <a:p>
          <a:r>
            <a:rPr lang="en-US" dirty="0" smtClean="0"/>
            <a:t>Feature Union</a:t>
          </a:r>
        </a:p>
      </dgm:t>
    </dgm:pt>
    <dgm:pt modelId="{5BD127B0-D2D7-4F77-A026-B0D7A7FD14D8}" type="parTrans" cxnId="{E718BFD5-F0A7-4EE1-A42B-DA71401624BD}">
      <dgm:prSet/>
      <dgm:spPr/>
      <dgm:t>
        <a:bodyPr/>
        <a:lstStyle/>
        <a:p>
          <a:endParaRPr lang="en-US"/>
        </a:p>
      </dgm:t>
    </dgm:pt>
    <dgm:pt modelId="{36FA8B84-4F8D-4AA2-892F-FA5380D88EAB}" type="sibTrans" cxnId="{E718BFD5-F0A7-4EE1-A42B-DA71401624BD}">
      <dgm:prSet/>
      <dgm:spPr/>
      <dgm:t>
        <a:bodyPr/>
        <a:lstStyle/>
        <a:p>
          <a:endParaRPr lang="en-US"/>
        </a:p>
      </dgm:t>
    </dgm:pt>
    <dgm:pt modelId="{D93DB746-980E-4280-AE9A-28AB60BABF60}">
      <dgm:prSet phldrT="[Text]"/>
      <dgm:spPr/>
      <dgm:t>
        <a:bodyPr/>
        <a:lstStyle/>
        <a:p>
          <a:r>
            <a:rPr lang="en-US" dirty="0" smtClean="0"/>
            <a:t>Composite feature spaces: Concatenating multiple feature extraction methods</a:t>
          </a:r>
        </a:p>
      </dgm:t>
    </dgm:pt>
    <dgm:pt modelId="{DFA3B487-4F0E-457D-8397-5AC7E612A44B}" type="parTrans" cxnId="{657FE02C-CD65-4AF6-8F7A-329597CE5166}">
      <dgm:prSet/>
      <dgm:spPr/>
      <dgm:t>
        <a:bodyPr/>
        <a:lstStyle/>
        <a:p>
          <a:endParaRPr lang="en-US"/>
        </a:p>
      </dgm:t>
    </dgm:pt>
    <dgm:pt modelId="{23268277-1865-4B58-BB6A-2EEE22677C86}" type="sibTrans" cxnId="{657FE02C-CD65-4AF6-8F7A-329597CE5166}">
      <dgm:prSet/>
      <dgm:spPr/>
      <dgm:t>
        <a:bodyPr/>
        <a:lstStyle/>
        <a:p>
          <a:endParaRPr lang="en-US"/>
        </a:p>
      </dgm:t>
    </dgm:pt>
    <dgm:pt modelId="{28495E62-422C-4EAA-8733-AFE288201811}">
      <dgm:prSet phldrT="[Text]"/>
      <dgm:spPr/>
      <dgm:t>
        <a:bodyPr/>
        <a:lstStyle/>
        <a:p>
          <a:r>
            <a:rPr lang="en-US" dirty="0" smtClean="0"/>
            <a:t>Pipeline: chaining estimators</a:t>
          </a:r>
          <a:endParaRPr lang="en-US" dirty="0"/>
        </a:p>
      </dgm:t>
    </dgm:pt>
    <dgm:pt modelId="{6CAF090D-837E-4DDA-BFCF-1180CE468BB2}" type="parTrans" cxnId="{73D6C171-0D9E-4995-9019-09A63FF5A385}">
      <dgm:prSet/>
      <dgm:spPr/>
      <dgm:t>
        <a:bodyPr/>
        <a:lstStyle/>
        <a:p>
          <a:endParaRPr lang="en-US"/>
        </a:p>
      </dgm:t>
    </dgm:pt>
    <dgm:pt modelId="{CD470FD1-5C49-4FC1-A36F-A33E792C8E88}" type="sibTrans" cxnId="{73D6C171-0D9E-4995-9019-09A63FF5A385}">
      <dgm:prSet/>
      <dgm:spPr/>
      <dgm:t>
        <a:bodyPr/>
        <a:lstStyle/>
        <a:p>
          <a:endParaRPr lang="en-US"/>
        </a:p>
      </dgm:t>
    </dgm:pt>
    <dgm:pt modelId="{CD9C7815-EEE1-4B19-9FE5-B40CBE18D084}">
      <dgm:prSet/>
      <dgm:spPr/>
      <dgm:t>
        <a:bodyPr/>
        <a:lstStyle/>
        <a:p>
          <a:r>
            <a:rPr lang="en-US" smtClean="0"/>
            <a:t>Example: </a:t>
          </a:r>
          <a:r>
            <a:rPr lang="en-US" b="0" i="0" smtClean="0"/>
            <a:t>PCA does an unsupervised dimensionality reduction, while the logistic regression does the prediction</a:t>
          </a:r>
          <a:endParaRPr lang="en-US" dirty="0"/>
        </a:p>
      </dgm:t>
    </dgm:pt>
    <dgm:pt modelId="{FE94717F-07E6-47BD-AF56-DE108B8D63BE}" type="parTrans" cxnId="{E6CE8BAF-C105-4882-98FE-BF5D505F3598}">
      <dgm:prSet/>
      <dgm:spPr/>
      <dgm:t>
        <a:bodyPr/>
        <a:lstStyle/>
        <a:p>
          <a:endParaRPr lang="en-US"/>
        </a:p>
      </dgm:t>
    </dgm:pt>
    <dgm:pt modelId="{28002FB9-FED0-4925-86A4-76112CCE3989}" type="sibTrans" cxnId="{E6CE8BAF-C105-4882-98FE-BF5D505F3598}">
      <dgm:prSet/>
      <dgm:spPr/>
      <dgm:t>
        <a:bodyPr/>
        <a:lstStyle/>
        <a:p>
          <a:endParaRPr lang="en-US"/>
        </a:p>
      </dgm:t>
    </dgm:pt>
    <dgm:pt modelId="{7061718F-A34A-4EAC-8752-D65FEFBD22FB}" type="pres">
      <dgm:prSet presAssocID="{0F1C5640-25E7-4D1F-9E3A-9D0DB26AA7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E5357C-AA5D-4445-BE08-A8DDEEAFC2F2}" type="pres">
      <dgm:prSet presAssocID="{396AB6E8-287C-4E09-A555-A2B0EC965C23}" presName="parentLin" presStyleCnt="0"/>
      <dgm:spPr/>
    </dgm:pt>
    <dgm:pt modelId="{C9E22466-38DD-4D4B-BADE-8BC2578BFCA4}" type="pres">
      <dgm:prSet presAssocID="{396AB6E8-287C-4E09-A555-A2B0EC965C2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67CF464-81E6-48CA-8D34-7D166A556E20}" type="pres">
      <dgm:prSet presAssocID="{396AB6E8-287C-4E09-A555-A2B0EC965C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6C31C-76F7-4772-8C05-9CE4E6E57A5B}" type="pres">
      <dgm:prSet presAssocID="{396AB6E8-287C-4E09-A555-A2B0EC965C23}" presName="negativeSpace" presStyleCnt="0"/>
      <dgm:spPr/>
    </dgm:pt>
    <dgm:pt modelId="{AA3056E5-A0AC-49B9-BE59-4D0D3C9726E6}" type="pres">
      <dgm:prSet presAssocID="{396AB6E8-287C-4E09-A555-A2B0EC965C2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FBDD-B4B4-40EF-A268-83E681687AE6}" type="pres">
      <dgm:prSet presAssocID="{36FA8B84-4F8D-4AA2-892F-FA5380D88EAB}" presName="spaceBetweenRectangles" presStyleCnt="0"/>
      <dgm:spPr/>
    </dgm:pt>
    <dgm:pt modelId="{5445FEB8-5ADD-475C-9ABE-9DE748E14898}" type="pres">
      <dgm:prSet presAssocID="{28495E62-422C-4EAA-8733-AFE288201811}" presName="parentLin" presStyleCnt="0"/>
      <dgm:spPr/>
    </dgm:pt>
    <dgm:pt modelId="{E118D4F9-B4B9-4B6C-949B-25CECA5E3795}" type="pres">
      <dgm:prSet presAssocID="{28495E62-422C-4EAA-8733-AFE28820181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C8DDB0-0A84-4206-A55D-8EA43C57D5CA}" type="pres">
      <dgm:prSet presAssocID="{28495E62-422C-4EAA-8733-AFE2882018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EFB54-12A6-4598-AFE1-9F9E81AB6DA6}" type="pres">
      <dgm:prSet presAssocID="{28495E62-422C-4EAA-8733-AFE288201811}" presName="negativeSpace" presStyleCnt="0"/>
      <dgm:spPr/>
    </dgm:pt>
    <dgm:pt modelId="{FD7D58F5-A351-43DF-A077-45DFA05B9BEF}" type="pres">
      <dgm:prSet presAssocID="{28495E62-422C-4EAA-8733-AFE28820181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0D3950-5B94-410F-8E63-D03289CEF1FD}" type="presOf" srcId="{28495E62-422C-4EAA-8733-AFE288201811}" destId="{E118D4F9-B4B9-4B6C-949B-25CECA5E3795}" srcOrd="0" destOrd="0" presId="urn:microsoft.com/office/officeart/2005/8/layout/list1"/>
    <dgm:cxn modelId="{73D6C171-0D9E-4995-9019-09A63FF5A385}" srcId="{0F1C5640-25E7-4D1F-9E3A-9D0DB26AA7CA}" destId="{28495E62-422C-4EAA-8733-AFE288201811}" srcOrd="1" destOrd="0" parTransId="{6CAF090D-837E-4DDA-BFCF-1180CE468BB2}" sibTransId="{CD470FD1-5C49-4FC1-A36F-A33E792C8E88}"/>
    <dgm:cxn modelId="{E97C4BC4-313B-4B82-8AE5-E6FA418BF6E8}" type="presOf" srcId="{D93DB746-980E-4280-AE9A-28AB60BABF60}" destId="{AA3056E5-A0AC-49B9-BE59-4D0D3C9726E6}" srcOrd="0" destOrd="0" presId="urn:microsoft.com/office/officeart/2005/8/layout/list1"/>
    <dgm:cxn modelId="{E718BFD5-F0A7-4EE1-A42B-DA71401624BD}" srcId="{0F1C5640-25E7-4D1F-9E3A-9D0DB26AA7CA}" destId="{396AB6E8-287C-4E09-A555-A2B0EC965C23}" srcOrd="0" destOrd="0" parTransId="{5BD127B0-D2D7-4F77-A026-B0D7A7FD14D8}" sibTransId="{36FA8B84-4F8D-4AA2-892F-FA5380D88EAB}"/>
    <dgm:cxn modelId="{9AC54A63-B22C-4D6E-A460-3A7000419402}" type="presOf" srcId="{396AB6E8-287C-4E09-A555-A2B0EC965C23}" destId="{167CF464-81E6-48CA-8D34-7D166A556E20}" srcOrd="1" destOrd="0" presId="urn:microsoft.com/office/officeart/2005/8/layout/list1"/>
    <dgm:cxn modelId="{657FE02C-CD65-4AF6-8F7A-329597CE5166}" srcId="{396AB6E8-287C-4E09-A555-A2B0EC965C23}" destId="{D93DB746-980E-4280-AE9A-28AB60BABF60}" srcOrd="0" destOrd="0" parTransId="{DFA3B487-4F0E-457D-8397-5AC7E612A44B}" sibTransId="{23268277-1865-4B58-BB6A-2EEE22677C86}"/>
    <dgm:cxn modelId="{665E5CDD-B21B-4A88-9090-227FAC9B168D}" type="presOf" srcId="{28495E62-422C-4EAA-8733-AFE288201811}" destId="{6DC8DDB0-0A84-4206-A55D-8EA43C57D5CA}" srcOrd="1" destOrd="0" presId="urn:microsoft.com/office/officeart/2005/8/layout/list1"/>
    <dgm:cxn modelId="{0F9AE479-586F-4406-8E96-63D8CE31F4FE}" type="presOf" srcId="{0F1C5640-25E7-4D1F-9E3A-9D0DB26AA7CA}" destId="{7061718F-A34A-4EAC-8752-D65FEFBD22FB}" srcOrd="0" destOrd="0" presId="urn:microsoft.com/office/officeart/2005/8/layout/list1"/>
    <dgm:cxn modelId="{DD2FA1DB-C2A7-4BBD-8C2D-0FC9DE78EED0}" type="presOf" srcId="{396AB6E8-287C-4E09-A555-A2B0EC965C23}" destId="{C9E22466-38DD-4D4B-BADE-8BC2578BFCA4}" srcOrd="0" destOrd="0" presId="urn:microsoft.com/office/officeart/2005/8/layout/list1"/>
    <dgm:cxn modelId="{A2B28779-FFD1-4D6C-A6BD-2242F9E87141}" type="presOf" srcId="{CD9C7815-EEE1-4B19-9FE5-B40CBE18D084}" destId="{FD7D58F5-A351-43DF-A077-45DFA05B9BEF}" srcOrd="0" destOrd="0" presId="urn:microsoft.com/office/officeart/2005/8/layout/list1"/>
    <dgm:cxn modelId="{E6CE8BAF-C105-4882-98FE-BF5D505F3598}" srcId="{28495E62-422C-4EAA-8733-AFE288201811}" destId="{CD9C7815-EEE1-4B19-9FE5-B40CBE18D084}" srcOrd="0" destOrd="0" parTransId="{FE94717F-07E6-47BD-AF56-DE108B8D63BE}" sibTransId="{28002FB9-FED0-4925-86A4-76112CCE3989}"/>
    <dgm:cxn modelId="{49F47CEA-DD40-4FAE-9CA3-D7CC427D3125}" type="presParOf" srcId="{7061718F-A34A-4EAC-8752-D65FEFBD22FB}" destId="{1CE5357C-AA5D-4445-BE08-A8DDEEAFC2F2}" srcOrd="0" destOrd="0" presId="urn:microsoft.com/office/officeart/2005/8/layout/list1"/>
    <dgm:cxn modelId="{18225D41-904E-4416-ADCA-B2E287BDEFF0}" type="presParOf" srcId="{1CE5357C-AA5D-4445-BE08-A8DDEEAFC2F2}" destId="{C9E22466-38DD-4D4B-BADE-8BC2578BFCA4}" srcOrd="0" destOrd="0" presId="urn:microsoft.com/office/officeart/2005/8/layout/list1"/>
    <dgm:cxn modelId="{A5A731C4-16C6-4B58-9F0E-E8DABF4219D7}" type="presParOf" srcId="{1CE5357C-AA5D-4445-BE08-A8DDEEAFC2F2}" destId="{167CF464-81E6-48CA-8D34-7D166A556E20}" srcOrd="1" destOrd="0" presId="urn:microsoft.com/office/officeart/2005/8/layout/list1"/>
    <dgm:cxn modelId="{69F465C7-17EF-4F16-84FF-314598C65B0F}" type="presParOf" srcId="{7061718F-A34A-4EAC-8752-D65FEFBD22FB}" destId="{E2A6C31C-76F7-4772-8C05-9CE4E6E57A5B}" srcOrd="1" destOrd="0" presId="urn:microsoft.com/office/officeart/2005/8/layout/list1"/>
    <dgm:cxn modelId="{1A118EF9-BA69-4AEF-8551-241A46D55195}" type="presParOf" srcId="{7061718F-A34A-4EAC-8752-D65FEFBD22FB}" destId="{AA3056E5-A0AC-49B9-BE59-4D0D3C9726E6}" srcOrd="2" destOrd="0" presId="urn:microsoft.com/office/officeart/2005/8/layout/list1"/>
    <dgm:cxn modelId="{7DFFBAF3-7916-4FE2-8517-21CD36695813}" type="presParOf" srcId="{7061718F-A34A-4EAC-8752-D65FEFBD22FB}" destId="{3118FBDD-B4B4-40EF-A268-83E681687AE6}" srcOrd="3" destOrd="0" presId="urn:microsoft.com/office/officeart/2005/8/layout/list1"/>
    <dgm:cxn modelId="{1DA9E106-7C23-4203-90FC-99635A8DAAD2}" type="presParOf" srcId="{7061718F-A34A-4EAC-8752-D65FEFBD22FB}" destId="{5445FEB8-5ADD-475C-9ABE-9DE748E14898}" srcOrd="4" destOrd="0" presId="urn:microsoft.com/office/officeart/2005/8/layout/list1"/>
    <dgm:cxn modelId="{9BEB1AA5-28F8-43EB-A402-964E25A42CC7}" type="presParOf" srcId="{5445FEB8-5ADD-475C-9ABE-9DE748E14898}" destId="{E118D4F9-B4B9-4B6C-949B-25CECA5E3795}" srcOrd="0" destOrd="0" presId="urn:microsoft.com/office/officeart/2005/8/layout/list1"/>
    <dgm:cxn modelId="{A290CD51-DEB2-434A-A496-E410CF1FBE36}" type="presParOf" srcId="{5445FEB8-5ADD-475C-9ABE-9DE748E14898}" destId="{6DC8DDB0-0A84-4206-A55D-8EA43C57D5CA}" srcOrd="1" destOrd="0" presId="urn:microsoft.com/office/officeart/2005/8/layout/list1"/>
    <dgm:cxn modelId="{366AA5A6-BC78-442F-9AE1-AF9BB3EFBC3C}" type="presParOf" srcId="{7061718F-A34A-4EAC-8752-D65FEFBD22FB}" destId="{09CEFB54-12A6-4598-AFE1-9F9E81AB6DA6}" srcOrd="5" destOrd="0" presId="urn:microsoft.com/office/officeart/2005/8/layout/list1"/>
    <dgm:cxn modelId="{E6A92B76-1D6B-4C4B-8276-2C597CDC227F}" type="presParOf" srcId="{7061718F-A34A-4EAC-8752-D65FEFBD22FB}" destId="{FD7D58F5-A351-43DF-A077-45DFA05B9B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Model Fitting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C523369C-BBF4-40C2-8246-2A054C2DD296}" type="presOf" srcId="{387B2709-B59D-4CB4-8884-2C2B7649E101}" destId="{F62D5919-52CC-4A7F-8FE8-8A96000196F3}" srcOrd="0" destOrd="0" presId="urn:microsoft.com/office/officeart/2008/layout/AlternatingPictureBlocks"/>
    <dgm:cxn modelId="{9F44596F-CB86-47E1-8459-01B675F24BA4}" type="presOf" srcId="{9B4BB905-C827-4739-B9A5-21D998BC1493}" destId="{1331B1DD-1588-43F0-908D-8CE711E630CA}" srcOrd="0" destOrd="0" presId="urn:microsoft.com/office/officeart/2008/layout/AlternatingPictureBlocks"/>
    <dgm:cxn modelId="{956249B9-EF1C-47FD-9253-D34D4BF37149}" type="presParOf" srcId="{F62D5919-52CC-4A7F-8FE8-8A96000196F3}" destId="{F902DEC0-B187-4BBD-916D-DD1A2CCCC280}" srcOrd="0" destOrd="0" presId="urn:microsoft.com/office/officeart/2008/layout/AlternatingPictureBlocks"/>
    <dgm:cxn modelId="{E93F8850-09AB-490C-B60E-A2E6BF29B6EC}" type="presParOf" srcId="{F902DEC0-B187-4BBD-916D-DD1A2CCCC280}" destId="{1331B1DD-1588-43F0-908D-8CE711E630CA}" srcOrd="0" destOrd="0" presId="urn:microsoft.com/office/officeart/2008/layout/AlternatingPictureBlocks"/>
    <dgm:cxn modelId="{FC2398FA-F6DE-4A38-8816-504F7D2905E3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Model Fitting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EAF82E3-269E-4D14-ACDD-D54FA8639EA4}" type="presOf" srcId="{387B2709-B59D-4CB4-8884-2C2B7649E101}" destId="{F62D5919-52CC-4A7F-8FE8-8A96000196F3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8D511395-2EDB-4AD1-AA42-C16892750558}" type="presOf" srcId="{9B4BB905-C827-4739-B9A5-21D998BC1493}" destId="{1331B1DD-1588-43F0-908D-8CE711E630CA}" srcOrd="0" destOrd="0" presId="urn:microsoft.com/office/officeart/2008/layout/AlternatingPictureBlocks"/>
    <dgm:cxn modelId="{9E9C4D35-2272-4670-ACF1-EC058F8C0A2D}" type="presParOf" srcId="{F62D5919-52CC-4A7F-8FE8-8A96000196F3}" destId="{F902DEC0-B187-4BBD-916D-DD1A2CCCC280}" srcOrd="0" destOrd="0" presId="urn:microsoft.com/office/officeart/2008/layout/AlternatingPictureBlocks"/>
    <dgm:cxn modelId="{D3006091-329F-4605-809F-206F06F99B9E}" type="presParOf" srcId="{F902DEC0-B187-4BBD-916D-DD1A2CCCC280}" destId="{1331B1DD-1588-43F0-908D-8CE711E630CA}" srcOrd="0" destOrd="0" presId="urn:microsoft.com/office/officeart/2008/layout/AlternatingPictureBlocks"/>
    <dgm:cxn modelId="{22968C1D-862A-4939-A053-86D8A5C0A516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CD134-ABF6-4618-85E1-66B74591779E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AA3C3-2E79-4787-8B17-55BE9E78914E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/>
            <a:t>Introduction</a:t>
          </a:r>
          <a:endParaRPr lang="en-US" b="1" dirty="0"/>
        </a:p>
      </dgm:t>
    </dgm:pt>
    <dgm:pt modelId="{227D2AF8-0D6D-409F-A4EF-0EB69BE38F55}" type="parTrans" cxnId="{E061A297-2E4B-4469-927F-50C716D5539D}">
      <dgm:prSet/>
      <dgm:spPr/>
      <dgm:t>
        <a:bodyPr/>
        <a:lstStyle/>
        <a:p>
          <a:endParaRPr lang="en-US"/>
        </a:p>
      </dgm:t>
    </dgm:pt>
    <dgm:pt modelId="{29FD16E9-146A-4938-AF6E-A78252C5FCEE}" type="sibTrans" cxnId="{E061A297-2E4B-4469-927F-50C716D5539D}">
      <dgm:prSet/>
      <dgm:spPr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906A3B8A-1F6A-4724-A77B-B3D12D93BC76}">
      <dgm:prSet phldrT="[Text]"/>
      <dgm:spPr/>
      <dgm:t>
        <a:bodyPr/>
        <a:lstStyle/>
        <a:p>
          <a:r>
            <a:rPr lang="en-US" b="1" dirty="0" smtClean="0"/>
            <a:t>Problem and Dataset</a:t>
          </a:r>
          <a:endParaRPr lang="en-US" b="1" dirty="0"/>
        </a:p>
      </dgm:t>
    </dgm:pt>
    <dgm:pt modelId="{C8887034-7EDF-4CC1-970E-02476EADB02B}" type="parTrans" cxnId="{F3580901-AF37-425F-A9F0-033AFBD08643}">
      <dgm:prSet/>
      <dgm:spPr/>
      <dgm:t>
        <a:bodyPr/>
        <a:lstStyle/>
        <a:p>
          <a:endParaRPr lang="en-US"/>
        </a:p>
      </dgm:t>
    </dgm:pt>
    <dgm:pt modelId="{95FD2613-33FA-41CD-8F57-1BC1AFFA1545}" type="sibTrans" cxnId="{F3580901-AF37-425F-A9F0-033AFBD08643}">
      <dgm:prSet/>
      <dgm:spPr/>
      <dgm:t>
        <a:bodyPr/>
        <a:lstStyle/>
        <a:p>
          <a:endParaRPr lang="en-US"/>
        </a:p>
      </dgm:t>
    </dgm:pt>
    <dgm:pt modelId="{35C1CA7D-0CAA-4249-8EEC-4353719A6742}">
      <dgm:prSet phldrT="[Text]"/>
      <dgm:spPr/>
      <dgm:t>
        <a:bodyPr/>
        <a:lstStyle/>
        <a:p>
          <a:r>
            <a:rPr lang="en-US" b="1" dirty="0" smtClean="0"/>
            <a:t>Model Fitting</a:t>
          </a:r>
          <a:endParaRPr lang="en-US" b="1" dirty="0"/>
        </a:p>
      </dgm:t>
    </dgm:pt>
    <dgm:pt modelId="{398DCC52-F4C2-44AF-A817-0671BF3A0FAB}" type="parTrans" cxnId="{FA1A5431-D5C4-4365-9FB7-8A848FF106AA}">
      <dgm:prSet/>
      <dgm:spPr/>
      <dgm:t>
        <a:bodyPr/>
        <a:lstStyle/>
        <a:p>
          <a:endParaRPr lang="en-US"/>
        </a:p>
      </dgm:t>
    </dgm:pt>
    <dgm:pt modelId="{0B2EEFBB-6E11-495C-A539-22E095768FD9}" type="sibTrans" cxnId="{FA1A5431-D5C4-4365-9FB7-8A848FF106AA}">
      <dgm:prSet/>
      <dgm:spPr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F29CB682-27AF-48A9-A5AD-824673C8B8D8}">
      <dgm:prSet phldrT="[Text]"/>
      <dgm:spPr/>
      <dgm:t>
        <a:bodyPr/>
        <a:lstStyle/>
        <a:p>
          <a:r>
            <a:rPr lang="en-US" b="1" dirty="0" smtClean="0"/>
            <a:t>Models Used</a:t>
          </a:r>
          <a:endParaRPr lang="en-US" b="1" dirty="0"/>
        </a:p>
      </dgm:t>
    </dgm:pt>
    <dgm:pt modelId="{FDC1775B-19C4-4291-98F1-8FEBFBD99CDA}" type="parTrans" cxnId="{688EDA42-80AE-4DC9-93C9-5F1E6C18BF12}">
      <dgm:prSet/>
      <dgm:spPr/>
      <dgm:t>
        <a:bodyPr/>
        <a:lstStyle/>
        <a:p>
          <a:endParaRPr lang="en-US"/>
        </a:p>
      </dgm:t>
    </dgm:pt>
    <dgm:pt modelId="{F9029ACA-8988-4DE0-A309-C6706DDA6284}" type="sibTrans" cxnId="{688EDA42-80AE-4DC9-93C9-5F1E6C18BF12}">
      <dgm:prSet/>
      <dgm:spPr/>
      <dgm:t>
        <a:bodyPr/>
        <a:lstStyle/>
        <a:p>
          <a:endParaRPr lang="en-US"/>
        </a:p>
      </dgm:t>
    </dgm:pt>
    <dgm:pt modelId="{8FAB7489-8658-45FB-95B7-BA65C18D7B56}">
      <dgm:prSet phldrT="[Text]"/>
      <dgm:spPr/>
      <dgm:t>
        <a:bodyPr/>
        <a:lstStyle/>
        <a:p>
          <a:r>
            <a:rPr lang="en-US" b="1" dirty="0" smtClean="0"/>
            <a:t>Discussion</a:t>
          </a:r>
          <a:endParaRPr lang="en-US" b="1" dirty="0"/>
        </a:p>
      </dgm:t>
    </dgm:pt>
    <dgm:pt modelId="{D7DF4389-E3EA-4755-AD5C-95900FF6ACE7}" type="parTrans" cxnId="{35059F66-F176-4FC1-9892-AF82648929D0}">
      <dgm:prSet/>
      <dgm:spPr/>
      <dgm:t>
        <a:bodyPr/>
        <a:lstStyle/>
        <a:p>
          <a:endParaRPr lang="en-US"/>
        </a:p>
      </dgm:t>
    </dgm:pt>
    <dgm:pt modelId="{15F4E50E-3D11-4A3D-9CF4-42B19E964729}" type="sibTrans" cxnId="{35059F66-F176-4FC1-9892-AF82648929D0}">
      <dgm:prSet/>
      <dgm:spPr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A51D2338-BFC8-4C8A-BAFD-308BB739C21C}">
      <dgm:prSet phldrT="[Text]"/>
      <dgm:spPr/>
      <dgm:t>
        <a:bodyPr/>
        <a:lstStyle/>
        <a:p>
          <a:r>
            <a:rPr lang="en-US" b="1" smtClean="0"/>
            <a:t>Outlook</a:t>
          </a:r>
          <a:endParaRPr lang="en-US" b="1" dirty="0"/>
        </a:p>
      </dgm:t>
    </dgm:pt>
    <dgm:pt modelId="{BFC369B2-EB88-4E0B-B9CF-90C0AD6C4005}" type="parTrans" cxnId="{A486D7E6-56F9-463D-9C51-6F9DB7E3D24A}">
      <dgm:prSet/>
      <dgm:spPr/>
      <dgm:t>
        <a:bodyPr/>
        <a:lstStyle/>
        <a:p>
          <a:endParaRPr lang="en-US"/>
        </a:p>
      </dgm:t>
    </dgm:pt>
    <dgm:pt modelId="{5D4FD773-C81E-454D-932E-72E989F13B1F}" type="sibTrans" cxnId="{A486D7E6-56F9-463D-9C51-6F9DB7E3D24A}">
      <dgm:prSet/>
      <dgm:spPr/>
      <dgm:t>
        <a:bodyPr/>
        <a:lstStyle/>
        <a:p>
          <a:endParaRPr lang="en-US"/>
        </a:p>
      </dgm:t>
    </dgm:pt>
    <dgm:pt modelId="{AFF66708-FD4F-4C30-B5BC-7D1691017748}">
      <dgm:prSet phldrT="[Text]"/>
      <dgm:spPr/>
      <dgm:t>
        <a:bodyPr/>
        <a:lstStyle/>
        <a:p>
          <a:r>
            <a:rPr lang="en-US" b="1" dirty="0" smtClean="0"/>
            <a:t>Parallelism</a:t>
          </a:r>
          <a:endParaRPr lang="en-US" b="1" dirty="0"/>
        </a:p>
      </dgm:t>
    </dgm:pt>
    <dgm:pt modelId="{DEE4F16D-BAA8-44C2-A178-75F262D5817E}" type="parTrans" cxnId="{854C1CEA-E592-40F6-A651-0E89F5CABF31}">
      <dgm:prSet/>
      <dgm:spPr/>
      <dgm:t>
        <a:bodyPr/>
        <a:lstStyle/>
        <a:p>
          <a:endParaRPr lang="en-US"/>
        </a:p>
      </dgm:t>
    </dgm:pt>
    <dgm:pt modelId="{22B2AA8F-EC97-400D-82E3-5F24B68486B6}" type="sibTrans" cxnId="{854C1CEA-E592-40F6-A651-0E89F5CABF31}">
      <dgm:prSet/>
      <dgm:spPr/>
      <dgm:t>
        <a:bodyPr/>
        <a:lstStyle/>
        <a:p>
          <a:endParaRPr lang="en-US"/>
        </a:p>
      </dgm:t>
    </dgm:pt>
    <dgm:pt modelId="{E5FEB6A7-94D1-4C98-A428-C64955CA356A}">
      <dgm:prSet phldrT="[Text]"/>
      <dgm:spPr/>
      <dgm:t>
        <a:bodyPr/>
        <a:lstStyle/>
        <a:p>
          <a:r>
            <a:rPr lang="en-US" b="1" dirty="0" smtClean="0"/>
            <a:t>RBM (generative modelling)</a:t>
          </a:r>
        </a:p>
      </dgm:t>
    </dgm:pt>
    <dgm:pt modelId="{5F372804-8858-4EE8-914B-EBA2E826E91F}" type="parTrans" cxnId="{49DC01F0-34C0-440B-97FB-C7154976483F}">
      <dgm:prSet/>
      <dgm:spPr/>
      <dgm:t>
        <a:bodyPr/>
        <a:lstStyle/>
        <a:p>
          <a:endParaRPr lang="en-US"/>
        </a:p>
      </dgm:t>
    </dgm:pt>
    <dgm:pt modelId="{22D12DE9-FB9E-4B9E-AA2A-721FFF1C946B}" type="sibTrans" cxnId="{49DC01F0-34C0-440B-97FB-C7154976483F}">
      <dgm:prSet/>
      <dgm:spPr/>
      <dgm:t>
        <a:bodyPr/>
        <a:lstStyle/>
        <a:p>
          <a:endParaRPr lang="en-US"/>
        </a:p>
      </dgm:t>
    </dgm:pt>
    <dgm:pt modelId="{BEBE75F5-450B-4957-9C6B-CD3EA9C153BC}">
      <dgm:prSet phldrT="[Text]"/>
      <dgm:spPr/>
      <dgm:t>
        <a:bodyPr/>
        <a:lstStyle/>
        <a:p>
          <a:r>
            <a:rPr lang="en-US" b="1" dirty="0" smtClean="0"/>
            <a:t>Codebook vs feature</a:t>
          </a:r>
          <a:endParaRPr lang="en-US" b="1" dirty="0"/>
        </a:p>
      </dgm:t>
    </dgm:pt>
    <dgm:pt modelId="{F6FCE79A-A8DE-47FC-90FD-0B807DAE6803}" type="parTrans" cxnId="{0FF2C006-999E-415B-860D-46CD96163698}">
      <dgm:prSet/>
      <dgm:spPr/>
      <dgm:t>
        <a:bodyPr/>
        <a:lstStyle/>
        <a:p>
          <a:endParaRPr lang="en-US"/>
        </a:p>
      </dgm:t>
    </dgm:pt>
    <dgm:pt modelId="{DCE1C9AC-9DC1-45A3-9F41-028EA9BA2AD6}" type="sibTrans" cxnId="{0FF2C006-999E-415B-860D-46CD96163698}">
      <dgm:prSet/>
      <dgm:spPr/>
      <dgm:t>
        <a:bodyPr/>
        <a:lstStyle/>
        <a:p>
          <a:endParaRPr lang="en-US"/>
        </a:p>
      </dgm:t>
    </dgm:pt>
    <dgm:pt modelId="{592F4F05-5563-4D7D-87E4-9583ECC9FDB7}">
      <dgm:prSet phldrT="[Text]"/>
      <dgm:spPr/>
      <dgm:t>
        <a:bodyPr/>
        <a:lstStyle/>
        <a:p>
          <a:r>
            <a:rPr lang="en-US" b="1" dirty="0" smtClean="0"/>
            <a:t>Different features</a:t>
          </a:r>
          <a:endParaRPr lang="en-US" b="1" dirty="0"/>
        </a:p>
      </dgm:t>
    </dgm:pt>
    <dgm:pt modelId="{757F0AFA-872D-49E3-A4AF-FB09DEBB78F9}" type="parTrans" cxnId="{02D7D20A-1BAF-434C-BEA1-9F3A6AC41CFF}">
      <dgm:prSet/>
      <dgm:spPr/>
      <dgm:t>
        <a:bodyPr/>
        <a:lstStyle/>
        <a:p>
          <a:endParaRPr lang="en-US"/>
        </a:p>
      </dgm:t>
    </dgm:pt>
    <dgm:pt modelId="{365B5019-BA5C-42B0-877E-CB0E9E643C81}" type="sibTrans" cxnId="{02D7D20A-1BAF-434C-BEA1-9F3A6AC41CFF}">
      <dgm:prSet/>
      <dgm:spPr/>
      <dgm:t>
        <a:bodyPr/>
        <a:lstStyle/>
        <a:p>
          <a:endParaRPr lang="en-US"/>
        </a:p>
      </dgm:t>
    </dgm:pt>
    <dgm:pt modelId="{6165F760-DD8D-4FBE-A34B-C9C776044C98}">
      <dgm:prSet phldrT="[Text]"/>
      <dgm:spPr/>
      <dgm:t>
        <a:bodyPr/>
        <a:lstStyle/>
        <a:p>
          <a:r>
            <a:rPr lang="en-US" b="1" dirty="0" smtClean="0"/>
            <a:t>Feature Ranking</a:t>
          </a:r>
          <a:endParaRPr lang="en-US" b="1" dirty="0"/>
        </a:p>
      </dgm:t>
    </dgm:pt>
    <dgm:pt modelId="{A8687CE7-710E-4E4D-B052-CD03224FAF04}" type="parTrans" cxnId="{BC461D18-BE11-4F4F-91C6-254617D05D3F}">
      <dgm:prSet/>
      <dgm:spPr/>
      <dgm:t>
        <a:bodyPr/>
        <a:lstStyle/>
        <a:p>
          <a:endParaRPr lang="en-US"/>
        </a:p>
      </dgm:t>
    </dgm:pt>
    <dgm:pt modelId="{B0AA2BA1-7B39-41AC-A2E5-04C5E3AD98D9}" type="sibTrans" cxnId="{BC461D18-BE11-4F4F-91C6-254617D05D3F}">
      <dgm:prSet/>
      <dgm:spPr/>
      <dgm:t>
        <a:bodyPr/>
        <a:lstStyle/>
        <a:p>
          <a:endParaRPr lang="en-US"/>
        </a:p>
      </dgm:t>
    </dgm:pt>
    <dgm:pt modelId="{955AC601-3CF7-4EE5-B334-9DF31ADBAF61}">
      <dgm:prSet phldrT="[Text]"/>
      <dgm:spPr/>
      <dgm:t>
        <a:bodyPr/>
        <a:lstStyle/>
        <a:p>
          <a:r>
            <a:rPr lang="en-US" b="1" dirty="0" smtClean="0"/>
            <a:t>What next?</a:t>
          </a:r>
          <a:endParaRPr lang="en-US" b="1" dirty="0"/>
        </a:p>
      </dgm:t>
    </dgm:pt>
    <dgm:pt modelId="{2F186336-DEEC-4F36-A638-870585A27EAA}" type="parTrans" cxnId="{E5A6AB59-9B3A-45C7-8F6E-FD3883AD0E5A}">
      <dgm:prSet/>
      <dgm:spPr/>
      <dgm:t>
        <a:bodyPr/>
        <a:lstStyle/>
        <a:p>
          <a:endParaRPr lang="en-US"/>
        </a:p>
      </dgm:t>
    </dgm:pt>
    <dgm:pt modelId="{8D4D2D7B-2E79-45F6-9245-523BA782BB7F}" type="sibTrans" cxnId="{E5A6AB59-9B3A-45C7-8F6E-FD3883AD0E5A}">
      <dgm:prSet/>
      <dgm:spPr/>
      <dgm:t>
        <a:bodyPr/>
        <a:lstStyle/>
        <a:p>
          <a:endParaRPr lang="en-US"/>
        </a:p>
      </dgm:t>
    </dgm:pt>
    <dgm:pt modelId="{BAF452C0-A113-444D-B07F-42276540B27D}" type="pres">
      <dgm:prSet presAssocID="{7D1CD134-ABF6-4618-85E1-66B74591779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182828-67A7-48DB-AF9E-8EBEA066E65B}" type="pres">
      <dgm:prSet presAssocID="{AAFAA3C3-2E79-4787-8B17-55BE9E78914E}" presName="composite" presStyleCnt="0"/>
      <dgm:spPr/>
      <dgm:t>
        <a:bodyPr/>
        <a:lstStyle/>
        <a:p>
          <a:endParaRPr lang="en-US"/>
        </a:p>
      </dgm:t>
    </dgm:pt>
    <dgm:pt modelId="{38F9F7D0-CF43-41A1-B406-05297194DBD9}" type="pres">
      <dgm:prSet presAssocID="{AAFAA3C3-2E79-4787-8B17-55BE9E78914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CD25D-4E4A-4502-BA90-ADCDB6926C6F}" type="pres">
      <dgm:prSet presAssocID="{AAFAA3C3-2E79-4787-8B17-55BE9E78914E}" presName="Childtext1" presStyleLbl="revTx" presStyleIdx="0" presStyleCnt="3" custLinFactNeighborX="15071" custLinFactNeighborY="1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45F6-5D84-4292-A93B-9F2313F55E76}" type="pres">
      <dgm:prSet presAssocID="{AAFAA3C3-2E79-4787-8B17-55BE9E78914E}" presName="BalanceSpacing" presStyleCnt="0"/>
      <dgm:spPr/>
      <dgm:t>
        <a:bodyPr/>
        <a:lstStyle/>
        <a:p>
          <a:endParaRPr lang="en-US"/>
        </a:p>
      </dgm:t>
    </dgm:pt>
    <dgm:pt modelId="{46287123-A5D6-40BC-AEC6-6088BF4146B0}" type="pres">
      <dgm:prSet presAssocID="{AAFAA3C3-2E79-4787-8B17-55BE9E78914E}" presName="BalanceSpacing1" presStyleCnt="0"/>
      <dgm:spPr/>
      <dgm:t>
        <a:bodyPr/>
        <a:lstStyle/>
        <a:p>
          <a:endParaRPr lang="en-US"/>
        </a:p>
      </dgm:t>
    </dgm:pt>
    <dgm:pt modelId="{31EEFEC0-DCD3-416A-BA3B-1E8D4CCC0AE0}" type="pres">
      <dgm:prSet presAssocID="{29FD16E9-146A-4938-AF6E-A78252C5FCEE}" presName="Accent1Text" presStyleLbl="node1" presStyleIdx="1" presStyleCnt="6"/>
      <dgm:spPr/>
      <dgm:t>
        <a:bodyPr/>
        <a:lstStyle/>
        <a:p>
          <a:endParaRPr lang="en-US"/>
        </a:p>
      </dgm:t>
    </dgm:pt>
    <dgm:pt modelId="{99E751A5-7553-4D8C-806A-A7965150DCBC}" type="pres">
      <dgm:prSet presAssocID="{29FD16E9-146A-4938-AF6E-A78252C5FCEE}" presName="spaceBetweenRectangles" presStyleCnt="0"/>
      <dgm:spPr/>
      <dgm:t>
        <a:bodyPr/>
        <a:lstStyle/>
        <a:p>
          <a:endParaRPr lang="en-US"/>
        </a:p>
      </dgm:t>
    </dgm:pt>
    <dgm:pt modelId="{39A52C3B-78F1-41BA-9FCB-347CF12D6BAC}" type="pres">
      <dgm:prSet presAssocID="{35C1CA7D-0CAA-4249-8EEC-4353719A6742}" presName="composite" presStyleCnt="0"/>
      <dgm:spPr/>
      <dgm:t>
        <a:bodyPr/>
        <a:lstStyle/>
        <a:p>
          <a:endParaRPr lang="en-US"/>
        </a:p>
      </dgm:t>
    </dgm:pt>
    <dgm:pt modelId="{B0F59656-F2C5-441A-83BC-3050B255D1B3}" type="pres">
      <dgm:prSet presAssocID="{35C1CA7D-0CAA-4249-8EEC-4353719A674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6DF61-6232-435C-8FF6-8A09A924B44F}" type="pres">
      <dgm:prSet presAssocID="{35C1CA7D-0CAA-4249-8EEC-4353719A6742}" presName="Childtext1" presStyleLbl="revTx" presStyleIdx="1" presStyleCnt="3" custLinFactNeighborX="-14435" custLinFactNeighborY="-7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BC841-ECF0-4BCF-9291-C77030449B16}" type="pres">
      <dgm:prSet presAssocID="{35C1CA7D-0CAA-4249-8EEC-4353719A6742}" presName="BalanceSpacing" presStyleCnt="0"/>
      <dgm:spPr/>
      <dgm:t>
        <a:bodyPr/>
        <a:lstStyle/>
        <a:p>
          <a:endParaRPr lang="en-US"/>
        </a:p>
      </dgm:t>
    </dgm:pt>
    <dgm:pt modelId="{3D87EC64-0AC8-47CD-9966-87A68E7B35AF}" type="pres">
      <dgm:prSet presAssocID="{35C1CA7D-0CAA-4249-8EEC-4353719A6742}" presName="BalanceSpacing1" presStyleCnt="0"/>
      <dgm:spPr/>
      <dgm:t>
        <a:bodyPr/>
        <a:lstStyle/>
        <a:p>
          <a:endParaRPr lang="en-US"/>
        </a:p>
      </dgm:t>
    </dgm:pt>
    <dgm:pt modelId="{89DCAC86-AE51-4E88-91DB-4CF6F75BCF18}" type="pres">
      <dgm:prSet presAssocID="{0B2EEFBB-6E11-495C-A539-22E095768FD9}" presName="Accent1Text" presStyleLbl="node1" presStyleIdx="3" presStyleCnt="6"/>
      <dgm:spPr/>
      <dgm:t>
        <a:bodyPr/>
        <a:lstStyle/>
        <a:p>
          <a:endParaRPr lang="en-US"/>
        </a:p>
      </dgm:t>
    </dgm:pt>
    <dgm:pt modelId="{0463C9D1-6FDF-4443-AA0B-51DAC11756EC}" type="pres">
      <dgm:prSet presAssocID="{0B2EEFBB-6E11-495C-A539-22E095768FD9}" presName="spaceBetweenRectangles" presStyleCnt="0"/>
      <dgm:spPr/>
      <dgm:t>
        <a:bodyPr/>
        <a:lstStyle/>
        <a:p>
          <a:endParaRPr lang="en-US"/>
        </a:p>
      </dgm:t>
    </dgm:pt>
    <dgm:pt modelId="{9BFA9F7B-8795-4DD5-82FB-A0526EBA21D5}" type="pres">
      <dgm:prSet presAssocID="{8FAB7489-8658-45FB-95B7-BA65C18D7B56}" presName="composite" presStyleCnt="0"/>
      <dgm:spPr/>
      <dgm:t>
        <a:bodyPr/>
        <a:lstStyle/>
        <a:p>
          <a:endParaRPr lang="en-US"/>
        </a:p>
      </dgm:t>
    </dgm:pt>
    <dgm:pt modelId="{39025E99-EB3D-4E46-A0B3-AF09B43616CB}" type="pres">
      <dgm:prSet presAssocID="{8FAB7489-8658-45FB-95B7-BA65C18D7B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6F1BF-874E-4D77-9EB1-CCC189CEE0DE}" type="pres">
      <dgm:prSet presAssocID="{8FAB7489-8658-45FB-95B7-BA65C18D7B56}" presName="Childtext1" presStyleLbl="revTx" presStyleIdx="2" presStyleCnt="3" custLinFactNeighborX="17644" custLinFactNeighborY="-6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DD4B2-E6AB-40F6-9CD0-A2B2F53035D7}" type="pres">
      <dgm:prSet presAssocID="{8FAB7489-8658-45FB-95B7-BA65C18D7B56}" presName="BalanceSpacing" presStyleCnt="0"/>
      <dgm:spPr/>
      <dgm:t>
        <a:bodyPr/>
        <a:lstStyle/>
        <a:p>
          <a:endParaRPr lang="en-US"/>
        </a:p>
      </dgm:t>
    </dgm:pt>
    <dgm:pt modelId="{5071D5E5-EAE7-4B2C-B67D-7179E5EEF644}" type="pres">
      <dgm:prSet presAssocID="{8FAB7489-8658-45FB-95B7-BA65C18D7B56}" presName="BalanceSpacing1" presStyleCnt="0"/>
      <dgm:spPr/>
      <dgm:t>
        <a:bodyPr/>
        <a:lstStyle/>
        <a:p>
          <a:endParaRPr lang="en-US"/>
        </a:p>
      </dgm:t>
    </dgm:pt>
    <dgm:pt modelId="{5050E026-8292-4E8A-84F6-8ABD65AF9D5D}" type="pres">
      <dgm:prSet presAssocID="{15F4E50E-3D11-4A3D-9CF4-42B19E96472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E1B1199-9325-488F-89CB-6C8451DB2786}" type="presOf" srcId="{29FD16E9-146A-4938-AF6E-A78252C5FCEE}" destId="{31EEFEC0-DCD3-416A-BA3B-1E8D4CCC0AE0}" srcOrd="0" destOrd="0" presId="urn:microsoft.com/office/officeart/2008/layout/AlternatingHexagons"/>
    <dgm:cxn modelId="{02D7D20A-1BAF-434C-BEA1-9F3A6AC41CFF}" srcId="{AAFAA3C3-2E79-4787-8B17-55BE9E78914E}" destId="{592F4F05-5563-4D7D-87E4-9583ECC9FDB7}" srcOrd="2" destOrd="0" parTransId="{757F0AFA-872D-49E3-A4AF-FB09DEBB78F9}" sibTransId="{365B5019-BA5C-42B0-877E-CB0E9E643C81}"/>
    <dgm:cxn modelId="{243AAF9E-9F60-4752-966E-926C15D137D5}" type="presOf" srcId="{AAFAA3C3-2E79-4787-8B17-55BE9E78914E}" destId="{38F9F7D0-CF43-41A1-B406-05297194DBD9}" srcOrd="0" destOrd="0" presId="urn:microsoft.com/office/officeart/2008/layout/AlternatingHexagons"/>
    <dgm:cxn modelId="{A486D7E6-56F9-463D-9C51-6F9DB7E3D24A}" srcId="{8FAB7489-8658-45FB-95B7-BA65C18D7B56}" destId="{A51D2338-BFC8-4C8A-BAFD-308BB739C21C}" srcOrd="0" destOrd="0" parTransId="{BFC369B2-EB88-4E0B-B9CF-90C0AD6C4005}" sibTransId="{5D4FD773-C81E-454D-932E-72E989F13B1F}"/>
    <dgm:cxn modelId="{CA3F0E89-E743-4D58-812D-41931F13AC46}" type="presOf" srcId="{906A3B8A-1F6A-4724-A77B-B3D12D93BC76}" destId="{E13CD25D-4E4A-4502-BA90-ADCDB6926C6F}" srcOrd="0" destOrd="0" presId="urn:microsoft.com/office/officeart/2008/layout/AlternatingHexagons"/>
    <dgm:cxn modelId="{854C1CEA-E592-40F6-A651-0E89F5CABF31}" srcId="{35C1CA7D-0CAA-4249-8EEC-4353719A6742}" destId="{AFF66708-FD4F-4C30-B5BC-7D1691017748}" srcOrd="1" destOrd="0" parTransId="{DEE4F16D-BAA8-44C2-A178-75F262D5817E}" sibTransId="{22B2AA8F-EC97-400D-82E3-5F24B68486B6}"/>
    <dgm:cxn modelId="{4F639C89-DD29-4AFA-A5AD-24B7A226AFE1}" type="presOf" srcId="{955AC601-3CF7-4EE5-B334-9DF31ADBAF61}" destId="{B236F1BF-874E-4D77-9EB1-CCC189CEE0DE}" srcOrd="0" destOrd="2" presId="urn:microsoft.com/office/officeart/2008/layout/AlternatingHexagons"/>
    <dgm:cxn modelId="{D2C2B919-F8E4-42CA-B1E1-DCE6A6C17223}" type="presOf" srcId="{E5FEB6A7-94D1-4C98-A428-C64955CA356A}" destId="{1B76DF61-6232-435C-8FF6-8A09A924B44F}" srcOrd="0" destOrd="2" presId="urn:microsoft.com/office/officeart/2008/layout/AlternatingHexagons"/>
    <dgm:cxn modelId="{35059F66-F176-4FC1-9892-AF82648929D0}" srcId="{7D1CD134-ABF6-4618-85E1-66B74591779E}" destId="{8FAB7489-8658-45FB-95B7-BA65C18D7B56}" srcOrd="2" destOrd="0" parTransId="{D7DF4389-E3EA-4755-AD5C-95900FF6ACE7}" sibTransId="{15F4E50E-3D11-4A3D-9CF4-42B19E964729}"/>
    <dgm:cxn modelId="{E061A297-2E4B-4469-927F-50C716D5539D}" srcId="{7D1CD134-ABF6-4618-85E1-66B74591779E}" destId="{AAFAA3C3-2E79-4787-8B17-55BE9E78914E}" srcOrd="0" destOrd="0" parTransId="{227D2AF8-0D6D-409F-A4EF-0EB69BE38F55}" sibTransId="{29FD16E9-146A-4938-AF6E-A78252C5FCEE}"/>
    <dgm:cxn modelId="{0EA4D6F3-2496-40AD-AD83-389EC08EEAEB}" type="presOf" srcId="{0B2EEFBB-6E11-495C-A539-22E095768FD9}" destId="{89DCAC86-AE51-4E88-91DB-4CF6F75BCF18}" srcOrd="0" destOrd="0" presId="urn:microsoft.com/office/officeart/2008/layout/AlternatingHexagons"/>
    <dgm:cxn modelId="{983948E5-F855-4076-8CC3-82A92D575239}" type="presOf" srcId="{35C1CA7D-0CAA-4249-8EEC-4353719A6742}" destId="{B0F59656-F2C5-441A-83BC-3050B255D1B3}" srcOrd="0" destOrd="0" presId="urn:microsoft.com/office/officeart/2008/layout/AlternatingHexagons"/>
    <dgm:cxn modelId="{37B3E1BE-EB33-4699-A2B7-0A94BB4D8C6E}" type="presOf" srcId="{6165F760-DD8D-4FBE-A34B-C9C776044C98}" destId="{B236F1BF-874E-4D77-9EB1-CCC189CEE0DE}" srcOrd="0" destOrd="1" presId="urn:microsoft.com/office/officeart/2008/layout/AlternatingHexagons"/>
    <dgm:cxn modelId="{BC461D18-BE11-4F4F-91C6-254617D05D3F}" srcId="{8FAB7489-8658-45FB-95B7-BA65C18D7B56}" destId="{6165F760-DD8D-4FBE-A34B-C9C776044C98}" srcOrd="1" destOrd="0" parTransId="{A8687CE7-710E-4E4D-B052-CD03224FAF04}" sibTransId="{B0AA2BA1-7B39-41AC-A2E5-04C5E3AD98D9}"/>
    <dgm:cxn modelId="{9DC0D6F6-E9BA-4CF4-BA8C-219F87413E5E}" type="presOf" srcId="{7D1CD134-ABF6-4618-85E1-66B74591779E}" destId="{BAF452C0-A113-444D-B07F-42276540B27D}" srcOrd="0" destOrd="0" presId="urn:microsoft.com/office/officeart/2008/layout/AlternatingHexagons"/>
    <dgm:cxn modelId="{958F90F7-21C2-4048-8103-DDE8F593FD5A}" type="presOf" srcId="{15F4E50E-3D11-4A3D-9CF4-42B19E964729}" destId="{5050E026-8292-4E8A-84F6-8ABD65AF9D5D}" srcOrd="0" destOrd="0" presId="urn:microsoft.com/office/officeart/2008/layout/AlternatingHexagons"/>
    <dgm:cxn modelId="{41BE2B1A-42E8-4EDD-82E6-44E030C62005}" type="presOf" srcId="{8FAB7489-8658-45FB-95B7-BA65C18D7B56}" destId="{39025E99-EB3D-4E46-A0B3-AF09B43616CB}" srcOrd="0" destOrd="0" presId="urn:microsoft.com/office/officeart/2008/layout/AlternatingHexagons"/>
    <dgm:cxn modelId="{20C327BB-0B8D-4EF4-87B6-19A66853810E}" type="presOf" srcId="{AFF66708-FD4F-4C30-B5BC-7D1691017748}" destId="{1B76DF61-6232-435C-8FF6-8A09A924B44F}" srcOrd="0" destOrd="1" presId="urn:microsoft.com/office/officeart/2008/layout/AlternatingHexagons"/>
    <dgm:cxn modelId="{8FE9431F-9D9C-4C56-A5ED-B4EF5FAC60CA}" type="presOf" srcId="{F29CB682-27AF-48A9-A5AD-824673C8B8D8}" destId="{1B76DF61-6232-435C-8FF6-8A09A924B44F}" srcOrd="0" destOrd="0" presId="urn:microsoft.com/office/officeart/2008/layout/AlternatingHexagons"/>
    <dgm:cxn modelId="{F3580901-AF37-425F-A9F0-033AFBD08643}" srcId="{AAFAA3C3-2E79-4787-8B17-55BE9E78914E}" destId="{906A3B8A-1F6A-4724-A77B-B3D12D93BC76}" srcOrd="0" destOrd="0" parTransId="{C8887034-7EDF-4CC1-970E-02476EADB02B}" sibTransId="{95FD2613-33FA-41CD-8F57-1BC1AFFA1545}"/>
    <dgm:cxn modelId="{D9A55BF1-4CA4-490D-BFB6-957445ED7B16}" type="presOf" srcId="{A51D2338-BFC8-4C8A-BAFD-308BB739C21C}" destId="{B236F1BF-874E-4D77-9EB1-CCC189CEE0DE}" srcOrd="0" destOrd="0" presId="urn:microsoft.com/office/officeart/2008/layout/AlternatingHexagons"/>
    <dgm:cxn modelId="{0FF2C006-999E-415B-860D-46CD96163698}" srcId="{AAFAA3C3-2E79-4787-8B17-55BE9E78914E}" destId="{BEBE75F5-450B-4957-9C6B-CD3EA9C153BC}" srcOrd="1" destOrd="0" parTransId="{F6FCE79A-A8DE-47FC-90FD-0B807DAE6803}" sibTransId="{DCE1C9AC-9DC1-45A3-9F41-028EA9BA2AD6}"/>
    <dgm:cxn modelId="{0EECBE63-93FD-4DDA-893C-997ACE0F5C71}" type="presOf" srcId="{592F4F05-5563-4D7D-87E4-9583ECC9FDB7}" destId="{E13CD25D-4E4A-4502-BA90-ADCDB6926C6F}" srcOrd="0" destOrd="2" presId="urn:microsoft.com/office/officeart/2008/layout/AlternatingHexagons"/>
    <dgm:cxn modelId="{FA1A5431-D5C4-4365-9FB7-8A848FF106AA}" srcId="{7D1CD134-ABF6-4618-85E1-66B74591779E}" destId="{35C1CA7D-0CAA-4249-8EEC-4353719A6742}" srcOrd="1" destOrd="0" parTransId="{398DCC52-F4C2-44AF-A817-0671BF3A0FAB}" sibTransId="{0B2EEFBB-6E11-495C-A539-22E095768FD9}"/>
    <dgm:cxn modelId="{E5A6AB59-9B3A-45C7-8F6E-FD3883AD0E5A}" srcId="{8FAB7489-8658-45FB-95B7-BA65C18D7B56}" destId="{955AC601-3CF7-4EE5-B334-9DF31ADBAF61}" srcOrd="2" destOrd="0" parTransId="{2F186336-DEEC-4F36-A638-870585A27EAA}" sibTransId="{8D4D2D7B-2E79-45F6-9245-523BA782BB7F}"/>
    <dgm:cxn modelId="{688EDA42-80AE-4DC9-93C9-5F1E6C18BF12}" srcId="{35C1CA7D-0CAA-4249-8EEC-4353719A6742}" destId="{F29CB682-27AF-48A9-A5AD-824673C8B8D8}" srcOrd="0" destOrd="0" parTransId="{FDC1775B-19C4-4291-98F1-8FEBFBD99CDA}" sibTransId="{F9029ACA-8988-4DE0-A309-C6706DDA6284}"/>
    <dgm:cxn modelId="{49DC01F0-34C0-440B-97FB-C7154976483F}" srcId="{35C1CA7D-0CAA-4249-8EEC-4353719A6742}" destId="{E5FEB6A7-94D1-4C98-A428-C64955CA356A}" srcOrd="2" destOrd="0" parTransId="{5F372804-8858-4EE8-914B-EBA2E826E91F}" sibTransId="{22D12DE9-FB9E-4B9E-AA2A-721FFF1C946B}"/>
    <dgm:cxn modelId="{DEAE992A-C573-458B-8354-D0F70C035D13}" type="presOf" srcId="{BEBE75F5-450B-4957-9C6B-CD3EA9C153BC}" destId="{E13CD25D-4E4A-4502-BA90-ADCDB6926C6F}" srcOrd="0" destOrd="1" presId="urn:microsoft.com/office/officeart/2008/layout/AlternatingHexagons"/>
    <dgm:cxn modelId="{DB6AEDF9-28A5-4694-9FEE-2D12595D232C}" type="presParOf" srcId="{BAF452C0-A113-444D-B07F-42276540B27D}" destId="{B9182828-67A7-48DB-AF9E-8EBEA066E65B}" srcOrd="0" destOrd="0" presId="urn:microsoft.com/office/officeart/2008/layout/AlternatingHexagons"/>
    <dgm:cxn modelId="{627EFB3F-9341-4505-BD90-8C9DEB9AAC3F}" type="presParOf" srcId="{B9182828-67A7-48DB-AF9E-8EBEA066E65B}" destId="{38F9F7D0-CF43-41A1-B406-05297194DBD9}" srcOrd="0" destOrd="0" presId="urn:microsoft.com/office/officeart/2008/layout/AlternatingHexagons"/>
    <dgm:cxn modelId="{F1AAD4FE-413A-427E-8B50-D6123C9F2855}" type="presParOf" srcId="{B9182828-67A7-48DB-AF9E-8EBEA066E65B}" destId="{E13CD25D-4E4A-4502-BA90-ADCDB6926C6F}" srcOrd="1" destOrd="0" presId="urn:microsoft.com/office/officeart/2008/layout/AlternatingHexagons"/>
    <dgm:cxn modelId="{B6542563-2068-40F4-9528-744917BBF4A2}" type="presParOf" srcId="{B9182828-67A7-48DB-AF9E-8EBEA066E65B}" destId="{978745F6-5D84-4292-A93B-9F2313F55E76}" srcOrd="2" destOrd="0" presId="urn:microsoft.com/office/officeart/2008/layout/AlternatingHexagons"/>
    <dgm:cxn modelId="{B81410B5-2943-498D-B4CF-6980EB0EB6BD}" type="presParOf" srcId="{B9182828-67A7-48DB-AF9E-8EBEA066E65B}" destId="{46287123-A5D6-40BC-AEC6-6088BF4146B0}" srcOrd="3" destOrd="0" presId="urn:microsoft.com/office/officeart/2008/layout/AlternatingHexagons"/>
    <dgm:cxn modelId="{763762C4-7B53-40CF-BD2B-BE2445E13087}" type="presParOf" srcId="{B9182828-67A7-48DB-AF9E-8EBEA066E65B}" destId="{31EEFEC0-DCD3-416A-BA3B-1E8D4CCC0AE0}" srcOrd="4" destOrd="0" presId="urn:microsoft.com/office/officeart/2008/layout/AlternatingHexagons"/>
    <dgm:cxn modelId="{12B3F38D-FFEE-4544-80F5-F4ECB4509F93}" type="presParOf" srcId="{BAF452C0-A113-444D-B07F-42276540B27D}" destId="{99E751A5-7553-4D8C-806A-A7965150DCBC}" srcOrd="1" destOrd="0" presId="urn:microsoft.com/office/officeart/2008/layout/AlternatingHexagons"/>
    <dgm:cxn modelId="{0FC77785-0B87-42CB-A1AF-4829A4BFCA43}" type="presParOf" srcId="{BAF452C0-A113-444D-B07F-42276540B27D}" destId="{39A52C3B-78F1-41BA-9FCB-347CF12D6BAC}" srcOrd="2" destOrd="0" presId="urn:microsoft.com/office/officeart/2008/layout/AlternatingHexagons"/>
    <dgm:cxn modelId="{00D057E0-0E95-4C96-996A-F54788625254}" type="presParOf" srcId="{39A52C3B-78F1-41BA-9FCB-347CF12D6BAC}" destId="{B0F59656-F2C5-441A-83BC-3050B255D1B3}" srcOrd="0" destOrd="0" presId="urn:microsoft.com/office/officeart/2008/layout/AlternatingHexagons"/>
    <dgm:cxn modelId="{82D0CE7B-52FF-4195-8A63-18C21822C6F1}" type="presParOf" srcId="{39A52C3B-78F1-41BA-9FCB-347CF12D6BAC}" destId="{1B76DF61-6232-435C-8FF6-8A09A924B44F}" srcOrd="1" destOrd="0" presId="urn:microsoft.com/office/officeart/2008/layout/AlternatingHexagons"/>
    <dgm:cxn modelId="{CACD2B54-85F3-4071-A5CD-52C6950B10BC}" type="presParOf" srcId="{39A52C3B-78F1-41BA-9FCB-347CF12D6BAC}" destId="{457BC841-ECF0-4BCF-9291-C77030449B16}" srcOrd="2" destOrd="0" presId="urn:microsoft.com/office/officeart/2008/layout/AlternatingHexagons"/>
    <dgm:cxn modelId="{EE47F1E5-3055-46C4-BDE1-D22D033E4A23}" type="presParOf" srcId="{39A52C3B-78F1-41BA-9FCB-347CF12D6BAC}" destId="{3D87EC64-0AC8-47CD-9966-87A68E7B35AF}" srcOrd="3" destOrd="0" presId="urn:microsoft.com/office/officeart/2008/layout/AlternatingHexagons"/>
    <dgm:cxn modelId="{B8705437-8B17-410B-BAC1-B8F6686CBD2B}" type="presParOf" srcId="{39A52C3B-78F1-41BA-9FCB-347CF12D6BAC}" destId="{89DCAC86-AE51-4E88-91DB-4CF6F75BCF18}" srcOrd="4" destOrd="0" presId="urn:microsoft.com/office/officeart/2008/layout/AlternatingHexagons"/>
    <dgm:cxn modelId="{AB7029B2-A193-4B6F-BD79-F34B68DF9D65}" type="presParOf" srcId="{BAF452C0-A113-444D-B07F-42276540B27D}" destId="{0463C9D1-6FDF-4443-AA0B-51DAC11756EC}" srcOrd="3" destOrd="0" presId="urn:microsoft.com/office/officeart/2008/layout/AlternatingHexagons"/>
    <dgm:cxn modelId="{CC703088-158F-42AA-AFA2-7162F9B15C06}" type="presParOf" srcId="{BAF452C0-A113-444D-B07F-42276540B27D}" destId="{9BFA9F7B-8795-4DD5-82FB-A0526EBA21D5}" srcOrd="4" destOrd="0" presId="urn:microsoft.com/office/officeart/2008/layout/AlternatingHexagons"/>
    <dgm:cxn modelId="{F15DBD25-C615-4523-9847-F51B3EA4A828}" type="presParOf" srcId="{9BFA9F7B-8795-4DD5-82FB-A0526EBA21D5}" destId="{39025E99-EB3D-4E46-A0B3-AF09B43616CB}" srcOrd="0" destOrd="0" presId="urn:microsoft.com/office/officeart/2008/layout/AlternatingHexagons"/>
    <dgm:cxn modelId="{DED89657-2826-44B6-A040-7FE3C711228E}" type="presParOf" srcId="{9BFA9F7B-8795-4DD5-82FB-A0526EBA21D5}" destId="{B236F1BF-874E-4D77-9EB1-CCC189CEE0DE}" srcOrd="1" destOrd="0" presId="urn:microsoft.com/office/officeart/2008/layout/AlternatingHexagons"/>
    <dgm:cxn modelId="{D0AB54AD-01C9-430A-B3A6-826DA7F61005}" type="presParOf" srcId="{9BFA9F7B-8795-4DD5-82FB-A0526EBA21D5}" destId="{17BDD4B2-E6AB-40F6-9CD0-A2B2F53035D7}" srcOrd="2" destOrd="0" presId="urn:microsoft.com/office/officeart/2008/layout/AlternatingHexagons"/>
    <dgm:cxn modelId="{5D286C84-B3A7-4299-A499-195E4F0C16E7}" type="presParOf" srcId="{9BFA9F7B-8795-4DD5-82FB-A0526EBA21D5}" destId="{5071D5E5-EAE7-4B2C-B67D-7179E5EEF644}" srcOrd="3" destOrd="0" presId="urn:microsoft.com/office/officeart/2008/layout/AlternatingHexagons"/>
    <dgm:cxn modelId="{811803CA-A1E1-4AB7-9ED7-D9EF5EF302B5}" type="presParOf" srcId="{9BFA9F7B-8795-4DD5-82FB-A0526EBA21D5}" destId="{5050E026-8292-4E8A-84F6-8ABD65AF9D5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Model Fitting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78F1C10D-41CF-466B-A9DE-CAD110A7B2F4}" type="presOf" srcId="{9B4BB905-C827-4739-B9A5-21D998BC1493}" destId="{1331B1DD-1588-43F0-908D-8CE711E630CA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2B89AB4C-2731-4441-B26A-CAB746C9C2D9}" type="presOf" srcId="{387B2709-B59D-4CB4-8884-2C2B7649E101}" destId="{F62D5919-52CC-4A7F-8FE8-8A96000196F3}" srcOrd="0" destOrd="0" presId="urn:microsoft.com/office/officeart/2008/layout/AlternatingPictureBlocks"/>
    <dgm:cxn modelId="{D6678FBA-5A39-4D1B-8D99-8B0A139A7CD8}" type="presParOf" srcId="{F62D5919-52CC-4A7F-8FE8-8A96000196F3}" destId="{F902DEC0-B187-4BBD-916D-DD1A2CCCC280}" srcOrd="0" destOrd="0" presId="urn:microsoft.com/office/officeart/2008/layout/AlternatingPictureBlocks"/>
    <dgm:cxn modelId="{27F01634-6AC3-4134-8B2A-96FD7AE7BB36}" type="presParOf" srcId="{F902DEC0-B187-4BBD-916D-DD1A2CCCC280}" destId="{1331B1DD-1588-43F0-908D-8CE711E630CA}" srcOrd="0" destOrd="0" presId="urn:microsoft.com/office/officeart/2008/layout/AlternatingPictureBlocks"/>
    <dgm:cxn modelId="{3384E4B1-CD17-459D-90DD-DA9F7D20DC57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8DEC76B-8D35-4A31-A3E7-8C69F599BAFC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BEA7BB-44D2-4A57-8297-3B81351D7EA8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A2ED882F-00FD-4453-BA77-88B672F33E79}" type="parTrans" cxnId="{152EC663-826C-4EF9-807C-30889F6A155F}">
      <dgm:prSet/>
      <dgm:spPr/>
      <dgm:t>
        <a:bodyPr/>
        <a:lstStyle/>
        <a:p>
          <a:endParaRPr lang="en-US"/>
        </a:p>
      </dgm:t>
    </dgm:pt>
    <dgm:pt modelId="{F382B81A-E8E6-431F-BF32-562F19247A31}" type="sibTrans" cxnId="{152EC663-826C-4EF9-807C-30889F6A155F}">
      <dgm:prSet/>
      <dgm:spPr/>
      <dgm:t>
        <a:bodyPr/>
        <a:lstStyle/>
        <a:p>
          <a:endParaRPr lang="en-US"/>
        </a:p>
      </dgm:t>
    </dgm:pt>
    <dgm:pt modelId="{0EE3B90F-B502-49D9-B671-3B93215066C9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40409335-18CC-4A2E-9D1F-5CD99D22347F}" type="parTrans" cxnId="{0DA3593C-DA78-433F-B9CC-22DC5A7E1807}">
      <dgm:prSet/>
      <dgm:spPr/>
      <dgm:t>
        <a:bodyPr/>
        <a:lstStyle/>
        <a:p>
          <a:endParaRPr lang="en-US"/>
        </a:p>
      </dgm:t>
    </dgm:pt>
    <dgm:pt modelId="{580C5411-C342-4490-AE15-1F684FA2A75F}" type="sibTrans" cxnId="{0DA3593C-DA78-433F-B9CC-22DC5A7E1807}">
      <dgm:prSet/>
      <dgm:spPr/>
      <dgm:t>
        <a:bodyPr/>
        <a:lstStyle/>
        <a:p>
          <a:endParaRPr lang="en-US"/>
        </a:p>
      </dgm:t>
    </dgm:pt>
    <dgm:pt modelId="{65E31958-ACB4-47FF-9ADA-730372AF15F5}">
      <dgm:prSet phldrT="[Text]"/>
      <dgm:spPr/>
      <dgm:t>
        <a:bodyPr/>
        <a:lstStyle/>
        <a:p>
          <a:r>
            <a:rPr lang="en-US" dirty="0" smtClean="0"/>
            <a:t>RBM (hidden units)</a:t>
          </a:r>
          <a:endParaRPr lang="en-US" dirty="0"/>
        </a:p>
      </dgm:t>
    </dgm:pt>
    <dgm:pt modelId="{83222C1D-B390-4233-91A1-BDD88BEB9F59}" type="parTrans" cxnId="{5D561633-FB45-46EF-B36D-9632755E9CC7}">
      <dgm:prSet/>
      <dgm:spPr/>
      <dgm:t>
        <a:bodyPr/>
        <a:lstStyle/>
        <a:p>
          <a:endParaRPr lang="en-US"/>
        </a:p>
      </dgm:t>
    </dgm:pt>
    <dgm:pt modelId="{A74DB08D-03EE-48F9-B9CC-F0957F0A6A27}" type="sibTrans" cxnId="{5D561633-FB45-46EF-B36D-9632755E9CC7}">
      <dgm:prSet/>
      <dgm:spPr/>
      <dgm:t>
        <a:bodyPr/>
        <a:lstStyle/>
        <a:p>
          <a:endParaRPr lang="en-US"/>
        </a:p>
      </dgm:t>
    </dgm:pt>
    <dgm:pt modelId="{1EDAA8B6-9FD6-4332-85BD-83FAC9C969F5}">
      <dgm:prSet phldrT="[Text]"/>
      <dgm:spPr/>
      <dgm:t>
        <a:bodyPr/>
        <a:lstStyle/>
        <a:p>
          <a:r>
            <a:rPr lang="en-US" dirty="0" smtClean="0"/>
            <a:t>8000</a:t>
          </a:r>
          <a:endParaRPr lang="en-US" dirty="0"/>
        </a:p>
      </dgm:t>
    </dgm:pt>
    <dgm:pt modelId="{94292094-D5E8-4004-8B9F-F592C198961D}" type="parTrans" cxnId="{EBBF17DB-1C6B-492C-9814-5C56E1A46766}">
      <dgm:prSet/>
      <dgm:spPr/>
      <dgm:t>
        <a:bodyPr/>
        <a:lstStyle/>
        <a:p>
          <a:endParaRPr lang="en-US"/>
        </a:p>
      </dgm:t>
    </dgm:pt>
    <dgm:pt modelId="{6E43BAD5-3808-4AE6-869F-63711E18D399}" type="sibTrans" cxnId="{EBBF17DB-1C6B-492C-9814-5C56E1A46766}">
      <dgm:prSet/>
      <dgm:spPr/>
      <dgm:t>
        <a:bodyPr/>
        <a:lstStyle/>
        <a:p>
          <a:endParaRPr lang="en-US"/>
        </a:p>
      </dgm:t>
    </dgm:pt>
    <dgm:pt modelId="{C4A2D873-D511-444B-ABE5-BCAAF68961A4}">
      <dgm:prSet phldrT="[Text]"/>
      <dgm:spPr/>
      <dgm:t>
        <a:bodyPr/>
        <a:lstStyle/>
        <a:p>
          <a:r>
            <a:rPr lang="en-US" dirty="0" smtClean="0"/>
            <a:t>LDA</a:t>
          </a:r>
          <a:endParaRPr lang="en-US" dirty="0"/>
        </a:p>
      </dgm:t>
    </dgm:pt>
    <dgm:pt modelId="{ACAEC014-0EB0-413F-9963-76926025BEB7}" type="parTrans" cxnId="{CDC81505-3A0E-47BF-AD50-F94ABB92F3D2}">
      <dgm:prSet/>
      <dgm:spPr/>
      <dgm:t>
        <a:bodyPr/>
        <a:lstStyle/>
        <a:p>
          <a:endParaRPr lang="en-US"/>
        </a:p>
      </dgm:t>
    </dgm:pt>
    <dgm:pt modelId="{9FA4FD8D-B88E-4702-B0FD-17793FF2ED8F}" type="sibTrans" cxnId="{CDC81505-3A0E-47BF-AD50-F94ABB92F3D2}">
      <dgm:prSet/>
      <dgm:spPr/>
      <dgm:t>
        <a:bodyPr/>
        <a:lstStyle/>
        <a:p>
          <a:endParaRPr lang="en-US"/>
        </a:p>
      </dgm:t>
    </dgm:pt>
    <dgm:pt modelId="{EF4E78EE-EBAD-4EAD-BBC8-8E16C1C88EA7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A5D8C64D-DB43-446B-AA99-62BF60A89EFB}" type="parTrans" cxnId="{60C46CA5-9DEC-4DC3-8C01-1BFB634AE39D}">
      <dgm:prSet/>
      <dgm:spPr/>
      <dgm:t>
        <a:bodyPr/>
        <a:lstStyle/>
        <a:p>
          <a:endParaRPr lang="en-US"/>
        </a:p>
      </dgm:t>
    </dgm:pt>
    <dgm:pt modelId="{5C207359-CFDC-46C8-B4B0-C019B06B792B}" type="sibTrans" cxnId="{60C46CA5-9DEC-4DC3-8C01-1BFB634AE39D}">
      <dgm:prSet/>
      <dgm:spPr/>
      <dgm:t>
        <a:bodyPr/>
        <a:lstStyle/>
        <a:p>
          <a:endParaRPr lang="en-US"/>
        </a:p>
      </dgm:t>
    </dgm:pt>
    <dgm:pt modelId="{0CB7B399-7BDB-4599-AC41-96753D321F48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A8D665EB-529F-40BC-B416-1EA92B306AC1}" type="parTrans" cxnId="{71A6BCBF-9AEB-4BCE-8673-9D38FBBA79BB}">
      <dgm:prSet/>
      <dgm:spPr/>
      <dgm:t>
        <a:bodyPr/>
        <a:lstStyle/>
        <a:p>
          <a:endParaRPr lang="en-US"/>
        </a:p>
      </dgm:t>
    </dgm:pt>
    <dgm:pt modelId="{E4081454-F0B0-4783-A4EC-56BC161B3F97}" type="sibTrans" cxnId="{71A6BCBF-9AEB-4BCE-8673-9D38FBBA79BB}">
      <dgm:prSet/>
      <dgm:spPr/>
      <dgm:t>
        <a:bodyPr/>
        <a:lstStyle/>
        <a:p>
          <a:endParaRPr lang="en-US"/>
        </a:p>
      </dgm:t>
    </dgm:pt>
    <dgm:pt modelId="{650F491B-9325-4A2E-BB68-6389AAE9A7A3}">
      <dgm:prSet phldrT="[Text]"/>
      <dgm:spPr/>
      <dgm:t>
        <a:bodyPr/>
        <a:lstStyle/>
        <a:p>
          <a:r>
            <a:rPr lang="en-US" dirty="0" smtClean="0"/>
            <a:t>….</a:t>
          </a:r>
          <a:endParaRPr lang="en-US" dirty="0"/>
        </a:p>
      </dgm:t>
    </dgm:pt>
    <dgm:pt modelId="{35385AB7-E367-47DB-AB5A-BE3A3657AE17}" type="parTrans" cxnId="{5575B5D9-DC93-4683-9CC6-8FFCF7163516}">
      <dgm:prSet/>
      <dgm:spPr/>
      <dgm:t>
        <a:bodyPr/>
        <a:lstStyle/>
        <a:p>
          <a:endParaRPr lang="en-US"/>
        </a:p>
      </dgm:t>
    </dgm:pt>
    <dgm:pt modelId="{2A3218E7-C4C1-45C4-A26C-886A7682CA85}" type="sibTrans" cxnId="{5575B5D9-DC93-4683-9CC6-8FFCF7163516}">
      <dgm:prSet/>
      <dgm:spPr/>
      <dgm:t>
        <a:bodyPr/>
        <a:lstStyle/>
        <a:p>
          <a:endParaRPr lang="en-US"/>
        </a:p>
      </dgm:t>
    </dgm:pt>
    <dgm:pt modelId="{4B81EFA6-6843-4513-A57A-CEE645DFF92B}">
      <dgm:prSet phldrT="[Text]"/>
      <dgm:spPr/>
      <dgm:t>
        <a:bodyPr/>
        <a:lstStyle/>
        <a:p>
          <a:r>
            <a:rPr lang="en-US" dirty="0" smtClean="0"/>
            <a:t>F6272</a:t>
          </a:r>
          <a:endParaRPr lang="en-US" dirty="0"/>
        </a:p>
      </dgm:t>
    </dgm:pt>
    <dgm:pt modelId="{70B63708-6447-42D3-82B8-85089BBF6ECA}" type="parTrans" cxnId="{BA0721C7-057E-44F8-8F83-BD1A0EF946C4}">
      <dgm:prSet/>
      <dgm:spPr/>
      <dgm:t>
        <a:bodyPr/>
        <a:lstStyle/>
        <a:p>
          <a:endParaRPr lang="en-US"/>
        </a:p>
      </dgm:t>
    </dgm:pt>
    <dgm:pt modelId="{134D82F5-415E-4195-979C-0E3D231B8327}" type="sibTrans" cxnId="{BA0721C7-057E-44F8-8F83-BD1A0EF946C4}">
      <dgm:prSet/>
      <dgm:spPr/>
      <dgm:t>
        <a:bodyPr/>
        <a:lstStyle/>
        <a:p>
          <a:endParaRPr lang="en-US"/>
        </a:p>
      </dgm:t>
    </dgm:pt>
    <dgm:pt modelId="{A4B8D5EC-506D-4D6C-80D5-873D796D7A30}">
      <dgm:prSet phldrT="[Text]"/>
      <dgm:spPr/>
      <dgm:t>
        <a:bodyPr/>
        <a:lstStyle/>
        <a:p>
          <a:r>
            <a:rPr lang="en-US" dirty="0" smtClean="0"/>
            <a:t>6272</a:t>
          </a:r>
          <a:endParaRPr lang="en-US" dirty="0"/>
        </a:p>
      </dgm:t>
    </dgm:pt>
    <dgm:pt modelId="{49BCAB48-42CE-48CB-9464-19AEA9B0032C}" type="parTrans" cxnId="{7943D879-99D2-4864-B25A-0EBF927E7342}">
      <dgm:prSet/>
      <dgm:spPr/>
      <dgm:t>
        <a:bodyPr/>
        <a:lstStyle/>
        <a:p>
          <a:endParaRPr lang="en-US"/>
        </a:p>
      </dgm:t>
    </dgm:pt>
    <dgm:pt modelId="{4CC4FCFC-B018-46F4-B259-EC39F4E03D83}" type="sibTrans" cxnId="{7943D879-99D2-4864-B25A-0EBF927E7342}">
      <dgm:prSet/>
      <dgm:spPr/>
      <dgm:t>
        <a:bodyPr/>
        <a:lstStyle/>
        <a:p>
          <a:endParaRPr lang="en-US"/>
        </a:p>
      </dgm:t>
    </dgm:pt>
    <dgm:pt modelId="{4A02C8D9-68D8-44CA-9C86-7678AAE63AF4}">
      <dgm:prSet phldrT="[Text]"/>
      <dgm:spPr/>
      <dgm:t>
        <a:bodyPr/>
        <a:lstStyle/>
        <a:p>
          <a:r>
            <a:rPr lang="en-US" dirty="0" smtClean="0"/>
            <a:t>4000</a:t>
          </a:r>
          <a:endParaRPr lang="en-US" dirty="0"/>
        </a:p>
      </dgm:t>
    </dgm:pt>
    <dgm:pt modelId="{488461C5-F158-4C74-BCC5-C83C70062E46}" type="parTrans" cxnId="{BEE41D79-113A-4E52-9174-880BBF9DBAF3}">
      <dgm:prSet/>
      <dgm:spPr/>
      <dgm:t>
        <a:bodyPr/>
        <a:lstStyle/>
        <a:p>
          <a:endParaRPr lang="en-US"/>
        </a:p>
      </dgm:t>
    </dgm:pt>
    <dgm:pt modelId="{123229A0-A0A7-4F5C-9BC4-889F6FBBBAD3}" type="sibTrans" cxnId="{BEE41D79-113A-4E52-9174-880BBF9DBAF3}">
      <dgm:prSet/>
      <dgm:spPr/>
      <dgm:t>
        <a:bodyPr/>
        <a:lstStyle/>
        <a:p>
          <a:endParaRPr lang="en-US"/>
        </a:p>
      </dgm:t>
    </dgm:pt>
    <dgm:pt modelId="{09EF3C16-FA25-4D50-889B-7F771224C478}">
      <dgm:prSet phldrT="[Text]"/>
      <dgm:spPr/>
      <dgm:t>
        <a:bodyPr/>
        <a:lstStyle/>
        <a:p>
          <a:r>
            <a:rPr lang="en-US" dirty="0" smtClean="0"/>
            <a:t>2000</a:t>
          </a:r>
          <a:endParaRPr lang="en-US" dirty="0"/>
        </a:p>
      </dgm:t>
    </dgm:pt>
    <dgm:pt modelId="{7522A80E-F1FE-4D6F-A9BD-2034CF2E6F94}" type="parTrans" cxnId="{E9C0B51A-EF89-465E-B98F-35FE53144A65}">
      <dgm:prSet/>
      <dgm:spPr/>
      <dgm:t>
        <a:bodyPr/>
        <a:lstStyle/>
        <a:p>
          <a:endParaRPr lang="en-US"/>
        </a:p>
      </dgm:t>
    </dgm:pt>
    <dgm:pt modelId="{58EA60E4-FA6B-45E1-AB39-6E22C40F2BD0}" type="sibTrans" cxnId="{E9C0B51A-EF89-465E-B98F-35FE53144A65}">
      <dgm:prSet/>
      <dgm:spPr/>
      <dgm:t>
        <a:bodyPr/>
        <a:lstStyle/>
        <a:p>
          <a:endParaRPr lang="en-US"/>
        </a:p>
      </dgm:t>
    </dgm:pt>
    <dgm:pt modelId="{D619A619-B64A-462C-ADD2-3C5AC91D7345}">
      <dgm:prSet phldrT="[Text]"/>
      <dgm:spPr/>
      <dgm:t>
        <a:bodyPr/>
        <a:lstStyle/>
        <a:p>
          <a:r>
            <a:rPr lang="en-US" dirty="0" smtClean="0"/>
            <a:t>Scores</a:t>
          </a:r>
          <a:endParaRPr lang="en-US" dirty="0"/>
        </a:p>
      </dgm:t>
    </dgm:pt>
    <dgm:pt modelId="{12A4FCBE-AE51-4C35-B61B-4E8E74ABB507}" type="parTrans" cxnId="{75581BD1-C776-4865-960A-72348F05AB88}">
      <dgm:prSet/>
      <dgm:spPr/>
      <dgm:t>
        <a:bodyPr/>
        <a:lstStyle/>
        <a:p>
          <a:endParaRPr lang="en-US"/>
        </a:p>
      </dgm:t>
    </dgm:pt>
    <dgm:pt modelId="{CAB0E4F0-FC9C-4289-A7A8-F6E79A72EB41}" type="sibTrans" cxnId="{75581BD1-C776-4865-960A-72348F05AB88}">
      <dgm:prSet/>
      <dgm:spPr/>
      <dgm:t>
        <a:bodyPr/>
        <a:lstStyle/>
        <a:p>
          <a:endParaRPr lang="en-US"/>
        </a:p>
      </dgm:t>
    </dgm:pt>
    <dgm:pt modelId="{7C90323B-3EF9-43B5-80AB-AC9FB67E53C7}">
      <dgm:prSet phldrT="[Text]"/>
      <dgm:spPr/>
      <dgm:t>
        <a:bodyPr/>
        <a:lstStyle/>
        <a:p>
          <a:r>
            <a:rPr lang="en-US" dirty="0" smtClean="0"/>
            <a:t>0.89</a:t>
          </a:r>
          <a:endParaRPr lang="en-US" dirty="0"/>
        </a:p>
      </dgm:t>
    </dgm:pt>
    <dgm:pt modelId="{9EBCB095-B1B9-442C-B55B-8AC7C85EAFA2}" type="parTrans" cxnId="{A04BC29A-3B70-401E-AC8B-EFC3763624C1}">
      <dgm:prSet/>
      <dgm:spPr/>
      <dgm:t>
        <a:bodyPr/>
        <a:lstStyle/>
        <a:p>
          <a:endParaRPr lang="en-US"/>
        </a:p>
      </dgm:t>
    </dgm:pt>
    <dgm:pt modelId="{1E980EDB-64A8-439E-8AC7-022306ED9D64}" type="sibTrans" cxnId="{A04BC29A-3B70-401E-AC8B-EFC3763624C1}">
      <dgm:prSet/>
      <dgm:spPr/>
      <dgm:t>
        <a:bodyPr/>
        <a:lstStyle/>
        <a:p>
          <a:endParaRPr lang="en-US"/>
        </a:p>
      </dgm:t>
    </dgm:pt>
    <dgm:pt modelId="{75D3F9E9-F974-4E93-BF07-09FB17B87FF3}">
      <dgm:prSet phldrT="[Text]"/>
      <dgm:spPr/>
      <dgm:t>
        <a:bodyPr/>
        <a:lstStyle/>
        <a:p>
          <a:r>
            <a:rPr lang="en-US" dirty="0" smtClean="0"/>
            <a:t>0.88</a:t>
          </a:r>
          <a:endParaRPr lang="en-US" dirty="0"/>
        </a:p>
      </dgm:t>
    </dgm:pt>
    <dgm:pt modelId="{E46CF8E4-270D-4798-B8E6-46FDFF11C45C}" type="parTrans" cxnId="{A434DEFC-4248-4932-8DCF-377292DE3DD9}">
      <dgm:prSet/>
      <dgm:spPr/>
      <dgm:t>
        <a:bodyPr/>
        <a:lstStyle/>
        <a:p>
          <a:endParaRPr lang="en-US"/>
        </a:p>
      </dgm:t>
    </dgm:pt>
    <dgm:pt modelId="{C179C5D0-A282-4433-9094-3E23BD30228E}" type="sibTrans" cxnId="{A434DEFC-4248-4932-8DCF-377292DE3DD9}">
      <dgm:prSet/>
      <dgm:spPr/>
      <dgm:t>
        <a:bodyPr/>
        <a:lstStyle/>
        <a:p>
          <a:endParaRPr lang="en-US"/>
        </a:p>
      </dgm:t>
    </dgm:pt>
    <dgm:pt modelId="{DE69F7F3-1F09-456B-BBDD-B30AFCBCC8F7}">
      <dgm:prSet phldrT="[Text]"/>
      <dgm:spPr/>
      <dgm:t>
        <a:bodyPr/>
        <a:lstStyle/>
        <a:p>
          <a:r>
            <a:rPr lang="en-US" dirty="0" smtClean="0"/>
            <a:t>0.88</a:t>
          </a:r>
          <a:endParaRPr lang="en-US" dirty="0"/>
        </a:p>
      </dgm:t>
    </dgm:pt>
    <dgm:pt modelId="{A2007B41-3A7A-4AC1-855F-44106181D12C}" type="parTrans" cxnId="{488139B4-2A4D-43F7-91DD-B4C15321A9AF}">
      <dgm:prSet/>
      <dgm:spPr/>
      <dgm:t>
        <a:bodyPr/>
        <a:lstStyle/>
        <a:p>
          <a:endParaRPr lang="en-US"/>
        </a:p>
      </dgm:t>
    </dgm:pt>
    <dgm:pt modelId="{62CA23E9-FDBD-40BF-A830-3F55A9A1ED76}" type="sibTrans" cxnId="{488139B4-2A4D-43F7-91DD-B4C15321A9AF}">
      <dgm:prSet/>
      <dgm:spPr/>
      <dgm:t>
        <a:bodyPr/>
        <a:lstStyle/>
        <a:p>
          <a:endParaRPr lang="en-US"/>
        </a:p>
      </dgm:t>
    </dgm:pt>
    <dgm:pt modelId="{02723F90-1981-45B3-BCAE-9C2906626FB6}">
      <dgm:prSet phldrT="[Text]"/>
      <dgm:spPr/>
      <dgm:t>
        <a:bodyPr/>
        <a:lstStyle/>
        <a:p>
          <a:r>
            <a:rPr lang="en-US" dirty="0" smtClean="0"/>
            <a:t>0.87</a:t>
          </a:r>
          <a:endParaRPr lang="en-US" dirty="0"/>
        </a:p>
      </dgm:t>
    </dgm:pt>
    <dgm:pt modelId="{9C06FDE8-6143-46C5-98E3-437C710C1AEE}" type="parTrans" cxnId="{463E8613-AADE-4618-93D5-8D04D574D14D}">
      <dgm:prSet/>
      <dgm:spPr/>
      <dgm:t>
        <a:bodyPr/>
        <a:lstStyle/>
        <a:p>
          <a:endParaRPr lang="en-US"/>
        </a:p>
      </dgm:t>
    </dgm:pt>
    <dgm:pt modelId="{BF73240A-21DC-4F7B-A1BB-C79EF533C95B}" type="sibTrans" cxnId="{463E8613-AADE-4618-93D5-8D04D574D14D}">
      <dgm:prSet/>
      <dgm:spPr/>
      <dgm:t>
        <a:bodyPr/>
        <a:lstStyle/>
        <a:p>
          <a:endParaRPr lang="en-US"/>
        </a:p>
      </dgm:t>
    </dgm:pt>
    <dgm:pt modelId="{F9A4C943-7EDA-4D5E-A9BC-A5B79F472496}" type="pres">
      <dgm:prSet presAssocID="{E8DEC76B-8D35-4A31-A3E7-8C69F599BA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2DE89-2DD0-4DFD-B855-E40BD273395E}" type="pres">
      <dgm:prSet presAssocID="{D619A619-B64A-462C-ADD2-3C5AC91D7345}" presName="boxAndChildren" presStyleCnt="0"/>
      <dgm:spPr/>
    </dgm:pt>
    <dgm:pt modelId="{93397418-D70B-4417-8798-F5E048AF8AFB}" type="pres">
      <dgm:prSet presAssocID="{D619A619-B64A-462C-ADD2-3C5AC91D7345}" presName="parentTextBox" presStyleLbl="node1" presStyleIdx="0" presStyleCnt="4"/>
      <dgm:spPr/>
      <dgm:t>
        <a:bodyPr/>
        <a:lstStyle/>
        <a:p>
          <a:endParaRPr lang="en-US"/>
        </a:p>
      </dgm:t>
    </dgm:pt>
    <dgm:pt modelId="{F1158D05-630F-4429-836E-4137E5A07160}" type="pres">
      <dgm:prSet presAssocID="{D619A619-B64A-462C-ADD2-3C5AC91D7345}" presName="entireBox" presStyleLbl="node1" presStyleIdx="0" presStyleCnt="4"/>
      <dgm:spPr/>
      <dgm:t>
        <a:bodyPr/>
        <a:lstStyle/>
        <a:p>
          <a:endParaRPr lang="en-US"/>
        </a:p>
      </dgm:t>
    </dgm:pt>
    <dgm:pt modelId="{A53C4235-1D65-4621-B59D-17E15CE4C823}" type="pres">
      <dgm:prSet presAssocID="{D619A619-B64A-462C-ADD2-3C5AC91D7345}" presName="descendantBox" presStyleCnt="0"/>
      <dgm:spPr/>
    </dgm:pt>
    <dgm:pt modelId="{C6B83AC0-A75A-4AEC-9423-470D0E37AD7D}" type="pres">
      <dgm:prSet presAssocID="{7C90323B-3EF9-43B5-80AB-AC9FB67E53C7}" presName="childTextBox" presStyleLbl="fg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564DB-D98A-4048-B994-E7279E426F88}" type="pres">
      <dgm:prSet presAssocID="{75D3F9E9-F974-4E93-BF07-09FB17B87FF3}" presName="childTextBox" presStyleLbl="fg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7B2B6-E33F-4859-8222-9191084436CD}" type="pres">
      <dgm:prSet presAssocID="{DE69F7F3-1F09-456B-BBDD-B30AFCBCC8F7}" presName="childTextBox" presStyleLbl="fg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1B066-16DA-43D2-83BC-6858C7AE3EA5}" type="pres">
      <dgm:prSet presAssocID="{02723F90-1981-45B3-BCAE-9C2906626FB6}" presName="childTextBox" presStyleLbl="fg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EAB6B-D495-4C9A-96F4-33997F86825A}" type="pres">
      <dgm:prSet presAssocID="{9FA4FD8D-B88E-4702-B0FD-17793FF2ED8F}" presName="sp" presStyleCnt="0"/>
      <dgm:spPr/>
    </dgm:pt>
    <dgm:pt modelId="{207E3D72-D35E-4A85-B880-726F82848E2A}" type="pres">
      <dgm:prSet presAssocID="{C4A2D873-D511-444B-ABE5-BCAAF68961A4}" presName="arrowAndChildren" presStyleCnt="0"/>
      <dgm:spPr/>
    </dgm:pt>
    <dgm:pt modelId="{51F12C7D-440F-4FAF-8818-D687F02F838D}" type="pres">
      <dgm:prSet presAssocID="{C4A2D873-D511-444B-ABE5-BCAAF68961A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AD71A79D-B6BB-4FD8-8FF6-F25A8E4B3F48}" type="pres">
      <dgm:prSet presAssocID="{A74DB08D-03EE-48F9-B9CC-F0957F0A6A27}" presName="sp" presStyleCnt="0"/>
      <dgm:spPr/>
    </dgm:pt>
    <dgm:pt modelId="{B0C33AB0-9BB6-4370-B786-2467CA407CB1}" type="pres">
      <dgm:prSet presAssocID="{65E31958-ACB4-47FF-9ADA-730372AF15F5}" presName="arrowAndChildren" presStyleCnt="0"/>
      <dgm:spPr/>
    </dgm:pt>
    <dgm:pt modelId="{FB2C17B5-01AD-4A6C-BC48-BAB6572812A9}" type="pres">
      <dgm:prSet presAssocID="{65E31958-ACB4-47FF-9ADA-730372AF15F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998ADBAC-AD56-4DF8-9C21-E176FB87776F}" type="pres">
      <dgm:prSet presAssocID="{65E31958-ACB4-47FF-9ADA-730372AF15F5}" presName="arrow" presStyleLbl="node1" presStyleIdx="2" presStyleCnt="4"/>
      <dgm:spPr/>
      <dgm:t>
        <a:bodyPr/>
        <a:lstStyle/>
        <a:p>
          <a:endParaRPr lang="en-US"/>
        </a:p>
      </dgm:t>
    </dgm:pt>
    <dgm:pt modelId="{553099A9-333A-4D6A-AD8C-2F5A701B1E33}" type="pres">
      <dgm:prSet presAssocID="{65E31958-ACB4-47FF-9ADA-730372AF15F5}" presName="descendantArrow" presStyleCnt="0"/>
      <dgm:spPr/>
    </dgm:pt>
    <dgm:pt modelId="{2F3291D6-0511-437E-826D-52B061B5BD48}" type="pres">
      <dgm:prSet presAssocID="{1EDAA8B6-9FD6-4332-85BD-83FAC9C969F5}" presName="childTextArrow" presStyleLbl="fg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07A55-ADB6-4532-91BA-2281339C510F}" type="pres">
      <dgm:prSet presAssocID="{A4B8D5EC-506D-4D6C-80D5-873D796D7A30}" presName="childTextArrow" presStyleLbl="fg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A1771-2FBD-44C1-AD6A-2C188467F501}" type="pres">
      <dgm:prSet presAssocID="{4A02C8D9-68D8-44CA-9C86-7678AAE63AF4}" presName="childTextArrow" presStyleLbl="fg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4207A-BACB-46B3-A69A-B309CF3A4DFE}" type="pres">
      <dgm:prSet presAssocID="{09EF3C16-FA25-4D50-889B-7F771224C478}" presName="childTextArrow" presStyleLbl="fg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3D449-9FAB-43B2-A4DF-82404AF75A6C}" type="pres">
      <dgm:prSet presAssocID="{F382B81A-E8E6-431F-BF32-562F19247A31}" presName="sp" presStyleCnt="0"/>
      <dgm:spPr/>
    </dgm:pt>
    <dgm:pt modelId="{F87E9954-936E-45D1-9CB3-275684A41761}" type="pres">
      <dgm:prSet presAssocID="{41BEA7BB-44D2-4A57-8297-3B81351D7EA8}" presName="arrowAndChildren" presStyleCnt="0"/>
      <dgm:spPr/>
    </dgm:pt>
    <dgm:pt modelId="{7B078817-C692-47EA-A64E-FB700B0D0011}" type="pres">
      <dgm:prSet presAssocID="{41BEA7BB-44D2-4A57-8297-3B81351D7EA8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AF9D650-51BA-423B-8DEC-E8FF3C1EA5C0}" type="pres">
      <dgm:prSet presAssocID="{41BEA7BB-44D2-4A57-8297-3B81351D7EA8}" presName="arrow" presStyleLbl="node1" presStyleIdx="3" presStyleCnt="4"/>
      <dgm:spPr/>
      <dgm:t>
        <a:bodyPr/>
        <a:lstStyle/>
        <a:p>
          <a:endParaRPr lang="en-US"/>
        </a:p>
      </dgm:t>
    </dgm:pt>
    <dgm:pt modelId="{9DB2E520-639B-4BB4-8428-98725A7D9F23}" type="pres">
      <dgm:prSet presAssocID="{41BEA7BB-44D2-4A57-8297-3B81351D7EA8}" presName="descendantArrow" presStyleCnt="0"/>
      <dgm:spPr/>
    </dgm:pt>
    <dgm:pt modelId="{ED01B49D-84A2-4E0C-BFA8-377F4BD97EB2}" type="pres">
      <dgm:prSet presAssocID="{0EE3B90F-B502-49D9-B671-3B93215066C9}" presName="childTextArrow" presStyleLbl="fg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E65C5-E569-4094-8502-1C1377FC277E}" type="pres">
      <dgm:prSet presAssocID="{EF4E78EE-EBAD-4EAD-BBC8-8E16C1C88EA7}" presName="childTextArrow" presStyleLbl="fg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151A7-4D09-4607-853F-6FDA25AC645B}" type="pres">
      <dgm:prSet presAssocID="{0CB7B399-7BDB-4599-AC41-96753D321F48}" presName="childTextArrow" presStyleLbl="fg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562C6-0D51-45DF-A7C4-1E7073494A14}" type="pres">
      <dgm:prSet presAssocID="{650F491B-9325-4A2E-BB68-6389AAE9A7A3}" presName="childTextArrow" presStyleLbl="fg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027B4-FF19-4BA2-814D-DF02FB912D32}" type="pres">
      <dgm:prSet presAssocID="{4B81EFA6-6843-4513-A57A-CEE645DFF92B}" presName="childTextArrow" presStyleLbl="fg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BA63F-67F5-4A56-863A-F9035D334056}" type="presOf" srcId="{0EE3B90F-B502-49D9-B671-3B93215066C9}" destId="{ED01B49D-84A2-4E0C-BFA8-377F4BD97EB2}" srcOrd="0" destOrd="0" presId="urn:microsoft.com/office/officeart/2005/8/layout/process4"/>
    <dgm:cxn modelId="{7A92F239-B9A5-4AC3-A73F-D468050EDEA8}" type="presOf" srcId="{7C90323B-3EF9-43B5-80AB-AC9FB67E53C7}" destId="{C6B83AC0-A75A-4AEC-9423-470D0E37AD7D}" srcOrd="0" destOrd="0" presId="urn:microsoft.com/office/officeart/2005/8/layout/process4"/>
    <dgm:cxn modelId="{3A82479C-55B7-4F5C-9377-A385305B7A9F}" type="presOf" srcId="{65E31958-ACB4-47FF-9ADA-730372AF15F5}" destId="{FB2C17B5-01AD-4A6C-BC48-BAB6572812A9}" srcOrd="0" destOrd="0" presId="urn:microsoft.com/office/officeart/2005/8/layout/process4"/>
    <dgm:cxn modelId="{E9C0B51A-EF89-465E-B98F-35FE53144A65}" srcId="{65E31958-ACB4-47FF-9ADA-730372AF15F5}" destId="{09EF3C16-FA25-4D50-889B-7F771224C478}" srcOrd="3" destOrd="0" parTransId="{7522A80E-F1FE-4D6F-A9BD-2034CF2E6F94}" sibTransId="{58EA60E4-FA6B-45E1-AB39-6E22C40F2BD0}"/>
    <dgm:cxn modelId="{95D3828C-825B-4DB2-A12B-22DFEA389E8B}" type="presOf" srcId="{E8DEC76B-8D35-4A31-A3E7-8C69F599BAFC}" destId="{F9A4C943-7EDA-4D5E-A9BC-A5B79F472496}" srcOrd="0" destOrd="0" presId="urn:microsoft.com/office/officeart/2005/8/layout/process4"/>
    <dgm:cxn modelId="{BEA7EF29-6FD4-49E0-908A-9E0DE4965C55}" type="presOf" srcId="{4A02C8D9-68D8-44CA-9C86-7678AAE63AF4}" destId="{2C1A1771-2FBD-44C1-AD6A-2C188467F501}" srcOrd="0" destOrd="0" presId="urn:microsoft.com/office/officeart/2005/8/layout/process4"/>
    <dgm:cxn modelId="{52F8D057-19FC-4E2D-8F8F-437E278FF648}" type="presOf" srcId="{41BEA7BB-44D2-4A57-8297-3B81351D7EA8}" destId="{7B078817-C692-47EA-A64E-FB700B0D0011}" srcOrd="0" destOrd="0" presId="urn:microsoft.com/office/officeart/2005/8/layout/process4"/>
    <dgm:cxn modelId="{A434DEFC-4248-4932-8DCF-377292DE3DD9}" srcId="{D619A619-B64A-462C-ADD2-3C5AC91D7345}" destId="{75D3F9E9-F974-4E93-BF07-09FB17B87FF3}" srcOrd="1" destOrd="0" parTransId="{E46CF8E4-270D-4798-B8E6-46FDFF11C45C}" sibTransId="{C179C5D0-A282-4433-9094-3E23BD30228E}"/>
    <dgm:cxn modelId="{D1C54BF8-339A-4DA2-AB44-9283C497A04B}" type="presOf" srcId="{4B81EFA6-6843-4513-A57A-CEE645DFF92B}" destId="{AFB027B4-FF19-4BA2-814D-DF02FB912D32}" srcOrd="0" destOrd="0" presId="urn:microsoft.com/office/officeart/2005/8/layout/process4"/>
    <dgm:cxn modelId="{6CC7F95E-2FB8-4E13-B7C2-669FC4613104}" type="presOf" srcId="{D619A619-B64A-462C-ADD2-3C5AC91D7345}" destId="{F1158D05-630F-4429-836E-4137E5A07160}" srcOrd="1" destOrd="0" presId="urn:microsoft.com/office/officeart/2005/8/layout/process4"/>
    <dgm:cxn modelId="{463E8613-AADE-4618-93D5-8D04D574D14D}" srcId="{D619A619-B64A-462C-ADD2-3C5AC91D7345}" destId="{02723F90-1981-45B3-BCAE-9C2906626FB6}" srcOrd="3" destOrd="0" parTransId="{9C06FDE8-6143-46C5-98E3-437C710C1AEE}" sibTransId="{BF73240A-21DC-4F7B-A1BB-C79EF533C95B}"/>
    <dgm:cxn modelId="{5381A580-EA76-46AC-B71E-529A839CCE52}" type="presOf" srcId="{DE69F7F3-1F09-456B-BBDD-B30AFCBCC8F7}" destId="{F2E7B2B6-E33F-4859-8222-9191084436CD}" srcOrd="0" destOrd="0" presId="urn:microsoft.com/office/officeart/2005/8/layout/process4"/>
    <dgm:cxn modelId="{60C46CA5-9DEC-4DC3-8C01-1BFB634AE39D}" srcId="{41BEA7BB-44D2-4A57-8297-3B81351D7EA8}" destId="{EF4E78EE-EBAD-4EAD-BBC8-8E16C1C88EA7}" srcOrd="1" destOrd="0" parTransId="{A5D8C64D-DB43-446B-AA99-62BF60A89EFB}" sibTransId="{5C207359-CFDC-46C8-B4B0-C019B06B792B}"/>
    <dgm:cxn modelId="{8DA8324C-130D-4090-8619-6639964CE615}" type="presOf" srcId="{0CB7B399-7BDB-4599-AC41-96753D321F48}" destId="{41B151A7-4D09-4607-853F-6FDA25AC645B}" srcOrd="0" destOrd="0" presId="urn:microsoft.com/office/officeart/2005/8/layout/process4"/>
    <dgm:cxn modelId="{A04BC29A-3B70-401E-AC8B-EFC3763624C1}" srcId="{D619A619-B64A-462C-ADD2-3C5AC91D7345}" destId="{7C90323B-3EF9-43B5-80AB-AC9FB67E53C7}" srcOrd="0" destOrd="0" parTransId="{9EBCB095-B1B9-442C-B55B-8AC7C85EAFA2}" sibTransId="{1E980EDB-64A8-439E-8AC7-022306ED9D64}"/>
    <dgm:cxn modelId="{30270FC2-6BFE-42A1-B70E-2E54200B97A5}" type="presOf" srcId="{650F491B-9325-4A2E-BB68-6389AAE9A7A3}" destId="{FD2562C6-0D51-45DF-A7C4-1E7073494A14}" srcOrd="0" destOrd="0" presId="urn:microsoft.com/office/officeart/2005/8/layout/process4"/>
    <dgm:cxn modelId="{5D561633-FB45-46EF-B36D-9632755E9CC7}" srcId="{E8DEC76B-8D35-4A31-A3E7-8C69F599BAFC}" destId="{65E31958-ACB4-47FF-9ADA-730372AF15F5}" srcOrd="1" destOrd="0" parTransId="{83222C1D-B390-4233-91A1-BDD88BEB9F59}" sibTransId="{A74DB08D-03EE-48F9-B9CC-F0957F0A6A27}"/>
    <dgm:cxn modelId="{152EC663-826C-4EF9-807C-30889F6A155F}" srcId="{E8DEC76B-8D35-4A31-A3E7-8C69F599BAFC}" destId="{41BEA7BB-44D2-4A57-8297-3B81351D7EA8}" srcOrd="0" destOrd="0" parTransId="{A2ED882F-00FD-4453-BA77-88B672F33E79}" sibTransId="{F382B81A-E8E6-431F-BF32-562F19247A31}"/>
    <dgm:cxn modelId="{BB116C77-0EDD-4EC4-8B9C-DFDE7DD57048}" type="presOf" srcId="{D619A619-B64A-462C-ADD2-3C5AC91D7345}" destId="{93397418-D70B-4417-8798-F5E048AF8AFB}" srcOrd="0" destOrd="0" presId="urn:microsoft.com/office/officeart/2005/8/layout/process4"/>
    <dgm:cxn modelId="{7FA1EC33-C872-4138-9EA2-1AC6017158CD}" type="presOf" srcId="{75D3F9E9-F974-4E93-BF07-09FB17B87FF3}" destId="{698564DB-D98A-4048-B994-E7279E426F88}" srcOrd="0" destOrd="0" presId="urn:microsoft.com/office/officeart/2005/8/layout/process4"/>
    <dgm:cxn modelId="{7943D879-99D2-4864-B25A-0EBF927E7342}" srcId="{65E31958-ACB4-47FF-9ADA-730372AF15F5}" destId="{A4B8D5EC-506D-4D6C-80D5-873D796D7A30}" srcOrd="1" destOrd="0" parTransId="{49BCAB48-42CE-48CB-9464-19AEA9B0032C}" sibTransId="{4CC4FCFC-B018-46F4-B259-EC39F4E03D83}"/>
    <dgm:cxn modelId="{A8544B03-788E-4A86-8021-E0BCE288565C}" type="presOf" srcId="{09EF3C16-FA25-4D50-889B-7F771224C478}" destId="{42D4207A-BACB-46B3-A69A-B309CF3A4DFE}" srcOrd="0" destOrd="0" presId="urn:microsoft.com/office/officeart/2005/8/layout/process4"/>
    <dgm:cxn modelId="{5575B5D9-DC93-4683-9CC6-8FFCF7163516}" srcId="{41BEA7BB-44D2-4A57-8297-3B81351D7EA8}" destId="{650F491B-9325-4A2E-BB68-6389AAE9A7A3}" srcOrd="3" destOrd="0" parTransId="{35385AB7-E367-47DB-AB5A-BE3A3657AE17}" sibTransId="{2A3218E7-C4C1-45C4-A26C-886A7682CA85}"/>
    <dgm:cxn modelId="{4540B73B-7E1E-478E-B1B7-8325D38E0BC9}" type="presOf" srcId="{41BEA7BB-44D2-4A57-8297-3B81351D7EA8}" destId="{AAF9D650-51BA-423B-8DEC-E8FF3C1EA5C0}" srcOrd="1" destOrd="0" presId="urn:microsoft.com/office/officeart/2005/8/layout/process4"/>
    <dgm:cxn modelId="{0DA3593C-DA78-433F-B9CC-22DC5A7E1807}" srcId="{41BEA7BB-44D2-4A57-8297-3B81351D7EA8}" destId="{0EE3B90F-B502-49D9-B671-3B93215066C9}" srcOrd="0" destOrd="0" parTransId="{40409335-18CC-4A2E-9D1F-5CD99D22347F}" sibTransId="{580C5411-C342-4490-AE15-1F684FA2A75F}"/>
    <dgm:cxn modelId="{81000916-5A98-473C-BB75-80E43012649E}" type="presOf" srcId="{65E31958-ACB4-47FF-9ADA-730372AF15F5}" destId="{998ADBAC-AD56-4DF8-9C21-E176FB87776F}" srcOrd="1" destOrd="0" presId="urn:microsoft.com/office/officeart/2005/8/layout/process4"/>
    <dgm:cxn modelId="{75581BD1-C776-4865-960A-72348F05AB88}" srcId="{E8DEC76B-8D35-4A31-A3E7-8C69F599BAFC}" destId="{D619A619-B64A-462C-ADD2-3C5AC91D7345}" srcOrd="3" destOrd="0" parTransId="{12A4FCBE-AE51-4C35-B61B-4E8E74ABB507}" sibTransId="{CAB0E4F0-FC9C-4289-A7A8-F6E79A72EB41}"/>
    <dgm:cxn modelId="{35D2645F-553C-4BAC-A5FD-790D6360893F}" type="presOf" srcId="{A4B8D5EC-506D-4D6C-80D5-873D796D7A30}" destId="{54A07A55-ADB6-4532-91BA-2281339C510F}" srcOrd="0" destOrd="0" presId="urn:microsoft.com/office/officeart/2005/8/layout/process4"/>
    <dgm:cxn modelId="{488139B4-2A4D-43F7-91DD-B4C15321A9AF}" srcId="{D619A619-B64A-462C-ADD2-3C5AC91D7345}" destId="{DE69F7F3-1F09-456B-BBDD-B30AFCBCC8F7}" srcOrd="2" destOrd="0" parTransId="{A2007B41-3A7A-4AC1-855F-44106181D12C}" sibTransId="{62CA23E9-FDBD-40BF-A830-3F55A9A1ED76}"/>
    <dgm:cxn modelId="{71A6BCBF-9AEB-4BCE-8673-9D38FBBA79BB}" srcId="{41BEA7BB-44D2-4A57-8297-3B81351D7EA8}" destId="{0CB7B399-7BDB-4599-AC41-96753D321F48}" srcOrd="2" destOrd="0" parTransId="{A8D665EB-529F-40BC-B416-1EA92B306AC1}" sibTransId="{E4081454-F0B0-4783-A4EC-56BC161B3F97}"/>
    <dgm:cxn modelId="{EBBF17DB-1C6B-492C-9814-5C56E1A46766}" srcId="{65E31958-ACB4-47FF-9ADA-730372AF15F5}" destId="{1EDAA8B6-9FD6-4332-85BD-83FAC9C969F5}" srcOrd="0" destOrd="0" parTransId="{94292094-D5E8-4004-8B9F-F592C198961D}" sibTransId="{6E43BAD5-3808-4AE6-869F-63711E18D399}"/>
    <dgm:cxn modelId="{97779474-FC82-4E51-B51B-D4715C8E12FF}" type="presOf" srcId="{1EDAA8B6-9FD6-4332-85BD-83FAC9C969F5}" destId="{2F3291D6-0511-437E-826D-52B061B5BD48}" srcOrd="0" destOrd="0" presId="urn:microsoft.com/office/officeart/2005/8/layout/process4"/>
    <dgm:cxn modelId="{BA0721C7-057E-44F8-8F83-BD1A0EF946C4}" srcId="{41BEA7BB-44D2-4A57-8297-3B81351D7EA8}" destId="{4B81EFA6-6843-4513-A57A-CEE645DFF92B}" srcOrd="4" destOrd="0" parTransId="{70B63708-6447-42D3-82B8-85089BBF6ECA}" sibTransId="{134D82F5-415E-4195-979C-0E3D231B8327}"/>
    <dgm:cxn modelId="{89EC102F-FC1A-43ED-B89B-B1D5C0E8F377}" type="presOf" srcId="{EF4E78EE-EBAD-4EAD-BBC8-8E16C1C88EA7}" destId="{E32E65C5-E569-4094-8502-1C1377FC277E}" srcOrd="0" destOrd="0" presId="urn:microsoft.com/office/officeart/2005/8/layout/process4"/>
    <dgm:cxn modelId="{21AD5531-9CEA-4F6D-B966-EC8F1452BB91}" type="presOf" srcId="{02723F90-1981-45B3-BCAE-9C2906626FB6}" destId="{B181B066-16DA-43D2-83BC-6858C7AE3EA5}" srcOrd="0" destOrd="0" presId="urn:microsoft.com/office/officeart/2005/8/layout/process4"/>
    <dgm:cxn modelId="{CDC81505-3A0E-47BF-AD50-F94ABB92F3D2}" srcId="{E8DEC76B-8D35-4A31-A3E7-8C69F599BAFC}" destId="{C4A2D873-D511-444B-ABE5-BCAAF68961A4}" srcOrd="2" destOrd="0" parTransId="{ACAEC014-0EB0-413F-9963-76926025BEB7}" sibTransId="{9FA4FD8D-B88E-4702-B0FD-17793FF2ED8F}"/>
    <dgm:cxn modelId="{9EA48AD0-FA24-4A77-9986-898CA16F0F8C}" type="presOf" srcId="{C4A2D873-D511-444B-ABE5-BCAAF68961A4}" destId="{51F12C7D-440F-4FAF-8818-D687F02F838D}" srcOrd="0" destOrd="0" presId="urn:microsoft.com/office/officeart/2005/8/layout/process4"/>
    <dgm:cxn modelId="{BEE41D79-113A-4E52-9174-880BBF9DBAF3}" srcId="{65E31958-ACB4-47FF-9ADA-730372AF15F5}" destId="{4A02C8D9-68D8-44CA-9C86-7678AAE63AF4}" srcOrd="2" destOrd="0" parTransId="{488461C5-F158-4C74-BCC5-C83C70062E46}" sibTransId="{123229A0-A0A7-4F5C-9BC4-889F6FBBBAD3}"/>
    <dgm:cxn modelId="{C32ABE37-B81A-423D-A786-6AE746234251}" type="presParOf" srcId="{F9A4C943-7EDA-4D5E-A9BC-A5B79F472496}" destId="{00C2DE89-2DD0-4DFD-B855-E40BD273395E}" srcOrd="0" destOrd="0" presId="urn:microsoft.com/office/officeart/2005/8/layout/process4"/>
    <dgm:cxn modelId="{DAA0ABE6-9A35-404C-932F-5B6796270E27}" type="presParOf" srcId="{00C2DE89-2DD0-4DFD-B855-E40BD273395E}" destId="{93397418-D70B-4417-8798-F5E048AF8AFB}" srcOrd="0" destOrd="0" presId="urn:microsoft.com/office/officeart/2005/8/layout/process4"/>
    <dgm:cxn modelId="{CB699A1B-5E8A-437C-9E37-57B19EA556A0}" type="presParOf" srcId="{00C2DE89-2DD0-4DFD-B855-E40BD273395E}" destId="{F1158D05-630F-4429-836E-4137E5A07160}" srcOrd="1" destOrd="0" presId="urn:microsoft.com/office/officeart/2005/8/layout/process4"/>
    <dgm:cxn modelId="{59C07275-3ACF-4400-ACC6-305323789BF9}" type="presParOf" srcId="{00C2DE89-2DD0-4DFD-B855-E40BD273395E}" destId="{A53C4235-1D65-4621-B59D-17E15CE4C823}" srcOrd="2" destOrd="0" presId="urn:microsoft.com/office/officeart/2005/8/layout/process4"/>
    <dgm:cxn modelId="{ADBB97CA-23F8-4BE5-8171-72730F898297}" type="presParOf" srcId="{A53C4235-1D65-4621-B59D-17E15CE4C823}" destId="{C6B83AC0-A75A-4AEC-9423-470D0E37AD7D}" srcOrd="0" destOrd="0" presId="urn:microsoft.com/office/officeart/2005/8/layout/process4"/>
    <dgm:cxn modelId="{85B3AF6F-AA81-4B6D-B3CB-B7A2F6E99435}" type="presParOf" srcId="{A53C4235-1D65-4621-B59D-17E15CE4C823}" destId="{698564DB-D98A-4048-B994-E7279E426F88}" srcOrd="1" destOrd="0" presId="urn:microsoft.com/office/officeart/2005/8/layout/process4"/>
    <dgm:cxn modelId="{466AB630-9D52-481C-8D23-9FE0D0D9756A}" type="presParOf" srcId="{A53C4235-1D65-4621-B59D-17E15CE4C823}" destId="{F2E7B2B6-E33F-4859-8222-9191084436CD}" srcOrd="2" destOrd="0" presId="urn:microsoft.com/office/officeart/2005/8/layout/process4"/>
    <dgm:cxn modelId="{14E654A3-A34C-45F5-8E24-E2D9B0CD357E}" type="presParOf" srcId="{A53C4235-1D65-4621-B59D-17E15CE4C823}" destId="{B181B066-16DA-43D2-83BC-6858C7AE3EA5}" srcOrd="3" destOrd="0" presId="urn:microsoft.com/office/officeart/2005/8/layout/process4"/>
    <dgm:cxn modelId="{4ACE9067-C4FA-4CD8-B69B-EB51BCE4ABB8}" type="presParOf" srcId="{F9A4C943-7EDA-4D5E-A9BC-A5B79F472496}" destId="{470EAB6B-D495-4C9A-96F4-33997F86825A}" srcOrd="1" destOrd="0" presId="urn:microsoft.com/office/officeart/2005/8/layout/process4"/>
    <dgm:cxn modelId="{89DCC83A-786F-4AE8-88E9-299315B87746}" type="presParOf" srcId="{F9A4C943-7EDA-4D5E-A9BC-A5B79F472496}" destId="{207E3D72-D35E-4A85-B880-726F82848E2A}" srcOrd="2" destOrd="0" presId="urn:microsoft.com/office/officeart/2005/8/layout/process4"/>
    <dgm:cxn modelId="{C1630736-5E97-4D3A-A29A-B916F357E71B}" type="presParOf" srcId="{207E3D72-D35E-4A85-B880-726F82848E2A}" destId="{51F12C7D-440F-4FAF-8818-D687F02F838D}" srcOrd="0" destOrd="0" presId="urn:microsoft.com/office/officeart/2005/8/layout/process4"/>
    <dgm:cxn modelId="{00D07F29-2730-4B15-858F-5ECC0254CEBD}" type="presParOf" srcId="{F9A4C943-7EDA-4D5E-A9BC-A5B79F472496}" destId="{AD71A79D-B6BB-4FD8-8FF6-F25A8E4B3F48}" srcOrd="3" destOrd="0" presId="urn:microsoft.com/office/officeart/2005/8/layout/process4"/>
    <dgm:cxn modelId="{B1FF06E6-1AEE-453E-9677-580CE2A5DB38}" type="presParOf" srcId="{F9A4C943-7EDA-4D5E-A9BC-A5B79F472496}" destId="{B0C33AB0-9BB6-4370-B786-2467CA407CB1}" srcOrd="4" destOrd="0" presId="urn:microsoft.com/office/officeart/2005/8/layout/process4"/>
    <dgm:cxn modelId="{A8D2B872-3FAF-4159-8F2F-313D8E8CCA2F}" type="presParOf" srcId="{B0C33AB0-9BB6-4370-B786-2467CA407CB1}" destId="{FB2C17B5-01AD-4A6C-BC48-BAB6572812A9}" srcOrd="0" destOrd="0" presId="urn:microsoft.com/office/officeart/2005/8/layout/process4"/>
    <dgm:cxn modelId="{7626AB58-AF7E-4780-A548-978A5CB005F9}" type="presParOf" srcId="{B0C33AB0-9BB6-4370-B786-2467CA407CB1}" destId="{998ADBAC-AD56-4DF8-9C21-E176FB87776F}" srcOrd="1" destOrd="0" presId="urn:microsoft.com/office/officeart/2005/8/layout/process4"/>
    <dgm:cxn modelId="{CA0FC04B-4560-4905-8087-7F8C3AE45CB3}" type="presParOf" srcId="{B0C33AB0-9BB6-4370-B786-2467CA407CB1}" destId="{553099A9-333A-4D6A-AD8C-2F5A701B1E33}" srcOrd="2" destOrd="0" presId="urn:microsoft.com/office/officeart/2005/8/layout/process4"/>
    <dgm:cxn modelId="{461D6DC7-6C07-445A-9234-1C9171B1C2F6}" type="presParOf" srcId="{553099A9-333A-4D6A-AD8C-2F5A701B1E33}" destId="{2F3291D6-0511-437E-826D-52B061B5BD48}" srcOrd="0" destOrd="0" presId="urn:microsoft.com/office/officeart/2005/8/layout/process4"/>
    <dgm:cxn modelId="{CB19D1A9-2605-4161-9DD4-C2E9AD72F106}" type="presParOf" srcId="{553099A9-333A-4D6A-AD8C-2F5A701B1E33}" destId="{54A07A55-ADB6-4532-91BA-2281339C510F}" srcOrd="1" destOrd="0" presId="urn:microsoft.com/office/officeart/2005/8/layout/process4"/>
    <dgm:cxn modelId="{7B561C91-EB19-49E6-87F6-0E676FB4AEDC}" type="presParOf" srcId="{553099A9-333A-4D6A-AD8C-2F5A701B1E33}" destId="{2C1A1771-2FBD-44C1-AD6A-2C188467F501}" srcOrd="2" destOrd="0" presId="urn:microsoft.com/office/officeart/2005/8/layout/process4"/>
    <dgm:cxn modelId="{022A36DE-C4A3-4C6E-85E0-DDD2A36BFB5E}" type="presParOf" srcId="{553099A9-333A-4D6A-AD8C-2F5A701B1E33}" destId="{42D4207A-BACB-46B3-A69A-B309CF3A4DFE}" srcOrd="3" destOrd="0" presId="urn:microsoft.com/office/officeart/2005/8/layout/process4"/>
    <dgm:cxn modelId="{7E755AC8-B025-460A-B84D-718FB61D754B}" type="presParOf" srcId="{F9A4C943-7EDA-4D5E-A9BC-A5B79F472496}" destId="{2523D449-9FAB-43B2-A4DF-82404AF75A6C}" srcOrd="5" destOrd="0" presId="urn:microsoft.com/office/officeart/2005/8/layout/process4"/>
    <dgm:cxn modelId="{C2DC3024-2A0F-4E19-BB7A-8FD2C53E9DE5}" type="presParOf" srcId="{F9A4C943-7EDA-4D5E-A9BC-A5B79F472496}" destId="{F87E9954-936E-45D1-9CB3-275684A41761}" srcOrd="6" destOrd="0" presId="urn:microsoft.com/office/officeart/2005/8/layout/process4"/>
    <dgm:cxn modelId="{CE3E5DA1-3FEE-446F-A88E-6484EBE9035A}" type="presParOf" srcId="{F87E9954-936E-45D1-9CB3-275684A41761}" destId="{7B078817-C692-47EA-A64E-FB700B0D0011}" srcOrd="0" destOrd="0" presId="urn:microsoft.com/office/officeart/2005/8/layout/process4"/>
    <dgm:cxn modelId="{74577DD9-B6FF-4557-BF71-185E743C1BCE}" type="presParOf" srcId="{F87E9954-936E-45D1-9CB3-275684A41761}" destId="{AAF9D650-51BA-423B-8DEC-E8FF3C1EA5C0}" srcOrd="1" destOrd="0" presId="urn:microsoft.com/office/officeart/2005/8/layout/process4"/>
    <dgm:cxn modelId="{33D4043C-F6FD-4C71-A087-A3D9993B75AF}" type="presParOf" srcId="{F87E9954-936E-45D1-9CB3-275684A41761}" destId="{9DB2E520-639B-4BB4-8428-98725A7D9F23}" srcOrd="2" destOrd="0" presId="urn:microsoft.com/office/officeart/2005/8/layout/process4"/>
    <dgm:cxn modelId="{49ACBA59-FBE5-4995-B1B7-5AD6C0B99DBD}" type="presParOf" srcId="{9DB2E520-639B-4BB4-8428-98725A7D9F23}" destId="{ED01B49D-84A2-4E0C-BFA8-377F4BD97EB2}" srcOrd="0" destOrd="0" presId="urn:microsoft.com/office/officeart/2005/8/layout/process4"/>
    <dgm:cxn modelId="{62440E6B-0D02-4E7D-9CB3-AD452B45541B}" type="presParOf" srcId="{9DB2E520-639B-4BB4-8428-98725A7D9F23}" destId="{E32E65C5-E569-4094-8502-1C1377FC277E}" srcOrd="1" destOrd="0" presId="urn:microsoft.com/office/officeart/2005/8/layout/process4"/>
    <dgm:cxn modelId="{DACAC12E-CA63-490E-A067-C4B5C8D69AA0}" type="presParOf" srcId="{9DB2E520-639B-4BB4-8428-98725A7D9F23}" destId="{41B151A7-4D09-4607-853F-6FDA25AC645B}" srcOrd="2" destOrd="0" presId="urn:microsoft.com/office/officeart/2005/8/layout/process4"/>
    <dgm:cxn modelId="{11F6EED3-49DE-46B7-863B-C19E23B811DA}" type="presParOf" srcId="{9DB2E520-639B-4BB4-8428-98725A7D9F23}" destId="{FD2562C6-0D51-45DF-A7C4-1E7073494A14}" srcOrd="3" destOrd="0" presId="urn:microsoft.com/office/officeart/2005/8/layout/process4"/>
    <dgm:cxn modelId="{569BC1C5-BAC6-4B96-A27E-BEEC3546899D}" type="presParOf" srcId="{9DB2E520-639B-4BB4-8428-98725A7D9F23}" destId="{AFB027B4-FF19-4BA2-814D-DF02FB912D32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D1CD134-ABF6-4618-85E1-66B74591779E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AA3C3-2E79-4787-8B17-55BE9E78914E}">
      <dgm:prSet phldrT="[Text]"/>
      <dgm:spPr/>
      <dgm:t>
        <a:bodyPr/>
        <a:lstStyle/>
        <a:p>
          <a:r>
            <a:rPr lang="en-US" b="1" dirty="0" smtClean="0"/>
            <a:t>Introduction</a:t>
          </a:r>
          <a:endParaRPr lang="en-US" b="1" dirty="0"/>
        </a:p>
      </dgm:t>
    </dgm:pt>
    <dgm:pt modelId="{227D2AF8-0D6D-409F-A4EF-0EB69BE38F55}" type="parTrans" cxnId="{E061A297-2E4B-4469-927F-50C716D5539D}">
      <dgm:prSet/>
      <dgm:spPr/>
      <dgm:t>
        <a:bodyPr/>
        <a:lstStyle/>
        <a:p>
          <a:endParaRPr lang="en-US"/>
        </a:p>
      </dgm:t>
    </dgm:pt>
    <dgm:pt modelId="{29FD16E9-146A-4938-AF6E-A78252C5FCEE}" type="sibTrans" cxnId="{E061A297-2E4B-4469-927F-50C716D5539D}">
      <dgm:prSet/>
      <dgm:spPr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906A3B8A-1F6A-4724-A77B-B3D12D93BC76}">
      <dgm:prSet phldrT="[Text]"/>
      <dgm:spPr/>
      <dgm:t>
        <a:bodyPr/>
        <a:lstStyle/>
        <a:p>
          <a:r>
            <a:rPr lang="en-US" b="1" dirty="0" smtClean="0"/>
            <a:t>Problem and Dataset</a:t>
          </a:r>
          <a:endParaRPr lang="en-US" b="1" dirty="0"/>
        </a:p>
      </dgm:t>
    </dgm:pt>
    <dgm:pt modelId="{C8887034-7EDF-4CC1-970E-02476EADB02B}" type="parTrans" cxnId="{F3580901-AF37-425F-A9F0-033AFBD08643}">
      <dgm:prSet/>
      <dgm:spPr/>
      <dgm:t>
        <a:bodyPr/>
        <a:lstStyle/>
        <a:p>
          <a:endParaRPr lang="en-US"/>
        </a:p>
      </dgm:t>
    </dgm:pt>
    <dgm:pt modelId="{95FD2613-33FA-41CD-8F57-1BC1AFFA1545}" type="sibTrans" cxnId="{F3580901-AF37-425F-A9F0-033AFBD08643}">
      <dgm:prSet/>
      <dgm:spPr/>
      <dgm:t>
        <a:bodyPr/>
        <a:lstStyle/>
        <a:p>
          <a:endParaRPr lang="en-US"/>
        </a:p>
      </dgm:t>
    </dgm:pt>
    <dgm:pt modelId="{35C1CA7D-0CAA-4249-8EEC-4353719A6742}">
      <dgm:prSet phldrT="[Text]"/>
      <dgm:spPr/>
      <dgm:t>
        <a:bodyPr/>
        <a:lstStyle/>
        <a:p>
          <a:r>
            <a:rPr lang="en-US" b="1" dirty="0" smtClean="0"/>
            <a:t>Model Fitting</a:t>
          </a:r>
          <a:endParaRPr lang="en-US" b="1" dirty="0"/>
        </a:p>
      </dgm:t>
    </dgm:pt>
    <dgm:pt modelId="{398DCC52-F4C2-44AF-A817-0671BF3A0FAB}" type="parTrans" cxnId="{FA1A5431-D5C4-4365-9FB7-8A848FF106AA}">
      <dgm:prSet/>
      <dgm:spPr/>
      <dgm:t>
        <a:bodyPr/>
        <a:lstStyle/>
        <a:p>
          <a:endParaRPr lang="en-US"/>
        </a:p>
      </dgm:t>
    </dgm:pt>
    <dgm:pt modelId="{0B2EEFBB-6E11-495C-A539-22E095768FD9}" type="sibTrans" cxnId="{FA1A5431-D5C4-4365-9FB7-8A848FF106AA}">
      <dgm:prSet/>
      <dgm:spPr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F29CB682-27AF-48A9-A5AD-824673C8B8D8}">
      <dgm:prSet phldrT="[Text]"/>
      <dgm:spPr/>
      <dgm:t>
        <a:bodyPr/>
        <a:lstStyle/>
        <a:p>
          <a:r>
            <a:rPr lang="en-US" b="1" dirty="0" smtClean="0"/>
            <a:t>Models Used</a:t>
          </a:r>
          <a:endParaRPr lang="en-US" b="1" dirty="0"/>
        </a:p>
      </dgm:t>
    </dgm:pt>
    <dgm:pt modelId="{FDC1775B-19C4-4291-98F1-8FEBFBD99CDA}" type="parTrans" cxnId="{688EDA42-80AE-4DC9-93C9-5F1E6C18BF12}">
      <dgm:prSet/>
      <dgm:spPr/>
      <dgm:t>
        <a:bodyPr/>
        <a:lstStyle/>
        <a:p>
          <a:endParaRPr lang="en-US"/>
        </a:p>
      </dgm:t>
    </dgm:pt>
    <dgm:pt modelId="{F9029ACA-8988-4DE0-A309-C6706DDA6284}" type="sibTrans" cxnId="{688EDA42-80AE-4DC9-93C9-5F1E6C18BF12}">
      <dgm:prSet/>
      <dgm:spPr/>
      <dgm:t>
        <a:bodyPr/>
        <a:lstStyle/>
        <a:p>
          <a:endParaRPr lang="en-US"/>
        </a:p>
      </dgm:t>
    </dgm:pt>
    <dgm:pt modelId="{8FAB7489-8658-45FB-95B7-BA65C18D7B56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/>
            <a:t>Discussion</a:t>
          </a:r>
          <a:endParaRPr lang="en-US" b="1" dirty="0"/>
        </a:p>
      </dgm:t>
    </dgm:pt>
    <dgm:pt modelId="{D7DF4389-E3EA-4755-AD5C-95900FF6ACE7}" type="parTrans" cxnId="{35059F66-F176-4FC1-9892-AF82648929D0}">
      <dgm:prSet/>
      <dgm:spPr/>
      <dgm:t>
        <a:bodyPr/>
        <a:lstStyle/>
        <a:p>
          <a:endParaRPr lang="en-US"/>
        </a:p>
      </dgm:t>
    </dgm:pt>
    <dgm:pt modelId="{15F4E50E-3D11-4A3D-9CF4-42B19E964729}" type="sibTrans" cxnId="{35059F66-F176-4FC1-9892-AF82648929D0}">
      <dgm:prSet/>
      <dgm:spPr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</dgm:spPr>
      <dgm:t>
        <a:bodyPr/>
        <a:lstStyle/>
        <a:p>
          <a:endParaRPr lang="en-US"/>
        </a:p>
      </dgm:t>
    </dgm:pt>
    <dgm:pt modelId="{A51D2338-BFC8-4C8A-BAFD-308BB739C21C}">
      <dgm:prSet phldrT="[Text]"/>
      <dgm:spPr/>
      <dgm:t>
        <a:bodyPr/>
        <a:lstStyle/>
        <a:p>
          <a:r>
            <a:rPr lang="en-US" b="1" dirty="0" smtClean="0"/>
            <a:t>Outlook</a:t>
          </a:r>
          <a:endParaRPr lang="en-US" b="1" dirty="0"/>
        </a:p>
      </dgm:t>
    </dgm:pt>
    <dgm:pt modelId="{BFC369B2-EB88-4E0B-B9CF-90C0AD6C4005}" type="parTrans" cxnId="{A486D7E6-56F9-463D-9C51-6F9DB7E3D24A}">
      <dgm:prSet/>
      <dgm:spPr/>
      <dgm:t>
        <a:bodyPr/>
        <a:lstStyle/>
        <a:p>
          <a:endParaRPr lang="en-US"/>
        </a:p>
      </dgm:t>
    </dgm:pt>
    <dgm:pt modelId="{5D4FD773-C81E-454D-932E-72E989F13B1F}" type="sibTrans" cxnId="{A486D7E6-56F9-463D-9C51-6F9DB7E3D24A}">
      <dgm:prSet/>
      <dgm:spPr/>
      <dgm:t>
        <a:bodyPr/>
        <a:lstStyle/>
        <a:p>
          <a:endParaRPr lang="en-US"/>
        </a:p>
      </dgm:t>
    </dgm:pt>
    <dgm:pt modelId="{AFF66708-FD4F-4C30-B5BC-7D1691017748}">
      <dgm:prSet phldrT="[Text]"/>
      <dgm:spPr/>
      <dgm:t>
        <a:bodyPr/>
        <a:lstStyle/>
        <a:p>
          <a:r>
            <a:rPr lang="en-US" b="1" dirty="0" smtClean="0"/>
            <a:t>Parallelism</a:t>
          </a:r>
          <a:endParaRPr lang="en-US" b="1" dirty="0"/>
        </a:p>
      </dgm:t>
    </dgm:pt>
    <dgm:pt modelId="{DEE4F16D-BAA8-44C2-A178-75F262D5817E}" type="parTrans" cxnId="{854C1CEA-E592-40F6-A651-0E89F5CABF31}">
      <dgm:prSet/>
      <dgm:spPr/>
      <dgm:t>
        <a:bodyPr/>
        <a:lstStyle/>
        <a:p>
          <a:endParaRPr lang="en-US"/>
        </a:p>
      </dgm:t>
    </dgm:pt>
    <dgm:pt modelId="{22B2AA8F-EC97-400D-82E3-5F24B68486B6}" type="sibTrans" cxnId="{854C1CEA-E592-40F6-A651-0E89F5CABF31}">
      <dgm:prSet/>
      <dgm:spPr/>
      <dgm:t>
        <a:bodyPr/>
        <a:lstStyle/>
        <a:p>
          <a:endParaRPr lang="en-US"/>
        </a:p>
      </dgm:t>
    </dgm:pt>
    <dgm:pt modelId="{E5FEB6A7-94D1-4C98-A428-C64955CA356A}">
      <dgm:prSet phldrT="[Text]"/>
      <dgm:spPr/>
      <dgm:t>
        <a:bodyPr/>
        <a:lstStyle/>
        <a:p>
          <a:r>
            <a:rPr lang="en-US" b="1" dirty="0" smtClean="0"/>
            <a:t>RBM (generative modelling)</a:t>
          </a:r>
        </a:p>
      </dgm:t>
    </dgm:pt>
    <dgm:pt modelId="{5F372804-8858-4EE8-914B-EBA2E826E91F}" type="parTrans" cxnId="{49DC01F0-34C0-440B-97FB-C7154976483F}">
      <dgm:prSet/>
      <dgm:spPr/>
      <dgm:t>
        <a:bodyPr/>
        <a:lstStyle/>
        <a:p>
          <a:endParaRPr lang="en-US"/>
        </a:p>
      </dgm:t>
    </dgm:pt>
    <dgm:pt modelId="{22D12DE9-FB9E-4B9E-AA2A-721FFF1C946B}" type="sibTrans" cxnId="{49DC01F0-34C0-440B-97FB-C7154976483F}">
      <dgm:prSet/>
      <dgm:spPr/>
      <dgm:t>
        <a:bodyPr/>
        <a:lstStyle/>
        <a:p>
          <a:endParaRPr lang="en-US"/>
        </a:p>
      </dgm:t>
    </dgm:pt>
    <dgm:pt modelId="{5701847B-89F6-4CB4-A1A5-205442E888A7}">
      <dgm:prSet phldrT="[Text]"/>
      <dgm:spPr/>
      <dgm:t>
        <a:bodyPr/>
        <a:lstStyle/>
        <a:p>
          <a:r>
            <a:rPr lang="en-US" b="1" dirty="0" smtClean="0"/>
            <a:t>Feature Ranking</a:t>
          </a:r>
          <a:endParaRPr lang="en-US" b="1" dirty="0"/>
        </a:p>
      </dgm:t>
    </dgm:pt>
    <dgm:pt modelId="{8CA30893-CD3D-4B20-9B5B-F828D887BE82}" type="parTrans" cxnId="{1110A0F7-DD40-4F1F-BDC2-6A016C2C53D3}">
      <dgm:prSet/>
      <dgm:spPr/>
      <dgm:t>
        <a:bodyPr/>
        <a:lstStyle/>
        <a:p>
          <a:endParaRPr lang="en-US"/>
        </a:p>
      </dgm:t>
    </dgm:pt>
    <dgm:pt modelId="{15AB5C45-1F10-4935-B02B-5F62B9C5EBC8}" type="sibTrans" cxnId="{1110A0F7-DD40-4F1F-BDC2-6A016C2C53D3}">
      <dgm:prSet/>
      <dgm:spPr/>
      <dgm:t>
        <a:bodyPr/>
        <a:lstStyle/>
        <a:p>
          <a:endParaRPr lang="en-US"/>
        </a:p>
      </dgm:t>
    </dgm:pt>
    <dgm:pt modelId="{BEBE75F5-450B-4957-9C6B-CD3EA9C153BC}">
      <dgm:prSet phldrT="[Text]"/>
      <dgm:spPr/>
      <dgm:t>
        <a:bodyPr/>
        <a:lstStyle/>
        <a:p>
          <a:r>
            <a:rPr lang="en-US" b="1" dirty="0" smtClean="0"/>
            <a:t>Codebook vs feature</a:t>
          </a:r>
          <a:endParaRPr lang="en-US" b="1" dirty="0"/>
        </a:p>
      </dgm:t>
    </dgm:pt>
    <dgm:pt modelId="{F6FCE79A-A8DE-47FC-90FD-0B807DAE6803}" type="parTrans" cxnId="{0FF2C006-999E-415B-860D-46CD96163698}">
      <dgm:prSet/>
      <dgm:spPr/>
      <dgm:t>
        <a:bodyPr/>
        <a:lstStyle/>
        <a:p>
          <a:endParaRPr lang="en-US"/>
        </a:p>
      </dgm:t>
    </dgm:pt>
    <dgm:pt modelId="{DCE1C9AC-9DC1-45A3-9F41-028EA9BA2AD6}" type="sibTrans" cxnId="{0FF2C006-999E-415B-860D-46CD96163698}">
      <dgm:prSet/>
      <dgm:spPr/>
      <dgm:t>
        <a:bodyPr/>
        <a:lstStyle/>
        <a:p>
          <a:endParaRPr lang="en-US"/>
        </a:p>
      </dgm:t>
    </dgm:pt>
    <dgm:pt modelId="{592F4F05-5563-4D7D-87E4-9583ECC9FDB7}">
      <dgm:prSet phldrT="[Text]"/>
      <dgm:spPr/>
      <dgm:t>
        <a:bodyPr/>
        <a:lstStyle/>
        <a:p>
          <a:r>
            <a:rPr lang="en-US" b="1" smtClean="0"/>
            <a:t>Different </a:t>
          </a:r>
          <a:r>
            <a:rPr lang="en-US" b="1" dirty="0" smtClean="0"/>
            <a:t>features</a:t>
          </a:r>
          <a:endParaRPr lang="en-US" b="1" dirty="0"/>
        </a:p>
      </dgm:t>
    </dgm:pt>
    <dgm:pt modelId="{757F0AFA-872D-49E3-A4AF-FB09DEBB78F9}" type="parTrans" cxnId="{02D7D20A-1BAF-434C-BEA1-9F3A6AC41CFF}">
      <dgm:prSet/>
      <dgm:spPr/>
      <dgm:t>
        <a:bodyPr/>
        <a:lstStyle/>
        <a:p>
          <a:endParaRPr lang="en-US"/>
        </a:p>
      </dgm:t>
    </dgm:pt>
    <dgm:pt modelId="{365B5019-BA5C-42B0-877E-CB0E9E643C81}" type="sibTrans" cxnId="{02D7D20A-1BAF-434C-BEA1-9F3A6AC41CFF}">
      <dgm:prSet/>
      <dgm:spPr/>
      <dgm:t>
        <a:bodyPr/>
        <a:lstStyle/>
        <a:p>
          <a:endParaRPr lang="en-US"/>
        </a:p>
      </dgm:t>
    </dgm:pt>
    <dgm:pt modelId="{5522152F-B2C8-4DD3-A19D-CB35CD2C2062}">
      <dgm:prSet phldrT="[Text]"/>
      <dgm:spPr/>
      <dgm:t>
        <a:bodyPr/>
        <a:lstStyle/>
        <a:p>
          <a:r>
            <a:rPr lang="en-US" b="1" dirty="0" smtClean="0"/>
            <a:t>What next?</a:t>
          </a:r>
          <a:endParaRPr lang="en-US" b="1" dirty="0"/>
        </a:p>
      </dgm:t>
    </dgm:pt>
    <dgm:pt modelId="{DCAB7B57-AAF3-4BC7-A849-0AD8280F2F12}" type="parTrans" cxnId="{C42B91FF-985A-4056-9DB0-29BD0A7FA747}">
      <dgm:prSet/>
      <dgm:spPr/>
      <dgm:t>
        <a:bodyPr/>
        <a:lstStyle/>
        <a:p>
          <a:endParaRPr lang="en-US"/>
        </a:p>
      </dgm:t>
    </dgm:pt>
    <dgm:pt modelId="{0F916B5F-66D6-4782-8EB4-3F02E2774FE3}" type="sibTrans" cxnId="{C42B91FF-985A-4056-9DB0-29BD0A7FA747}">
      <dgm:prSet/>
      <dgm:spPr/>
      <dgm:t>
        <a:bodyPr/>
        <a:lstStyle/>
        <a:p>
          <a:endParaRPr lang="en-US"/>
        </a:p>
      </dgm:t>
    </dgm:pt>
    <dgm:pt modelId="{BAF452C0-A113-444D-B07F-42276540B27D}" type="pres">
      <dgm:prSet presAssocID="{7D1CD134-ABF6-4618-85E1-66B74591779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182828-67A7-48DB-AF9E-8EBEA066E65B}" type="pres">
      <dgm:prSet presAssocID="{AAFAA3C3-2E79-4787-8B17-55BE9E78914E}" presName="composite" presStyleCnt="0"/>
      <dgm:spPr/>
      <dgm:t>
        <a:bodyPr/>
        <a:lstStyle/>
        <a:p>
          <a:endParaRPr lang="en-US"/>
        </a:p>
      </dgm:t>
    </dgm:pt>
    <dgm:pt modelId="{38F9F7D0-CF43-41A1-B406-05297194DBD9}" type="pres">
      <dgm:prSet presAssocID="{AAFAA3C3-2E79-4787-8B17-55BE9E78914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CD25D-4E4A-4502-BA90-ADCDB6926C6F}" type="pres">
      <dgm:prSet presAssocID="{AAFAA3C3-2E79-4787-8B17-55BE9E78914E}" presName="Childtext1" presStyleLbl="revTx" presStyleIdx="0" presStyleCnt="3" custLinFactNeighborX="15071" custLinFactNeighborY="1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45F6-5D84-4292-A93B-9F2313F55E76}" type="pres">
      <dgm:prSet presAssocID="{AAFAA3C3-2E79-4787-8B17-55BE9E78914E}" presName="BalanceSpacing" presStyleCnt="0"/>
      <dgm:spPr/>
      <dgm:t>
        <a:bodyPr/>
        <a:lstStyle/>
        <a:p>
          <a:endParaRPr lang="en-US"/>
        </a:p>
      </dgm:t>
    </dgm:pt>
    <dgm:pt modelId="{46287123-A5D6-40BC-AEC6-6088BF4146B0}" type="pres">
      <dgm:prSet presAssocID="{AAFAA3C3-2E79-4787-8B17-55BE9E78914E}" presName="BalanceSpacing1" presStyleCnt="0"/>
      <dgm:spPr/>
      <dgm:t>
        <a:bodyPr/>
        <a:lstStyle/>
        <a:p>
          <a:endParaRPr lang="en-US"/>
        </a:p>
      </dgm:t>
    </dgm:pt>
    <dgm:pt modelId="{31EEFEC0-DCD3-416A-BA3B-1E8D4CCC0AE0}" type="pres">
      <dgm:prSet presAssocID="{29FD16E9-146A-4938-AF6E-A78252C5FCEE}" presName="Accent1Text" presStyleLbl="node1" presStyleIdx="1" presStyleCnt="6"/>
      <dgm:spPr/>
      <dgm:t>
        <a:bodyPr/>
        <a:lstStyle/>
        <a:p>
          <a:endParaRPr lang="en-US"/>
        </a:p>
      </dgm:t>
    </dgm:pt>
    <dgm:pt modelId="{99E751A5-7553-4D8C-806A-A7965150DCBC}" type="pres">
      <dgm:prSet presAssocID="{29FD16E9-146A-4938-AF6E-A78252C5FCEE}" presName="spaceBetweenRectangles" presStyleCnt="0"/>
      <dgm:spPr/>
      <dgm:t>
        <a:bodyPr/>
        <a:lstStyle/>
        <a:p>
          <a:endParaRPr lang="en-US"/>
        </a:p>
      </dgm:t>
    </dgm:pt>
    <dgm:pt modelId="{39A52C3B-78F1-41BA-9FCB-347CF12D6BAC}" type="pres">
      <dgm:prSet presAssocID="{35C1CA7D-0CAA-4249-8EEC-4353719A6742}" presName="composite" presStyleCnt="0"/>
      <dgm:spPr/>
      <dgm:t>
        <a:bodyPr/>
        <a:lstStyle/>
        <a:p>
          <a:endParaRPr lang="en-US"/>
        </a:p>
      </dgm:t>
    </dgm:pt>
    <dgm:pt modelId="{B0F59656-F2C5-441A-83BC-3050B255D1B3}" type="pres">
      <dgm:prSet presAssocID="{35C1CA7D-0CAA-4249-8EEC-4353719A674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6DF61-6232-435C-8FF6-8A09A924B44F}" type="pres">
      <dgm:prSet presAssocID="{35C1CA7D-0CAA-4249-8EEC-4353719A6742}" presName="Childtext1" presStyleLbl="revTx" presStyleIdx="1" presStyleCnt="3" custLinFactNeighborX="-14435" custLinFactNeighborY="-7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BC841-ECF0-4BCF-9291-C77030449B16}" type="pres">
      <dgm:prSet presAssocID="{35C1CA7D-0CAA-4249-8EEC-4353719A6742}" presName="BalanceSpacing" presStyleCnt="0"/>
      <dgm:spPr/>
      <dgm:t>
        <a:bodyPr/>
        <a:lstStyle/>
        <a:p>
          <a:endParaRPr lang="en-US"/>
        </a:p>
      </dgm:t>
    </dgm:pt>
    <dgm:pt modelId="{3D87EC64-0AC8-47CD-9966-87A68E7B35AF}" type="pres">
      <dgm:prSet presAssocID="{35C1CA7D-0CAA-4249-8EEC-4353719A6742}" presName="BalanceSpacing1" presStyleCnt="0"/>
      <dgm:spPr/>
      <dgm:t>
        <a:bodyPr/>
        <a:lstStyle/>
        <a:p>
          <a:endParaRPr lang="en-US"/>
        </a:p>
      </dgm:t>
    </dgm:pt>
    <dgm:pt modelId="{89DCAC86-AE51-4E88-91DB-4CF6F75BCF18}" type="pres">
      <dgm:prSet presAssocID="{0B2EEFBB-6E11-495C-A539-22E095768FD9}" presName="Accent1Text" presStyleLbl="node1" presStyleIdx="3" presStyleCnt="6"/>
      <dgm:spPr/>
      <dgm:t>
        <a:bodyPr/>
        <a:lstStyle/>
        <a:p>
          <a:endParaRPr lang="en-US"/>
        </a:p>
      </dgm:t>
    </dgm:pt>
    <dgm:pt modelId="{0463C9D1-6FDF-4443-AA0B-51DAC11756EC}" type="pres">
      <dgm:prSet presAssocID="{0B2EEFBB-6E11-495C-A539-22E095768FD9}" presName="spaceBetweenRectangles" presStyleCnt="0"/>
      <dgm:spPr/>
      <dgm:t>
        <a:bodyPr/>
        <a:lstStyle/>
        <a:p>
          <a:endParaRPr lang="en-US"/>
        </a:p>
      </dgm:t>
    </dgm:pt>
    <dgm:pt modelId="{9BFA9F7B-8795-4DD5-82FB-A0526EBA21D5}" type="pres">
      <dgm:prSet presAssocID="{8FAB7489-8658-45FB-95B7-BA65C18D7B56}" presName="composite" presStyleCnt="0"/>
      <dgm:spPr/>
      <dgm:t>
        <a:bodyPr/>
        <a:lstStyle/>
        <a:p>
          <a:endParaRPr lang="en-US"/>
        </a:p>
      </dgm:t>
    </dgm:pt>
    <dgm:pt modelId="{39025E99-EB3D-4E46-A0B3-AF09B43616CB}" type="pres">
      <dgm:prSet presAssocID="{8FAB7489-8658-45FB-95B7-BA65C18D7B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6F1BF-874E-4D77-9EB1-CCC189CEE0DE}" type="pres">
      <dgm:prSet presAssocID="{8FAB7489-8658-45FB-95B7-BA65C18D7B56}" presName="Childtext1" presStyleLbl="revTx" presStyleIdx="2" presStyleCnt="3" custLinFactNeighborX="17644" custLinFactNeighborY="-6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DD4B2-E6AB-40F6-9CD0-A2B2F53035D7}" type="pres">
      <dgm:prSet presAssocID="{8FAB7489-8658-45FB-95B7-BA65C18D7B56}" presName="BalanceSpacing" presStyleCnt="0"/>
      <dgm:spPr/>
      <dgm:t>
        <a:bodyPr/>
        <a:lstStyle/>
        <a:p>
          <a:endParaRPr lang="en-US"/>
        </a:p>
      </dgm:t>
    </dgm:pt>
    <dgm:pt modelId="{5071D5E5-EAE7-4B2C-B67D-7179E5EEF644}" type="pres">
      <dgm:prSet presAssocID="{8FAB7489-8658-45FB-95B7-BA65C18D7B56}" presName="BalanceSpacing1" presStyleCnt="0"/>
      <dgm:spPr/>
      <dgm:t>
        <a:bodyPr/>
        <a:lstStyle/>
        <a:p>
          <a:endParaRPr lang="en-US"/>
        </a:p>
      </dgm:t>
    </dgm:pt>
    <dgm:pt modelId="{5050E026-8292-4E8A-84F6-8ABD65AF9D5D}" type="pres">
      <dgm:prSet presAssocID="{15F4E50E-3D11-4A3D-9CF4-42B19E96472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2D7D20A-1BAF-434C-BEA1-9F3A6AC41CFF}" srcId="{AAFAA3C3-2E79-4787-8B17-55BE9E78914E}" destId="{592F4F05-5563-4D7D-87E4-9583ECC9FDB7}" srcOrd="2" destOrd="0" parTransId="{757F0AFA-872D-49E3-A4AF-FB09DEBB78F9}" sibTransId="{365B5019-BA5C-42B0-877E-CB0E9E643C81}"/>
    <dgm:cxn modelId="{A486D7E6-56F9-463D-9C51-6F9DB7E3D24A}" srcId="{8FAB7489-8658-45FB-95B7-BA65C18D7B56}" destId="{A51D2338-BFC8-4C8A-BAFD-308BB739C21C}" srcOrd="0" destOrd="0" parTransId="{BFC369B2-EB88-4E0B-B9CF-90C0AD6C4005}" sibTransId="{5D4FD773-C81E-454D-932E-72E989F13B1F}"/>
    <dgm:cxn modelId="{1DABD0E4-1EC8-4F6F-B07E-C49E890C8009}" type="presOf" srcId="{BEBE75F5-450B-4957-9C6B-CD3EA9C153BC}" destId="{E13CD25D-4E4A-4502-BA90-ADCDB6926C6F}" srcOrd="0" destOrd="1" presId="urn:microsoft.com/office/officeart/2008/layout/AlternatingHexagons"/>
    <dgm:cxn modelId="{8EEC1AF0-7733-4FDD-8ED6-F64C64ECE7D4}" type="presOf" srcId="{A51D2338-BFC8-4C8A-BAFD-308BB739C21C}" destId="{B236F1BF-874E-4D77-9EB1-CCC189CEE0DE}" srcOrd="0" destOrd="0" presId="urn:microsoft.com/office/officeart/2008/layout/AlternatingHexagons"/>
    <dgm:cxn modelId="{69C64246-2C53-4945-BF8D-00A5E6F4D926}" type="presOf" srcId="{35C1CA7D-0CAA-4249-8EEC-4353719A6742}" destId="{B0F59656-F2C5-441A-83BC-3050B255D1B3}" srcOrd="0" destOrd="0" presId="urn:microsoft.com/office/officeart/2008/layout/AlternatingHexagons"/>
    <dgm:cxn modelId="{854C1CEA-E592-40F6-A651-0E89F5CABF31}" srcId="{35C1CA7D-0CAA-4249-8EEC-4353719A6742}" destId="{AFF66708-FD4F-4C30-B5BC-7D1691017748}" srcOrd="1" destOrd="0" parTransId="{DEE4F16D-BAA8-44C2-A178-75F262D5817E}" sibTransId="{22B2AA8F-EC97-400D-82E3-5F24B68486B6}"/>
    <dgm:cxn modelId="{7BE9DF3A-A588-463E-A61C-95BAE99A166C}" type="presOf" srcId="{0B2EEFBB-6E11-495C-A539-22E095768FD9}" destId="{89DCAC86-AE51-4E88-91DB-4CF6F75BCF18}" srcOrd="0" destOrd="0" presId="urn:microsoft.com/office/officeart/2008/layout/AlternatingHexagons"/>
    <dgm:cxn modelId="{35059F66-F176-4FC1-9892-AF82648929D0}" srcId="{7D1CD134-ABF6-4618-85E1-66B74591779E}" destId="{8FAB7489-8658-45FB-95B7-BA65C18D7B56}" srcOrd="2" destOrd="0" parTransId="{D7DF4389-E3EA-4755-AD5C-95900FF6ACE7}" sibTransId="{15F4E50E-3D11-4A3D-9CF4-42B19E964729}"/>
    <dgm:cxn modelId="{CF6B1F89-D536-4942-8292-14C25273C094}" type="presOf" srcId="{7D1CD134-ABF6-4618-85E1-66B74591779E}" destId="{BAF452C0-A113-444D-B07F-42276540B27D}" srcOrd="0" destOrd="0" presId="urn:microsoft.com/office/officeart/2008/layout/AlternatingHexagons"/>
    <dgm:cxn modelId="{E061A297-2E4B-4469-927F-50C716D5539D}" srcId="{7D1CD134-ABF6-4618-85E1-66B74591779E}" destId="{AAFAA3C3-2E79-4787-8B17-55BE9E78914E}" srcOrd="0" destOrd="0" parTransId="{227D2AF8-0D6D-409F-A4EF-0EB69BE38F55}" sibTransId="{29FD16E9-146A-4938-AF6E-A78252C5FCEE}"/>
    <dgm:cxn modelId="{C42B91FF-985A-4056-9DB0-29BD0A7FA747}" srcId="{8FAB7489-8658-45FB-95B7-BA65C18D7B56}" destId="{5522152F-B2C8-4DD3-A19D-CB35CD2C2062}" srcOrd="2" destOrd="0" parTransId="{DCAB7B57-AAF3-4BC7-A849-0AD8280F2F12}" sibTransId="{0F916B5F-66D6-4782-8EB4-3F02E2774FE3}"/>
    <dgm:cxn modelId="{F475B1CD-30D0-4CDB-9A92-EEE355262918}" type="presOf" srcId="{15F4E50E-3D11-4A3D-9CF4-42B19E964729}" destId="{5050E026-8292-4E8A-84F6-8ABD65AF9D5D}" srcOrd="0" destOrd="0" presId="urn:microsoft.com/office/officeart/2008/layout/AlternatingHexagons"/>
    <dgm:cxn modelId="{29CFC117-6F7F-4341-BA47-650E299B89EB}" type="presOf" srcId="{906A3B8A-1F6A-4724-A77B-B3D12D93BC76}" destId="{E13CD25D-4E4A-4502-BA90-ADCDB6926C6F}" srcOrd="0" destOrd="0" presId="urn:microsoft.com/office/officeart/2008/layout/AlternatingHexagons"/>
    <dgm:cxn modelId="{E278C7A0-1A49-4CE0-9145-429651B783E1}" type="presOf" srcId="{AAFAA3C3-2E79-4787-8B17-55BE9E78914E}" destId="{38F9F7D0-CF43-41A1-B406-05297194DBD9}" srcOrd="0" destOrd="0" presId="urn:microsoft.com/office/officeart/2008/layout/AlternatingHexagons"/>
    <dgm:cxn modelId="{222AC265-16E7-43BC-B277-21F979493B8D}" type="presOf" srcId="{592F4F05-5563-4D7D-87E4-9583ECC9FDB7}" destId="{E13CD25D-4E4A-4502-BA90-ADCDB6926C6F}" srcOrd="0" destOrd="2" presId="urn:microsoft.com/office/officeart/2008/layout/AlternatingHexagons"/>
    <dgm:cxn modelId="{A7D9485E-6810-479E-A255-B204CBE6BD4C}" type="presOf" srcId="{29FD16E9-146A-4938-AF6E-A78252C5FCEE}" destId="{31EEFEC0-DCD3-416A-BA3B-1E8D4CCC0AE0}" srcOrd="0" destOrd="0" presId="urn:microsoft.com/office/officeart/2008/layout/AlternatingHexagons"/>
    <dgm:cxn modelId="{5EDA37E7-A768-483D-A012-D92D477F2280}" type="presOf" srcId="{5701847B-89F6-4CB4-A1A5-205442E888A7}" destId="{B236F1BF-874E-4D77-9EB1-CCC189CEE0DE}" srcOrd="0" destOrd="1" presId="urn:microsoft.com/office/officeart/2008/layout/AlternatingHexagons"/>
    <dgm:cxn modelId="{F3580901-AF37-425F-A9F0-033AFBD08643}" srcId="{AAFAA3C3-2E79-4787-8B17-55BE9E78914E}" destId="{906A3B8A-1F6A-4724-A77B-B3D12D93BC76}" srcOrd="0" destOrd="0" parTransId="{C8887034-7EDF-4CC1-970E-02476EADB02B}" sibTransId="{95FD2613-33FA-41CD-8F57-1BC1AFFA1545}"/>
    <dgm:cxn modelId="{74E739BD-D949-4A8C-8EBF-E1674F5E920D}" type="presOf" srcId="{E5FEB6A7-94D1-4C98-A428-C64955CA356A}" destId="{1B76DF61-6232-435C-8FF6-8A09A924B44F}" srcOrd="0" destOrd="2" presId="urn:microsoft.com/office/officeart/2008/layout/AlternatingHexagons"/>
    <dgm:cxn modelId="{778B5F0B-576E-4719-901E-D0B01A3B655A}" type="presOf" srcId="{8FAB7489-8658-45FB-95B7-BA65C18D7B56}" destId="{39025E99-EB3D-4E46-A0B3-AF09B43616CB}" srcOrd="0" destOrd="0" presId="urn:microsoft.com/office/officeart/2008/layout/AlternatingHexagons"/>
    <dgm:cxn modelId="{0FF2C006-999E-415B-860D-46CD96163698}" srcId="{AAFAA3C3-2E79-4787-8B17-55BE9E78914E}" destId="{BEBE75F5-450B-4957-9C6B-CD3EA9C153BC}" srcOrd="1" destOrd="0" parTransId="{F6FCE79A-A8DE-47FC-90FD-0B807DAE6803}" sibTransId="{DCE1C9AC-9DC1-45A3-9F41-028EA9BA2AD6}"/>
    <dgm:cxn modelId="{FA1A5431-D5C4-4365-9FB7-8A848FF106AA}" srcId="{7D1CD134-ABF6-4618-85E1-66B74591779E}" destId="{35C1CA7D-0CAA-4249-8EEC-4353719A6742}" srcOrd="1" destOrd="0" parTransId="{398DCC52-F4C2-44AF-A817-0671BF3A0FAB}" sibTransId="{0B2EEFBB-6E11-495C-A539-22E095768FD9}"/>
    <dgm:cxn modelId="{F85935F4-153D-44AB-9DFB-5040964AF186}" type="presOf" srcId="{5522152F-B2C8-4DD3-A19D-CB35CD2C2062}" destId="{B236F1BF-874E-4D77-9EB1-CCC189CEE0DE}" srcOrd="0" destOrd="2" presId="urn:microsoft.com/office/officeart/2008/layout/AlternatingHexagons"/>
    <dgm:cxn modelId="{688EDA42-80AE-4DC9-93C9-5F1E6C18BF12}" srcId="{35C1CA7D-0CAA-4249-8EEC-4353719A6742}" destId="{F29CB682-27AF-48A9-A5AD-824673C8B8D8}" srcOrd="0" destOrd="0" parTransId="{FDC1775B-19C4-4291-98F1-8FEBFBD99CDA}" sibTransId="{F9029ACA-8988-4DE0-A309-C6706DDA6284}"/>
    <dgm:cxn modelId="{49DC01F0-34C0-440B-97FB-C7154976483F}" srcId="{35C1CA7D-0CAA-4249-8EEC-4353719A6742}" destId="{E5FEB6A7-94D1-4C98-A428-C64955CA356A}" srcOrd="2" destOrd="0" parTransId="{5F372804-8858-4EE8-914B-EBA2E826E91F}" sibTransId="{22D12DE9-FB9E-4B9E-AA2A-721FFF1C946B}"/>
    <dgm:cxn modelId="{1110A0F7-DD40-4F1F-BDC2-6A016C2C53D3}" srcId="{8FAB7489-8658-45FB-95B7-BA65C18D7B56}" destId="{5701847B-89F6-4CB4-A1A5-205442E888A7}" srcOrd="1" destOrd="0" parTransId="{8CA30893-CD3D-4B20-9B5B-F828D887BE82}" sibTransId="{15AB5C45-1F10-4935-B02B-5F62B9C5EBC8}"/>
    <dgm:cxn modelId="{23DA207F-B73F-4C32-9822-05E8E7615980}" type="presOf" srcId="{F29CB682-27AF-48A9-A5AD-824673C8B8D8}" destId="{1B76DF61-6232-435C-8FF6-8A09A924B44F}" srcOrd="0" destOrd="0" presId="urn:microsoft.com/office/officeart/2008/layout/AlternatingHexagons"/>
    <dgm:cxn modelId="{73462959-83DD-4B90-A155-7D72055FE618}" type="presOf" srcId="{AFF66708-FD4F-4C30-B5BC-7D1691017748}" destId="{1B76DF61-6232-435C-8FF6-8A09A924B44F}" srcOrd="0" destOrd="1" presId="urn:microsoft.com/office/officeart/2008/layout/AlternatingHexagons"/>
    <dgm:cxn modelId="{44ED8878-C283-4ED3-BBB6-3DC582C1090D}" type="presParOf" srcId="{BAF452C0-A113-444D-B07F-42276540B27D}" destId="{B9182828-67A7-48DB-AF9E-8EBEA066E65B}" srcOrd="0" destOrd="0" presId="urn:microsoft.com/office/officeart/2008/layout/AlternatingHexagons"/>
    <dgm:cxn modelId="{E98E7253-C879-493E-9395-C756D008E9CA}" type="presParOf" srcId="{B9182828-67A7-48DB-AF9E-8EBEA066E65B}" destId="{38F9F7D0-CF43-41A1-B406-05297194DBD9}" srcOrd="0" destOrd="0" presId="urn:microsoft.com/office/officeart/2008/layout/AlternatingHexagons"/>
    <dgm:cxn modelId="{87F03FEF-C355-49BE-A133-BB8DC4F12C8B}" type="presParOf" srcId="{B9182828-67A7-48DB-AF9E-8EBEA066E65B}" destId="{E13CD25D-4E4A-4502-BA90-ADCDB6926C6F}" srcOrd="1" destOrd="0" presId="urn:microsoft.com/office/officeart/2008/layout/AlternatingHexagons"/>
    <dgm:cxn modelId="{301B0623-9F2D-4EB6-BD83-74B046AC2623}" type="presParOf" srcId="{B9182828-67A7-48DB-AF9E-8EBEA066E65B}" destId="{978745F6-5D84-4292-A93B-9F2313F55E76}" srcOrd="2" destOrd="0" presId="urn:microsoft.com/office/officeart/2008/layout/AlternatingHexagons"/>
    <dgm:cxn modelId="{97D5CFE1-4C9D-4E3F-983B-223A29D77503}" type="presParOf" srcId="{B9182828-67A7-48DB-AF9E-8EBEA066E65B}" destId="{46287123-A5D6-40BC-AEC6-6088BF4146B0}" srcOrd="3" destOrd="0" presId="urn:microsoft.com/office/officeart/2008/layout/AlternatingHexagons"/>
    <dgm:cxn modelId="{45BAE6EC-A2E8-4A22-81FD-D6326824FCF4}" type="presParOf" srcId="{B9182828-67A7-48DB-AF9E-8EBEA066E65B}" destId="{31EEFEC0-DCD3-416A-BA3B-1E8D4CCC0AE0}" srcOrd="4" destOrd="0" presId="urn:microsoft.com/office/officeart/2008/layout/AlternatingHexagons"/>
    <dgm:cxn modelId="{54311BC3-8144-48AD-A9FE-79FDC8752102}" type="presParOf" srcId="{BAF452C0-A113-444D-B07F-42276540B27D}" destId="{99E751A5-7553-4D8C-806A-A7965150DCBC}" srcOrd="1" destOrd="0" presId="urn:microsoft.com/office/officeart/2008/layout/AlternatingHexagons"/>
    <dgm:cxn modelId="{6C3D7D32-9A3A-4741-83E8-B071CD989EE3}" type="presParOf" srcId="{BAF452C0-A113-444D-B07F-42276540B27D}" destId="{39A52C3B-78F1-41BA-9FCB-347CF12D6BAC}" srcOrd="2" destOrd="0" presId="urn:microsoft.com/office/officeart/2008/layout/AlternatingHexagons"/>
    <dgm:cxn modelId="{2BD3D522-6A6B-4D9C-A093-CFCA0CBDB1E9}" type="presParOf" srcId="{39A52C3B-78F1-41BA-9FCB-347CF12D6BAC}" destId="{B0F59656-F2C5-441A-83BC-3050B255D1B3}" srcOrd="0" destOrd="0" presId="urn:microsoft.com/office/officeart/2008/layout/AlternatingHexagons"/>
    <dgm:cxn modelId="{90FDD24A-2C85-45AB-9CC0-5869992B04C7}" type="presParOf" srcId="{39A52C3B-78F1-41BA-9FCB-347CF12D6BAC}" destId="{1B76DF61-6232-435C-8FF6-8A09A924B44F}" srcOrd="1" destOrd="0" presId="urn:microsoft.com/office/officeart/2008/layout/AlternatingHexagons"/>
    <dgm:cxn modelId="{0EE74565-EB05-4B7A-8EAE-6496C89DA7D2}" type="presParOf" srcId="{39A52C3B-78F1-41BA-9FCB-347CF12D6BAC}" destId="{457BC841-ECF0-4BCF-9291-C77030449B16}" srcOrd="2" destOrd="0" presId="urn:microsoft.com/office/officeart/2008/layout/AlternatingHexagons"/>
    <dgm:cxn modelId="{A93660BC-517F-4CA8-92C6-35B5D4893DB5}" type="presParOf" srcId="{39A52C3B-78F1-41BA-9FCB-347CF12D6BAC}" destId="{3D87EC64-0AC8-47CD-9966-87A68E7B35AF}" srcOrd="3" destOrd="0" presId="urn:microsoft.com/office/officeart/2008/layout/AlternatingHexagons"/>
    <dgm:cxn modelId="{F3CAB96B-7595-49E7-934F-7F817AFE9BB8}" type="presParOf" srcId="{39A52C3B-78F1-41BA-9FCB-347CF12D6BAC}" destId="{89DCAC86-AE51-4E88-91DB-4CF6F75BCF18}" srcOrd="4" destOrd="0" presId="urn:microsoft.com/office/officeart/2008/layout/AlternatingHexagons"/>
    <dgm:cxn modelId="{4494CD33-BBE5-444A-8620-97BB65EBAD78}" type="presParOf" srcId="{BAF452C0-A113-444D-B07F-42276540B27D}" destId="{0463C9D1-6FDF-4443-AA0B-51DAC11756EC}" srcOrd="3" destOrd="0" presId="urn:microsoft.com/office/officeart/2008/layout/AlternatingHexagons"/>
    <dgm:cxn modelId="{14E42DC5-3334-4F7D-AF09-37F337AF6384}" type="presParOf" srcId="{BAF452C0-A113-444D-B07F-42276540B27D}" destId="{9BFA9F7B-8795-4DD5-82FB-A0526EBA21D5}" srcOrd="4" destOrd="0" presId="urn:microsoft.com/office/officeart/2008/layout/AlternatingHexagons"/>
    <dgm:cxn modelId="{3DCFBCB5-2B59-4696-886E-96E7D242F76F}" type="presParOf" srcId="{9BFA9F7B-8795-4DD5-82FB-A0526EBA21D5}" destId="{39025E99-EB3D-4E46-A0B3-AF09B43616CB}" srcOrd="0" destOrd="0" presId="urn:microsoft.com/office/officeart/2008/layout/AlternatingHexagons"/>
    <dgm:cxn modelId="{C5E5E313-CBF5-4C69-81E6-17E652F74E93}" type="presParOf" srcId="{9BFA9F7B-8795-4DD5-82FB-A0526EBA21D5}" destId="{B236F1BF-874E-4D77-9EB1-CCC189CEE0DE}" srcOrd="1" destOrd="0" presId="urn:microsoft.com/office/officeart/2008/layout/AlternatingHexagons"/>
    <dgm:cxn modelId="{6CE72F67-3E3D-4EC8-8CAD-BCD3466A32EB}" type="presParOf" srcId="{9BFA9F7B-8795-4DD5-82FB-A0526EBA21D5}" destId="{17BDD4B2-E6AB-40F6-9CD0-A2B2F53035D7}" srcOrd="2" destOrd="0" presId="urn:microsoft.com/office/officeart/2008/layout/AlternatingHexagons"/>
    <dgm:cxn modelId="{BAD44926-0E41-4967-8504-F7E077F3B68F}" type="presParOf" srcId="{9BFA9F7B-8795-4DD5-82FB-A0526EBA21D5}" destId="{5071D5E5-EAE7-4B2C-B67D-7179E5EEF644}" srcOrd="3" destOrd="0" presId="urn:microsoft.com/office/officeart/2008/layout/AlternatingHexagons"/>
    <dgm:cxn modelId="{A7D693FE-B0AD-4C99-9828-957E580B5C4E}" type="presParOf" srcId="{9BFA9F7B-8795-4DD5-82FB-A0526EBA21D5}" destId="{5050E026-8292-4E8A-84F6-8ABD65AF9D5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Discussion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36B7AF86-BC0E-4007-BDB8-DC118564AD99}" type="presOf" srcId="{387B2709-B59D-4CB4-8884-2C2B7649E101}" destId="{F62D5919-52CC-4A7F-8FE8-8A96000196F3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44244D8F-AAFB-48C2-A5F6-A610963F3B0A}" type="presOf" srcId="{9B4BB905-C827-4739-B9A5-21D998BC1493}" destId="{1331B1DD-1588-43F0-908D-8CE711E630CA}" srcOrd="0" destOrd="0" presId="urn:microsoft.com/office/officeart/2008/layout/AlternatingPictureBlocks"/>
    <dgm:cxn modelId="{6E187D1F-775B-438F-A662-6CC99DB8068C}" type="presParOf" srcId="{F62D5919-52CC-4A7F-8FE8-8A96000196F3}" destId="{F902DEC0-B187-4BBD-916D-DD1A2CCCC280}" srcOrd="0" destOrd="0" presId="urn:microsoft.com/office/officeart/2008/layout/AlternatingPictureBlocks"/>
    <dgm:cxn modelId="{40D0D5CB-8EFD-4376-BE93-E98E1C606CF6}" type="presParOf" srcId="{F902DEC0-B187-4BBD-916D-DD1A2CCCC280}" destId="{1331B1DD-1588-43F0-908D-8CE711E630CA}" srcOrd="0" destOrd="0" presId="urn:microsoft.com/office/officeart/2008/layout/AlternatingPictureBlocks"/>
    <dgm:cxn modelId="{F45C91F5-8865-4BB2-9C01-88BF30D93298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E9F282B-9C25-48A9-8379-19195CBE36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3DB5A-A7A5-4E65-8C9B-97D964C8547A}">
      <dgm:prSet phldrT="[Text]"/>
      <dgm:spPr/>
      <dgm:t>
        <a:bodyPr/>
        <a:lstStyle/>
        <a:p>
          <a:r>
            <a:rPr lang="en-US" dirty="0" smtClean="0"/>
            <a:t>Trying different classifiers</a:t>
          </a:r>
          <a:endParaRPr lang="en-US" dirty="0"/>
        </a:p>
      </dgm:t>
    </dgm:pt>
    <dgm:pt modelId="{CB65701D-A8ED-489F-A287-5FCB1D2733A4}" type="parTrans" cxnId="{225459FF-393E-4251-8C9D-F7196A0C5D3C}">
      <dgm:prSet/>
      <dgm:spPr/>
      <dgm:t>
        <a:bodyPr/>
        <a:lstStyle/>
        <a:p>
          <a:endParaRPr lang="en-US"/>
        </a:p>
      </dgm:t>
    </dgm:pt>
    <dgm:pt modelId="{2CD9BC73-D641-4EAA-99CF-31534DE43C4B}" type="sibTrans" cxnId="{225459FF-393E-4251-8C9D-F7196A0C5D3C}">
      <dgm:prSet/>
      <dgm:spPr/>
      <dgm:t>
        <a:bodyPr/>
        <a:lstStyle/>
        <a:p>
          <a:endParaRPr lang="en-US"/>
        </a:p>
      </dgm:t>
    </dgm:pt>
    <dgm:pt modelId="{A39A4A97-4BE0-496F-BECD-633F3EF2DF78}">
      <dgm:prSet phldrT="[Text]"/>
      <dgm:spPr/>
      <dgm:t>
        <a:bodyPr/>
        <a:lstStyle/>
        <a:p>
          <a:r>
            <a:rPr lang="en-US" dirty="0" smtClean="0"/>
            <a:t>Combining estimators</a:t>
          </a:r>
          <a:endParaRPr lang="en-US" dirty="0"/>
        </a:p>
      </dgm:t>
    </dgm:pt>
    <dgm:pt modelId="{FBF447DF-8735-457F-BBB7-82528850EA3A}" type="parTrans" cxnId="{4FEBF532-7E70-496E-9A32-A1EC79FC45D6}">
      <dgm:prSet/>
      <dgm:spPr/>
      <dgm:t>
        <a:bodyPr/>
        <a:lstStyle/>
        <a:p>
          <a:endParaRPr lang="en-US"/>
        </a:p>
      </dgm:t>
    </dgm:pt>
    <dgm:pt modelId="{20E732AF-D05A-4A3A-A259-6D5C0D6524AD}" type="sibTrans" cxnId="{4FEBF532-7E70-496E-9A32-A1EC79FC45D6}">
      <dgm:prSet/>
      <dgm:spPr/>
      <dgm:t>
        <a:bodyPr/>
        <a:lstStyle/>
        <a:p>
          <a:endParaRPr lang="en-US"/>
        </a:p>
      </dgm:t>
    </dgm:pt>
    <dgm:pt modelId="{16EEBA15-3270-425A-AB85-6B21C48286F9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D7EEFC7B-B699-4F76-9B36-290F0DCC0EE3}" type="parTrans" cxnId="{42A2BC8C-79AB-4B9D-956F-BE310ACC30B2}">
      <dgm:prSet/>
      <dgm:spPr/>
      <dgm:t>
        <a:bodyPr/>
        <a:lstStyle/>
        <a:p>
          <a:endParaRPr lang="en-US"/>
        </a:p>
      </dgm:t>
    </dgm:pt>
    <dgm:pt modelId="{19C3E20C-E311-4C7E-AB8E-29176D5012E5}" type="sibTrans" cxnId="{42A2BC8C-79AB-4B9D-956F-BE310ACC30B2}">
      <dgm:prSet/>
      <dgm:spPr/>
      <dgm:t>
        <a:bodyPr/>
        <a:lstStyle/>
        <a:p>
          <a:endParaRPr lang="en-US"/>
        </a:p>
      </dgm:t>
    </dgm:pt>
    <dgm:pt modelId="{FFF71D44-6527-40C7-82D0-B2B364B71F41}">
      <dgm:prSet phldrT="[Text]"/>
      <dgm:spPr/>
      <dgm:t>
        <a:bodyPr/>
        <a:lstStyle/>
        <a:p>
          <a:r>
            <a:rPr lang="en-US" dirty="0" smtClean="0"/>
            <a:t>Feature Union</a:t>
          </a:r>
          <a:endParaRPr lang="en-US" dirty="0"/>
        </a:p>
      </dgm:t>
    </dgm:pt>
    <dgm:pt modelId="{51A4E64B-234C-429B-8663-546276251BBD}" type="parTrans" cxnId="{90EF276F-C891-4EE5-971D-3E5869836296}">
      <dgm:prSet/>
      <dgm:spPr/>
      <dgm:t>
        <a:bodyPr/>
        <a:lstStyle/>
        <a:p>
          <a:endParaRPr lang="en-US"/>
        </a:p>
      </dgm:t>
    </dgm:pt>
    <dgm:pt modelId="{10099562-8EE7-4B65-89E6-EEFA8EBE7A7D}" type="sibTrans" cxnId="{90EF276F-C891-4EE5-971D-3E5869836296}">
      <dgm:prSet/>
      <dgm:spPr/>
      <dgm:t>
        <a:bodyPr/>
        <a:lstStyle/>
        <a:p>
          <a:endParaRPr lang="en-US"/>
        </a:p>
      </dgm:t>
    </dgm:pt>
    <dgm:pt modelId="{B3510A96-6029-41B8-861E-29AECAA16560}">
      <dgm:prSet phldrT="[Text]"/>
      <dgm:spPr/>
      <dgm:t>
        <a:bodyPr/>
        <a:lstStyle/>
        <a:p>
          <a:r>
            <a:rPr lang="en-US" dirty="0" smtClean="0"/>
            <a:t>Chaining estimators</a:t>
          </a:r>
          <a:endParaRPr lang="en-US" dirty="0"/>
        </a:p>
      </dgm:t>
    </dgm:pt>
    <dgm:pt modelId="{5A1F97D1-BFB1-41C4-8657-DAF0ECAD5AB0}" type="parTrans" cxnId="{C39A9345-B0FA-4B60-BCEA-39D8AF552DE1}">
      <dgm:prSet/>
      <dgm:spPr/>
      <dgm:t>
        <a:bodyPr/>
        <a:lstStyle/>
        <a:p>
          <a:endParaRPr lang="en-US"/>
        </a:p>
      </dgm:t>
    </dgm:pt>
    <dgm:pt modelId="{3731F7E7-D946-49A9-8DAA-F48E0021C23A}" type="sibTrans" cxnId="{C39A9345-B0FA-4B60-BCEA-39D8AF552DE1}">
      <dgm:prSet/>
      <dgm:spPr/>
      <dgm:t>
        <a:bodyPr/>
        <a:lstStyle/>
        <a:p>
          <a:endParaRPr lang="en-US"/>
        </a:p>
      </dgm:t>
    </dgm:pt>
    <dgm:pt modelId="{5D2179EC-62A2-48AE-A0A4-61D02195C091}">
      <dgm:prSet phldrT="[Text]"/>
      <dgm:spPr/>
      <dgm:t>
        <a:bodyPr/>
        <a:lstStyle/>
        <a:p>
          <a:r>
            <a:rPr lang="en-US" dirty="0" smtClean="0"/>
            <a:t>RBM</a:t>
          </a:r>
          <a:endParaRPr lang="en-US" dirty="0"/>
        </a:p>
      </dgm:t>
    </dgm:pt>
    <dgm:pt modelId="{534192E0-7E94-4E02-AF94-CB16D8325BDC}" type="parTrans" cxnId="{CD1C201F-A5A3-4D45-808F-0515B4EF2568}">
      <dgm:prSet/>
      <dgm:spPr/>
      <dgm:t>
        <a:bodyPr/>
        <a:lstStyle/>
        <a:p>
          <a:endParaRPr lang="en-US"/>
        </a:p>
      </dgm:t>
    </dgm:pt>
    <dgm:pt modelId="{657437D0-9A2C-475D-B7F8-3134D8EC6ADB}" type="sibTrans" cxnId="{CD1C201F-A5A3-4D45-808F-0515B4EF2568}">
      <dgm:prSet/>
      <dgm:spPr/>
      <dgm:t>
        <a:bodyPr/>
        <a:lstStyle/>
        <a:p>
          <a:endParaRPr lang="en-US"/>
        </a:p>
      </dgm:t>
    </dgm:pt>
    <dgm:pt modelId="{5AF81F0B-4EAB-4397-BF94-F15A92092755}">
      <dgm:prSet phldrT="[Text]"/>
      <dgm:spPr/>
      <dgm:t>
        <a:bodyPr/>
        <a:lstStyle/>
        <a:p>
          <a:r>
            <a:rPr lang="en-US" dirty="0" smtClean="0"/>
            <a:t>Parallel framework</a:t>
          </a:r>
          <a:endParaRPr lang="en-US" dirty="0"/>
        </a:p>
      </dgm:t>
    </dgm:pt>
    <dgm:pt modelId="{669B9227-4F2F-45D7-9663-AE96E93228A8}" type="parTrans" cxnId="{1392D81F-614E-4775-9283-5D8F9B237247}">
      <dgm:prSet/>
      <dgm:spPr/>
      <dgm:t>
        <a:bodyPr/>
        <a:lstStyle/>
        <a:p>
          <a:endParaRPr lang="en-US"/>
        </a:p>
      </dgm:t>
    </dgm:pt>
    <dgm:pt modelId="{512C753F-DD44-41E4-83D5-95DEC8552C09}" type="sibTrans" cxnId="{1392D81F-614E-4775-9283-5D8F9B237247}">
      <dgm:prSet/>
      <dgm:spPr/>
      <dgm:t>
        <a:bodyPr/>
        <a:lstStyle/>
        <a:p>
          <a:endParaRPr lang="en-US"/>
        </a:p>
      </dgm:t>
    </dgm:pt>
    <dgm:pt modelId="{561F3501-5727-4E48-B408-7FDF125CE26E}">
      <dgm:prSet phldrT="[Text]"/>
      <dgm:spPr/>
      <dgm:t>
        <a:bodyPr/>
        <a:lstStyle/>
        <a:p>
          <a:r>
            <a:rPr lang="en-US" dirty="0" smtClean="0"/>
            <a:t>Exploit multi cores on CPU and GPU to train models in parallel</a:t>
          </a:r>
          <a:endParaRPr lang="en-US" dirty="0"/>
        </a:p>
      </dgm:t>
    </dgm:pt>
    <dgm:pt modelId="{DBC5FFD7-5860-4ABE-B6E6-37A43D5805A6}" type="parTrans" cxnId="{52350306-4D50-4E9D-8642-05E8232E0ADB}">
      <dgm:prSet/>
      <dgm:spPr/>
      <dgm:t>
        <a:bodyPr/>
        <a:lstStyle/>
        <a:p>
          <a:endParaRPr lang="en-US"/>
        </a:p>
      </dgm:t>
    </dgm:pt>
    <dgm:pt modelId="{1F663B96-1758-48AD-8DFA-D82E81D8A600}" type="sibTrans" cxnId="{52350306-4D50-4E9D-8642-05E8232E0ADB}">
      <dgm:prSet/>
      <dgm:spPr/>
      <dgm:t>
        <a:bodyPr/>
        <a:lstStyle/>
        <a:p>
          <a:endParaRPr lang="en-US"/>
        </a:p>
      </dgm:t>
    </dgm:pt>
    <dgm:pt modelId="{322B145B-EFA5-4E88-A326-DAEB37DCE299}" type="pres">
      <dgm:prSet presAssocID="{7E9F282B-9C25-48A9-8379-19195CBE36F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C6B0C-3444-4CA7-B342-2FDF54901925}" type="pres">
      <dgm:prSet presAssocID="{9063DB5A-A7A5-4E65-8C9B-97D964C8547A}" presName="parentLin" presStyleCnt="0"/>
      <dgm:spPr/>
    </dgm:pt>
    <dgm:pt modelId="{6F4A723F-B616-46D7-A73C-F5FF71D433FE}" type="pres">
      <dgm:prSet presAssocID="{9063DB5A-A7A5-4E65-8C9B-97D964C8547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81C083D-06F8-4193-B664-ABEB5EBD50C3}" type="pres">
      <dgm:prSet presAssocID="{9063DB5A-A7A5-4E65-8C9B-97D964C8547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4CFF9-1629-44F7-8213-9FF49CE680CD}" type="pres">
      <dgm:prSet presAssocID="{9063DB5A-A7A5-4E65-8C9B-97D964C8547A}" presName="negativeSpace" presStyleCnt="0"/>
      <dgm:spPr/>
    </dgm:pt>
    <dgm:pt modelId="{FB67AF51-2639-42C3-BEA8-D19A2F653ED6}" type="pres">
      <dgm:prSet presAssocID="{9063DB5A-A7A5-4E65-8C9B-97D964C8547A}" presName="childText" presStyleLbl="conFgAcc1" presStyleIdx="0" presStyleCnt="4">
        <dgm:presLayoutVars>
          <dgm:bulletEnabled val="1"/>
        </dgm:presLayoutVars>
      </dgm:prSet>
      <dgm:spPr/>
    </dgm:pt>
    <dgm:pt modelId="{20E86EDD-3996-405B-9CCF-BDE6A6C96D55}" type="pres">
      <dgm:prSet presAssocID="{2CD9BC73-D641-4EAA-99CF-31534DE43C4B}" presName="spaceBetweenRectangles" presStyleCnt="0"/>
      <dgm:spPr/>
    </dgm:pt>
    <dgm:pt modelId="{55310107-75CE-4147-8536-F38287A5CB0D}" type="pres">
      <dgm:prSet presAssocID="{A39A4A97-4BE0-496F-BECD-633F3EF2DF78}" presName="parentLin" presStyleCnt="0"/>
      <dgm:spPr/>
    </dgm:pt>
    <dgm:pt modelId="{EE0A92CF-BF0A-4680-9A35-94436092BF1D}" type="pres">
      <dgm:prSet presAssocID="{A39A4A97-4BE0-496F-BECD-633F3EF2DF7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AA74768-0CEA-49C2-A564-C147169CD259}" type="pres">
      <dgm:prSet presAssocID="{A39A4A97-4BE0-496F-BECD-633F3EF2DF7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3970A-4997-4009-ADD7-6BEB491139E5}" type="pres">
      <dgm:prSet presAssocID="{A39A4A97-4BE0-496F-BECD-633F3EF2DF78}" presName="negativeSpace" presStyleCnt="0"/>
      <dgm:spPr/>
    </dgm:pt>
    <dgm:pt modelId="{3609DC40-110D-4CB5-BFDA-1C75CB932CD6}" type="pres">
      <dgm:prSet presAssocID="{A39A4A97-4BE0-496F-BECD-633F3EF2DF7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9B1FC-B6FD-4EE8-AB06-B943C5E0F538}" type="pres">
      <dgm:prSet presAssocID="{20E732AF-D05A-4A3A-A259-6D5C0D6524AD}" presName="spaceBetweenRectangles" presStyleCnt="0"/>
      <dgm:spPr/>
    </dgm:pt>
    <dgm:pt modelId="{D18F7041-A7D9-468A-AC03-0C214F9078E7}" type="pres">
      <dgm:prSet presAssocID="{16EEBA15-3270-425A-AB85-6B21C48286F9}" presName="parentLin" presStyleCnt="0"/>
      <dgm:spPr/>
    </dgm:pt>
    <dgm:pt modelId="{A678EAF2-387E-44F1-8EA6-46703A83B170}" type="pres">
      <dgm:prSet presAssocID="{16EEBA15-3270-425A-AB85-6B21C48286F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25B1DCC-449F-442B-95BF-85EA1EB31343}" type="pres">
      <dgm:prSet presAssocID="{16EEBA15-3270-425A-AB85-6B21C48286F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ABA08-31D1-47FD-B1FC-26951FABF641}" type="pres">
      <dgm:prSet presAssocID="{16EEBA15-3270-425A-AB85-6B21C48286F9}" presName="negativeSpace" presStyleCnt="0"/>
      <dgm:spPr/>
    </dgm:pt>
    <dgm:pt modelId="{5C289679-AD53-4B00-B113-D82C675E68A3}" type="pres">
      <dgm:prSet presAssocID="{16EEBA15-3270-425A-AB85-6B21C48286F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76394-8F7C-44DF-8FD9-6ABB9DC41294}" type="pres">
      <dgm:prSet presAssocID="{19C3E20C-E311-4C7E-AB8E-29176D5012E5}" presName="spaceBetweenRectangles" presStyleCnt="0"/>
      <dgm:spPr/>
    </dgm:pt>
    <dgm:pt modelId="{A393851C-A2D1-4D76-ADC2-C4B7A63C7621}" type="pres">
      <dgm:prSet presAssocID="{5AF81F0B-4EAB-4397-BF94-F15A92092755}" presName="parentLin" presStyleCnt="0"/>
      <dgm:spPr/>
    </dgm:pt>
    <dgm:pt modelId="{7181B200-B2C7-4F74-AA80-CB37C1563B2D}" type="pres">
      <dgm:prSet presAssocID="{5AF81F0B-4EAB-4397-BF94-F15A9209275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49433FE-37F3-49BA-96ED-0AF41E33251A}" type="pres">
      <dgm:prSet presAssocID="{5AF81F0B-4EAB-4397-BF94-F15A9209275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62E3B-D996-49E7-846E-B8444659B52A}" type="pres">
      <dgm:prSet presAssocID="{5AF81F0B-4EAB-4397-BF94-F15A92092755}" presName="negativeSpace" presStyleCnt="0"/>
      <dgm:spPr/>
    </dgm:pt>
    <dgm:pt modelId="{E2BEB115-B3FC-446B-8581-1C89B8D59BEA}" type="pres">
      <dgm:prSet presAssocID="{5AF81F0B-4EAB-4397-BF94-F15A9209275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1EF207-CD0D-49E6-A415-959A1EDE4599}" type="presOf" srcId="{7E9F282B-9C25-48A9-8379-19195CBE36F4}" destId="{322B145B-EFA5-4E88-A326-DAEB37DCE299}" srcOrd="0" destOrd="0" presId="urn:microsoft.com/office/officeart/2005/8/layout/list1"/>
    <dgm:cxn modelId="{90EF276F-C891-4EE5-971D-3E5869836296}" srcId="{A39A4A97-4BE0-496F-BECD-633F3EF2DF78}" destId="{FFF71D44-6527-40C7-82D0-B2B364B71F41}" srcOrd="0" destOrd="0" parTransId="{51A4E64B-234C-429B-8663-546276251BBD}" sibTransId="{10099562-8EE7-4B65-89E6-EEFA8EBE7A7D}"/>
    <dgm:cxn modelId="{72EE8F8E-C1C4-403A-83CB-912196173D5C}" type="presOf" srcId="{9063DB5A-A7A5-4E65-8C9B-97D964C8547A}" destId="{6F4A723F-B616-46D7-A73C-F5FF71D433FE}" srcOrd="0" destOrd="0" presId="urn:microsoft.com/office/officeart/2005/8/layout/list1"/>
    <dgm:cxn modelId="{ECD2A6EF-EF63-4BA8-AA69-F2AC66761723}" type="presOf" srcId="{5AF81F0B-4EAB-4397-BF94-F15A92092755}" destId="{7181B200-B2C7-4F74-AA80-CB37C1563B2D}" srcOrd="0" destOrd="0" presId="urn:microsoft.com/office/officeart/2005/8/layout/list1"/>
    <dgm:cxn modelId="{5091B62F-D2B9-4C1E-A06D-C1E28B5F7F6F}" type="presOf" srcId="{16EEBA15-3270-425A-AB85-6B21C48286F9}" destId="{A678EAF2-387E-44F1-8EA6-46703A83B170}" srcOrd="0" destOrd="0" presId="urn:microsoft.com/office/officeart/2005/8/layout/list1"/>
    <dgm:cxn modelId="{CD1C201F-A5A3-4D45-808F-0515B4EF2568}" srcId="{16EEBA15-3270-425A-AB85-6B21C48286F9}" destId="{5D2179EC-62A2-48AE-A0A4-61D02195C091}" srcOrd="0" destOrd="0" parTransId="{534192E0-7E94-4E02-AF94-CB16D8325BDC}" sibTransId="{657437D0-9A2C-475D-B7F8-3134D8EC6ADB}"/>
    <dgm:cxn modelId="{8B6DEEA3-88CA-4307-8000-DE6EC005CFAC}" type="presOf" srcId="{FFF71D44-6527-40C7-82D0-B2B364B71F41}" destId="{3609DC40-110D-4CB5-BFDA-1C75CB932CD6}" srcOrd="0" destOrd="0" presId="urn:microsoft.com/office/officeart/2005/8/layout/list1"/>
    <dgm:cxn modelId="{225459FF-393E-4251-8C9D-F7196A0C5D3C}" srcId="{7E9F282B-9C25-48A9-8379-19195CBE36F4}" destId="{9063DB5A-A7A5-4E65-8C9B-97D964C8547A}" srcOrd="0" destOrd="0" parTransId="{CB65701D-A8ED-489F-A287-5FCB1D2733A4}" sibTransId="{2CD9BC73-D641-4EAA-99CF-31534DE43C4B}"/>
    <dgm:cxn modelId="{4295E5EB-F726-4AC7-AF31-4CAB9C15B0E8}" type="presOf" srcId="{5AF81F0B-4EAB-4397-BF94-F15A92092755}" destId="{C49433FE-37F3-49BA-96ED-0AF41E33251A}" srcOrd="1" destOrd="0" presId="urn:microsoft.com/office/officeart/2005/8/layout/list1"/>
    <dgm:cxn modelId="{77ECF186-3595-45EF-AC78-1101A0DC936A}" type="presOf" srcId="{561F3501-5727-4E48-B408-7FDF125CE26E}" destId="{E2BEB115-B3FC-446B-8581-1C89B8D59BEA}" srcOrd="0" destOrd="0" presId="urn:microsoft.com/office/officeart/2005/8/layout/list1"/>
    <dgm:cxn modelId="{42A2BC8C-79AB-4B9D-956F-BE310ACC30B2}" srcId="{7E9F282B-9C25-48A9-8379-19195CBE36F4}" destId="{16EEBA15-3270-425A-AB85-6B21C48286F9}" srcOrd="2" destOrd="0" parTransId="{D7EEFC7B-B699-4F76-9B36-290F0DCC0EE3}" sibTransId="{19C3E20C-E311-4C7E-AB8E-29176D5012E5}"/>
    <dgm:cxn modelId="{F959D589-4BD7-43BA-A715-49823CCA01DE}" type="presOf" srcId="{B3510A96-6029-41B8-861E-29AECAA16560}" destId="{3609DC40-110D-4CB5-BFDA-1C75CB932CD6}" srcOrd="0" destOrd="1" presId="urn:microsoft.com/office/officeart/2005/8/layout/list1"/>
    <dgm:cxn modelId="{C39A9345-B0FA-4B60-BCEA-39D8AF552DE1}" srcId="{A39A4A97-4BE0-496F-BECD-633F3EF2DF78}" destId="{B3510A96-6029-41B8-861E-29AECAA16560}" srcOrd="1" destOrd="0" parTransId="{5A1F97D1-BFB1-41C4-8657-DAF0ECAD5AB0}" sibTransId="{3731F7E7-D946-49A9-8DAA-F48E0021C23A}"/>
    <dgm:cxn modelId="{1392D81F-614E-4775-9283-5D8F9B237247}" srcId="{7E9F282B-9C25-48A9-8379-19195CBE36F4}" destId="{5AF81F0B-4EAB-4397-BF94-F15A92092755}" srcOrd="3" destOrd="0" parTransId="{669B9227-4F2F-45D7-9663-AE96E93228A8}" sibTransId="{512C753F-DD44-41E4-83D5-95DEC8552C09}"/>
    <dgm:cxn modelId="{52350306-4D50-4E9D-8642-05E8232E0ADB}" srcId="{5AF81F0B-4EAB-4397-BF94-F15A92092755}" destId="{561F3501-5727-4E48-B408-7FDF125CE26E}" srcOrd="0" destOrd="0" parTransId="{DBC5FFD7-5860-4ABE-B6E6-37A43D5805A6}" sibTransId="{1F663B96-1758-48AD-8DFA-D82E81D8A600}"/>
    <dgm:cxn modelId="{F1F9FD6E-38E8-4956-895D-30135CB08A94}" type="presOf" srcId="{A39A4A97-4BE0-496F-BECD-633F3EF2DF78}" destId="{AAA74768-0CEA-49C2-A564-C147169CD259}" srcOrd="1" destOrd="0" presId="urn:microsoft.com/office/officeart/2005/8/layout/list1"/>
    <dgm:cxn modelId="{4D019C65-2046-41E6-91B8-C35571B5D7FF}" type="presOf" srcId="{5D2179EC-62A2-48AE-A0A4-61D02195C091}" destId="{5C289679-AD53-4B00-B113-D82C675E68A3}" srcOrd="0" destOrd="0" presId="urn:microsoft.com/office/officeart/2005/8/layout/list1"/>
    <dgm:cxn modelId="{BA48CB23-3EAE-4FD2-BB7D-2EAC8930A2C7}" type="presOf" srcId="{16EEBA15-3270-425A-AB85-6B21C48286F9}" destId="{F25B1DCC-449F-442B-95BF-85EA1EB31343}" srcOrd="1" destOrd="0" presId="urn:microsoft.com/office/officeart/2005/8/layout/list1"/>
    <dgm:cxn modelId="{3A0AED1F-8C4B-43E5-A46B-FCA763071D25}" type="presOf" srcId="{9063DB5A-A7A5-4E65-8C9B-97D964C8547A}" destId="{C81C083D-06F8-4193-B664-ABEB5EBD50C3}" srcOrd="1" destOrd="0" presId="urn:microsoft.com/office/officeart/2005/8/layout/list1"/>
    <dgm:cxn modelId="{4FEBF532-7E70-496E-9A32-A1EC79FC45D6}" srcId="{7E9F282B-9C25-48A9-8379-19195CBE36F4}" destId="{A39A4A97-4BE0-496F-BECD-633F3EF2DF78}" srcOrd="1" destOrd="0" parTransId="{FBF447DF-8735-457F-BBB7-82528850EA3A}" sibTransId="{20E732AF-D05A-4A3A-A259-6D5C0D6524AD}"/>
    <dgm:cxn modelId="{F09E3D34-0A0A-4721-B9AD-8E05EAE1796B}" type="presOf" srcId="{A39A4A97-4BE0-496F-BECD-633F3EF2DF78}" destId="{EE0A92CF-BF0A-4680-9A35-94436092BF1D}" srcOrd="0" destOrd="0" presId="urn:microsoft.com/office/officeart/2005/8/layout/list1"/>
    <dgm:cxn modelId="{40E4BEA7-B593-4270-B304-A17A33FED394}" type="presParOf" srcId="{322B145B-EFA5-4E88-A326-DAEB37DCE299}" destId="{5DAC6B0C-3444-4CA7-B342-2FDF54901925}" srcOrd="0" destOrd="0" presId="urn:microsoft.com/office/officeart/2005/8/layout/list1"/>
    <dgm:cxn modelId="{D5640854-12AA-44B5-A1DA-67F9DFD469BF}" type="presParOf" srcId="{5DAC6B0C-3444-4CA7-B342-2FDF54901925}" destId="{6F4A723F-B616-46D7-A73C-F5FF71D433FE}" srcOrd="0" destOrd="0" presId="urn:microsoft.com/office/officeart/2005/8/layout/list1"/>
    <dgm:cxn modelId="{7E7E8572-0873-41F9-B4F1-51286121EB9D}" type="presParOf" srcId="{5DAC6B0C-3444-4CA7-B342-2FDF54901925}" destId="{C81C083D-06F8-4193-B664-ABEB5EBD50C3}" srcOrd="1" destOrd="0" presId="urn:microsoft.com/office/officeart/2005/8/layout/list1"/>
    <dgm:cxn modelId="{593A2188-3412-4A5A-AB9C-B1C5DF015A69}" type="presParOf" srcId="{322B145B-EFA5-4E88-A326-DAEB37DCE299}" destId="{E114CFF9-1629-44F7-8213-9FF49CE680CD}" srcOrd="1" destOrd="0" presId="urn:microsoft.com/office/officeart/2005/8/layout/list1"/>
    <dgm:cxn modelId="{A2570ECC-D431-4BDB-A4C8-F231495B9DB8}" type="presParOf" srcId="{322B145B-EFA5-4E88-A326-DAEB37DCE299}" destId="{FB67AF51-2639-42C3-BEA8-D19A2F653ED6}" srcOrd="2" destOrd="0" presId="urn:microsoft.com/office/officeart/2005/8/layout/list1"/>
    <dgm:cxn modelId="{E0BF39BE-4DFC-4774-B6BD-5D3B94026861}" type="presParOf" srcId="{322B145B-EFA5-4E88-A326-DAEB37DCE299}" destId="{20E86EDD-3996-405B-9CCF-BDE6A6C96D55}" srcOrd="3" destOrd="0" presId="urn:microsoft.com/office/officeart/2005/8/layout/list1"/>
    <dgm:cxn modelId="{82D6E7B6-091D-4873-8B16-B9F4FD4ED70B}" type="presParOf" srcId="{322B145B-EFA5-4E88-A326-DAEB37DCE299}" destId="{55310107-75CE-4147-8536-F38287A5CB0D}" srcOrd="4" destOrd="0" presId="urn:microsoft.com/office/officeart/2005/8/layout/list1"/>
    <dgm:cxn modelId="{19515935-07FF-4F06-9D91-01CC13DC5216}" type="presParOf" srcId="{55310107-75CE-4147-8536-F38287A5CB0D}" destId="{EE0A92CF-BF0A-4680-9A35-94436092BF1D}" srcOrd="0" destOrd="0" presId="urn:microsoft.com/office/officeart/2005/8/layout/list1"/>
    <dgm:cxn modelId="{83C214F3-26AF-4596-8B40-8830C573B619}" type="presParOf" srcId="{55310107-75CE-4147-8536-F38287A5CB0D}" destId="{AAA74768-0CEA-49C2-A564-C147169CD259}" srcOrd="1" destOrd="0" presId="urn:microsoft.com/office/officeart/2005/8/layout/list1"/>
    <dgm:cxn modelId="{71B2B243-D9C0-4D11-886E-0081C9A30ED6}" type="presParOf" srcId="{322B145B-EFA5-4E88-A326-DAEB37DCE299}" destId="{6383970A-4997-4009-ADD7-6BEB491139E5}" srcOrd="5" destOrd="0" presId="urn:microsoft.com/office/officeart/2005/8/layout/list1"/>
    <dgm:cxn modelId="{469C280E-28B2-4537-9805-4DD4F3519699}" type="presParOf" srcId="{322B145B-EFA5-4E88-A326-DAEB37DCE299}" destId="{3609DC40-110D-4CB5-BFDA-1C75CB932CD6}" srcOrd="6" destOrd="0" presId="urn:microsoft.com/office/officeart/2005/8/layout/list1"/>
    <dgm:cxn modelId="{9AF6FD9B-8C71-4CCE-8404-3B9CDF3ACA7D}" type="presParOf" srcId="{322B145B-EFA5-4E88-A326-DAEB37DCE299}" destId="{C4B9B1FC-B6FD-4EE8-AB06-B943C5E0F538}" srcOrd="7" destOrd="0" presId="urn:microsoft.com/office/officeart/2005/8/layout/list1"/>
    <dgm:cxn modelId="{925DBDEF-4738-4ADC-8569-752CBBD19AD2}" type="presParOf" srcId="{322B145B-EFA5-4E88-A326-DAEB37DCE299}" destId="{D18F7041-A7D9-468A-AC03-0C214F9078E7}" srcOrd="8" destOrd="0" presId="urn:microsoft.com/office/officeart/2005/8/layout/list1"/>
    <dgm:cxn modelId="{606C4703-E1FF-418B-9395-3073907F3B88}" type="presParOf" srcId="{D18F7041-A7D9-468A-AC03-0C214F9078E7}" destId="{A678EAF2-387E-44F1-8EA6-46703A83B170}" srcOrd="0" destOrd="0" presId="urn:microsoft.com/office/officeart/2005/8/layout/list1"/>
    <dgm:cxn modelId="{DD14FD8C-DF44-4EE9-8FA3-A3D19FD8638B}" type="presParOf" srcId="{D18F7041-A7D9-468A-AC03-0C214F9078E7}" destId="{F25B1DCC-449F-442B-95BF-85EA1EB31343}" srcOrd="1" destOrd="0" presId="urn:microsoft.com/office/officeart/2005/8/layout/list1"/>
    <dgm:cxn modelId="{730FB229-87E6-40EF-8903-CFCB1D8398B9}" type="presParOf" srcId="{322B145B-EFA5-4E88-A326-DAEB37DCE299}" destId="{48EABA08-31D1-47FD-B1FC-26951FABF641}" srcOrd="9" destOrd="0" presId="urn:microsoft.com/office/officeart/2005/8/layout/list1"/>
    <dgm:cxn modelId="{AB2C5EBE-2C60-4337-B2EE-EB7E8FB36406}" type="presParOf" srcId="{322B145B-EFA5-4E88-A326-DAEB37DCE299}" destId="{5C289679-AD53-4B00-B113-D82C675E68A3}" srcOrd="10" destOrd="0" presId="urn:microsoft.com/office/officeart/2005/8/layout/list1"/>
    <dgm:cxn modelId="{9061A53B-F866-483C-89B1-8B6D03679849}" type="presParOf" srcId="{322B145B-EFA5-4E88-A326-DAEB37DCE299}" destId="{AD876394-8F7C-44DF-8FD9-6ABB9DC41294}" srcOrd="11" destOrd="0" presId="urn:microsoft.com/office/officeart/2005/8/layout/list1"/>
    <dgm:cxn modelId="{C5B936CD-7C67-46B0-A17C-45608B8E1B62}" type="presParOf" srcId="{322B145B-EFA5-4E88-A326-DAEB37DCE299}" destId="{A393851C-A2D1-4D76-ADC2-C4B7A63C7621}" srcOrd="12" destOrd="0" presId="urn:microsoft.com/office/officeart/2005/8/layout/list1"/>
    <dgm:cxn modelId="{E5C562BA-95A9-49C9-851B-21203D1B3EB1}" type="presParOf" srcId="{A393851C-A2D1-4D76-ADC2-C4B7A63C7621}" destId="{7181B200-B2C7-4F74-AA80-CB37C1563B2D}" srcOrd="0" destOrd="0" presId="urn:microsoft.com/office/officeart/2005/8/layout/list1"/>
    <dgm:cxn modelId="{F128BAB0-22CA-45B1-8C11-451A917459F1}" type="presParOf" srcId="{A393851C-A2D1-4D76-ADC2-C4B7A63C7621}" destId="{C49433FE-37F3-49BA-96ED-0AF41E33251A}" srcOrd="1" destOrd="0" presId="urn:microsoft.com/office/officeart/2005/8/layout/list1"/>
    <dgm:cxn modelId="{70074253-183F-455E-8321-D023DEE18C35}" type="presParOf" srcId="{322B145B-EFA5-4E88-A326-DAEB37DCE299}" destId="{07E62E3B-D996-49E7-846E-B8444659B52A}" srcOrd="13" destOrd="0" presId="urn:microsoft.com/office/officeart/2005/8/layout/list1"/>
    <dgm:cxn modelId="{4AF15B63-1718-43FD-8442-D2F821362692}" type="presParOf" srcId="{322B145B-EFA5-4E88-A326-DAEB37DCE299}" destId="{E2BEB115-B3FC-446B-8581-1C89B8D59B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Discussion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37B641BE-AFDB-406B-B128-ACB6C4CF6905}" type="presOf" srcId="{9B4BB905-C827-4739-B9A5-21D998BC1493}" destId="{1331B1DD-1588-43F0-908D-8CE711E630CA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9CBD088B-CEF4-4048-B681-E13D9DD73410}" type="presOf" srcId="{387B2709-B59D-4CB4-8884-2C2B7649E101}" destId="{F62D5919-52CC-4A7F-8FE8-8A96000196F3}" srcOrd="0" destOrd="0" presId="urn:microsoft.com/office/officeart/2008/layout/AlternatingPictureBlocks"/>
    <dgm:cxn modelId="{77B93FDB-C78D-443D-9D59-497B80D52025}" type="presParOf" srcId="{F62D5919-52CC-4A7F-8FE8-8A96000196F3}" destId="{F902DEC0-B187-4BBD-916D-DD1A2CCCC280}" srcOrd="0" destOrd="0" presId="urn:microsoft.com/office/officeart/2008/layout/AlternatingPictureBlocks"/>
    <dgm:cxn modelId="{89836E9A-2F63-4635-8556-D72C9ADF36B5}" type="presParOf" srcId="{F902DEC0-B187-4BBD-916D-DD1A2CCCC280}" destId="{1331B1DD-1588-43F0-908D-8CE711E630CA}" srcOrd="0" destOrd="0" presId="urn:microsoft.com/office/officeart/2008/layout/AlternatingPictureBlocks"/>
    <dgm:cxn modelId="{60FB1CA1-82F1-4179-8CAF-FC0150D5C6DB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Discussion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FF1712CD-3975-4A15-887F-5CF92BE5CF29}" type="presOf" srcId="{9B4BB905-C827-4739-B9A5-21D998BC1493}" destId="{1331B1DD-1588-43F0-908D-8CE711E630CA}" srcOrd="0" destOrd="0" presId="urn:microsoft.com/office/officeart/2008/layout/AlternatingPictureBlocks"/>
    <dgm:cxn modelId="{3BCDD5B7-D07A-4159-8692-54B3015AC6E1}" type="presOf" srcId="{387B2709-B59D-4CB4-8884-2C2B7649E101}" destId="{F62D5919-52CC-4A7F-8FE8-8A96000196F3}" srcOrd="0" destOrd="0" presId="urn:microsoft.com/office/officeart/2008/layout/AlternatingPictureBlocks"/>
    <dgm:cxn modelId="{531DB952-B165-4333-8882-3A04540BBFAE}" type="presParOf" srcId="{F62D5919-52CC-4A7F-8FE8-8A96000196F3}" destId="{F902DEC0-B187-4BBD-916D-DD1A2CCCC280}" srcOrd="0" destOrd="0" presId="urn:microsoft.com/office/officeart/2008/layout/AlternatingPictureBlocks"/>
    <dgm:cxn modelId="{D75F8851-55C1-43C6-A9C8-F6E479B6307F}" type="presParOf" srcId="{F902DEC0-B187-4BBD-916D-DD1A2CCCC280}" destId="{1331B1DD-1588-43F0-908D-8CE711E630CA}" srcOrd="0" destOrd="0" presId="urn:microsoft.com/office/officeart/2008/layout/AlternatingPictureBlocks"/>
    <dgm:cxn modelId="{D7C34C77-0FD3-4FF7-B2E4-A58CF5213276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Introduction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5953F9AB-37EF-4182-A384-673793E2B455}" type="presOf" srcId="{9B4BB905-C827-4739-B9A5-21D998BC1493}" destId="{1331B1DD-1588-43F0-908D-8CE711E630CA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7EF2C09F-57B3-402D-82EB-1B10EB89D22C}" type="presOf" srcId="{387B2709-B59D-4CB4-8884-2C2B7649E101}" destId="{F62D5919-52CC-4A7F-8FE8-8A96000196F3}" srcOrd="0" destOrd="0" presId="urn:microsoft.com/office/officeart/2008/layout/AlternatingPictureBlocks"/>
    <dgm:cxn modelId="{CF917D7C-367D-4EF0-BC94-9A339A61209D}" type="presParOf" srcId="{F62D5919-52CC-4A7F-8FE8-8A96000196F3}" destId="{F902DEC0-B187-4BBD-916D-DD1A2CCCC280}" srcOrd="0" destOrd="0" presId="urn:microsoft.com/office/officeart/2008/layout/AlternatingPictureBlocks"/>
    <dgm:cxn modelId="{45F519F0-416B-4EB9-8837-9BB6218C1060}" type="presParOf" srcId="{F902DEC0-B187-4BBD-916D-DD1A2CCCC280}" destId="{1331B1DD-1588-43F0-908D-8CE711E630CA}" srcOrd="0" destOrd="0" presId="urn:microsoft.com/office/officeart/2008/layout/AlternatingPictureBlocks"/>
    <dgm:cxn modelId="{581B10BE-483D-49F4-B300-616143672372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Introduction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A222095E-3A1C-4387-98BB-D802AC21BFCC}" type="presOf" srcId="{387B2709-B59D-4CB4-8884-2C2B7649E101}" destId="{F62D5919-52CC-4A7F-8FE8-8A96000196F3}" srcOrd="0" destOrd="0" presId="urn:microsoft.com/office/officeart/2008/layout/AlternatingPictureBlocks"/>
    <dgm:cxn modelId="{5DC99D25-AB35-44E0-A168-8870E7626193}" type="presOf" srcId="{9B4BB905-C827-4739-B9A5-21D998BC1493}" destId="{1331B1DD-1588-43F0-908D-8CE711E630CA}" srcOrd="0" destOrd="0" presId="urn:microsoft.com/office/officeart/2008/layout/AlternatingPictureBlocks"/>
    <dgm:cxn modelId="{A5D85417-1C52-4DF4-A0D8-4CACE827D827}" type="presParOf" srcId="{F62D5919-52CC-4A7F-8FE8-8A96000196F3}" destId="{F902DEC0-B187-4BBD-916D-DD1A2CCCC280}" srcOrd="0" destOrd="0" presId="urn:microsoft.com/office/officeart/2008/layout/AlternatingPictureBlocks"/>
    <dgm:cxn modelId="{64628F6D-5DF1-47CF-A560-1A70C710E3ED}" type="presParOf" srcId="{F902DEC0-B187-4BBD-916D-DD1A2CCCC280}" destId="{1331B1DD-1588-43F0-908D-8CE711E630CA}" srcOrd="0" destOrd="0" presId="urn:microsoft.com/office/officeart/2008/layout/AlternatingPictureBlocks"/>
    <dgm:cxn modelId="{1DCE37D7-2E7D-4EBC-8394-FCA90403A990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E8CE5C-CC9B-4A30-9205-E517AE6113F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AA5B21-C46D-488D-B641-A599AB365858}">
      <dgm:prSet phldrT="[Text]"/>
      <dgm:spPr/>
      <dgm:t>
        <a:bodyPr/>
        <a:lstStyle/>
        <a:p>
          <a:r>
            <a:rPr lang="en-US" dirty="0" smtClean="0"/>
            <a:t>Codebook based</a:t>
          </a:r>
          <a:endParaRPr lang="en-US" dirty="0"/>
        </a:p>
      </dgm:t>
    </dgm:pt>
    <dgm:pt modelId="{1203EF2D-8C96-4C7E-A14F-57F7A1FACAFA}" type="parTrans" cxnId="{F1664CB1-2DE2-44D5-9833-10547ADF97AB}">
      <dgm:prSet/>
      <dgm:spPr/>
      <dgm:t>
        <a:bodyPr/>
        <a:lstStyle/>
        <a:p>
          <a:endParaRPr lang="en-US"/>
        </a:p>
      </dgm:t>
    </dgm:pt>
    <dgm:pt modelId="{E72C393F-0501-4661-8F04-858FA0DCA26D}" type="sibTrans" cxnId="{F1664CB1-2DE2-44D5-9833-10547ADF97AB}">
      <dgm:prSet/>
      <dgm:spPr/>
      <dgm:t>
        <a:bodyPr/>
        <a:lstStyle/>
        <a:p>
          <a:endParaRPr lang="en-US"/>
        </a:p>
      </dgm:t>
    </dgm:pt>
    <dgm:pt modelId="{56B76895-B18A-459C-95A0-C1A01E40689C}">
      <dgm:prSet phldrT="[Text]"/>
      <dgm:spPr/>
      <dgm:t>
        <a:bodyPr/>
        <a:lstStyle/>
        <a:p>
          <a:r>
            <a:rPr lang="en-US" dirty="0" smtClean="0"/>
            <a:t>Based on graphemes</a:t>
          </a:r>
          <a:endParaRPr lang="en-US" dirty="0"/>
        </a:p>
      </dgm:t>
    </dgm:pt>
    <dgm:pt modelId="{911E7299-DE91-4B1A-8274-6177609CFCD3}" type="parTrans" cxnId="{F53BEC2A-AABA-467C-9C53-5A5B45330FC6}">
      <dgm:prSet/>
      <dgm:spPr/>
      <dgm:t>
        <a:bodyPr/>
        <a:lstStyle/>
        <a:p>
          <a:endParaRPr lang="en-US"/>
        </a:p>
      </dgm:t>
    </dgm:pt>
    <dgm:pt modelId="{8B2DE820-664A-42FC-BFD9-923E49D9A9E2}" type="sibTrans" cxnId="{F53BEC2A-AABA-467C-9C53-5A5B45330FC6}">
      <dgm:prSet/>
      <dgm:spPr/>
      <dgm:t>
        <a:bodyPr/>
        <a:lstStyle/>
        <a:p>
          <a:endParaRPr lang="en-US"/>
        </a:p>
      </dgm:t>
    </dgm:pt>
    <dgm:pt modelId="{D76AC1EA-02AF-4A82-A892-AD5D352A066C}">
      <dgm:prSet phldrT="[Text]"/>
      <dgm:spPr/>
      <dgm:t>
        <a:bodyPr/>
        <a:lstStyle/>
        <a:p>
          <a:r>
            <a:rPr lang="en-US" dirty="0" smtClean="0"/>
            <a:t>Methods differ based on segmentation techniques</a:t>
          </a:r>
          <a:endParaRPr lang="en-US" dirty="0"/>
        </a:p>
      </dgm:t>
    </dgm:pt>
    <dgm:pt modelId="{32185377-CE11-4973-B1CB-0F9CF2D9CFA5}" type="parTrans" cxnId="{4344AA5C-5CB7-4A6B-82B3-7696CA3FC8A0}">
      <dgm:prSet/>
      <dgm:spPr/>
      <dgm:t>
        <a:bodyPr/>
        <a:lstStyle/>
        <a:p>
          <a:endParaRPr lang="en-US"/>
        </a:p>
      </dgm:t>
    </dgm:pt>
    <dgm:pt modelId="{18ECA6B0-06C4-4884-9045-B19115B82F54}" type="sibTrans" cxnId="{4344AA5C-5CB7-4A6B-82B3-7696CA3FC8A0}">
      <dgm:prSet/>
      <dgm:spPr/>
      <dgm:t>
        <a:bodyPr/>
        <a:lstStyle/>
        <a:p>
          <a:endParaRPr lang="en-US"/>
        </a:p>
      </dgm:t>
    </dgm:pt>
    <dgm:pt modelId="{BBCFFB88-D2A6-449F-BEF8-74E0DFBF7104}">
      <dgm:prSet phldrT="[Text]"/>
      <dgm:spPr/>
      <dgm:t>
        <a:bodyPr/>
        <a:lstStyle/>
        <a:p>
          <a:r>
            <a:rPr lang="en-US" dirty="0" smtClean="0"/>
            <a:t>Feature based</a:t>
          </a:r>
          <a:endParaRPr lang="en-US" dirty="0"/>
        </a:p>
      </dgm:t>
    </dgm:pt>
    <dgm:pt modelId="{001D60D5-D3E1-4F2F-9EFC-A4B6425E54B2}" type="parTrans" cxnId="{E8779321-3D5E-482A-8955-710EFA7EACAE}">
      <dgm:prSet/>
      <dgm:spPr/>
      <dgm:t>
        <a:bodyPr/>
        <a:lstStyle/>
        <a:p>
          <a:endParaRPr lang="en-US"/>
        </a:p>
      </dgm:t>
    </dgm:pt>
    <dgm:pt modelId="{CE796209-24C6-4EAA-875D-DD011BB8531A}" type="sibTrans" cxnId="{E8779321-3D5E-482A-8955-710EFA7EACAE}">
      <dgm:prSet/>
      <dgm:spPr/>
      <dgm:t>
        <a:bodyPr/>
        <a:lstStyle/>
        <a:p>
          <a:endParaRPr lang="en-US"/>
        </a:p>
      </dgm:t>
    </dgm:pt>
    <dgm:pt modelId="{692FE65C-BF27-4090-A210-1AF9DB0291E7}">
      <dgm:prSet phldrT="[Text]"/>
      <dgm:spPr/>
      <dgm:t>
        <a:bodyPr/>
        <a:lstStyle/>
        <a:p>
          <a:r>
            <a:rPr lang="en-US" dirty="0" smtClean="0"/>
            <a:t>Based on geometrical, structural and textural features</a:t>
          </a:r>
          <a:endParaRPr lang="en-US" dirty="0"/>
        </a:p>
      </dgm:t>
    </dgm:pt>
    <dgm:pt modelId="{90A09A1F-AE56-450A-84CA-EFB26BFCFA0B}" type="parTrans" cxnId="{31BF9235-F20E-441D-9424-C8C78E9AD893}">
      <dgm:prSet/>
      <dgm:spPr/>
      <dgm:t>
        <a:bodyPr/>
        <a:lstStyle/>
        <a:p>
          <a:endParaRPr lang="en-US"/>
        </a:p>
      </dgm:t>
    </dgm:pt>
    <dgm:pt modelId="{50220535-10D4-47F8-9A8F-C4CB51C2AFF8}" type="sibTrans" cxnId="{31BF9235-F20E-441D-9424-C8C78E9AD893}">
      <dgm:prSet/>
      <dgm:spPr/>
      <dgm:t>
        <a:bodyPr/>
        <a:lstStyle/>
        <a:p>
          <a:endParaRPr lang="en-US"/>
        </a:p>
      </dgm:t>
    </dgm:pt>
    <dgm:pt modelId="{A8AECE52-8474-4C05-B5AA-EF41B9190F07}">
      <dgm:prSet phldrT="[Text]"/>
      <dgm:spPr/>
      <dgm:t>
        <a:bodyPr/>
        <a:lstStyle/>
        <a:p>
          <a:r>
            <a:rPr lang="en-US" dirty="0" smtClean="0"/>
            <a:t>Methods based on extracting different features and building PDF</a:t>
          </a:r>
          <a:endParaRPr lang="en-US" dirty="0"/>
        </a:p>
      </dgm:t>
    </dgm:pt>
    <dgm:pt modelId="{5120E334-5E58-4FFA-8928-E1FB8355F35C}" type="parTrans" cxnId="{78AE8BA3-F78B-4D15-9955-0F440219044F}">
      <dgm:prSet/>
      <dgm:spPr/>
      <dgm:t>
        <a:bodyPr/>
        <a:lstStyle/>
        <a:p>
          <a:endParaRPr lang="en-US"/>
        </a:p>
      </dgm:t>
    </dgm:pt>
    <dgm:pt modelId="{7A1FD3EC-177E-47BE-B104-0F179BE5C54D}" type="sibTrans" cxnId="{78AE8BA3-F78B-4D15-9955-0F440219044F}">
      <dgm:prSet/>
      <dgm:spPr/>
      <dgm:t>
        <a:bodyPr/>
        <a:lstStyle/>
        <a:p>
          <a:endParaRPr lang="en-US"/>
        </a:p>
      </dgm:t>
    </dgm:pt>
    <dgm:pt modelId="{0EFF57AF-29D2-452B-BE9A-59B8170BD8FE}">
      <dgm:prSet phldrT="[Text]"/>
      <dgm:spPr/>
      <dgm:t>
        <a:bodyPr/>
        <a:lstStyle/>
        <a:p>
          <a:r>
            <a:rPr lang="en-US" dirty="0" smtClean="0"/>
            <a:t>Useful for less data</a:t>
          </a:r>
          <a:endParaRPr lang="en-US" dirty="0"/>
        </a:p>
      </dgm:t>
    </dgm:pt>
    <dgm:pt modelId="{D5BC4490-BC2C-4923-9F54-3249EF23649D}" type="parTrans" cxnId="{0EF90424-258A-4E6A-8C6A-7142518FDB11}">
      <dgm:prSet/>
      <dgm:spPr/>
      <dgm:t>
        <a:bodyPr/>
        <a:lstStyle/>
        <a:p>
          <a:endParaRPr lang="en-US"/>
        </a:p>
      </dgm:t>
    </dgm:pt>
    <dgm:pt modelId="{A9A591B2-E567-49C9-A2A7-DF4B738A4DCC}" type="sibTrans" cxnId="{0EF90424-258A-4E6A-8C6A-7142518FDB11}">
      <dgm:prSet/>
      <dgm:spPr/>
      <dgm:t>
        <a:bodyPr/>
        <a:lstStyle/>
        <a:p>
          <a:endParaRPr lang="en-US"/>
        </a:p>
      </dgm:t>
    </dgm:pt>
    <dgm:pt modelId="{2BD5982D-3C30-4B14-B9C2-6A05DF8D6B44}">
      <dgm:prSet phldrT="[Text]"/>
      <dgm:spPr/>
      <dgm:t>
        <a:bodyPr/>
        <a:lstStyle/>
        <a:p>
          <a:r>
            <a:rPr lang="en-US" dirty="0" smtClean="0"/>
            <a:t>Needs more data</a:t>
          </a:r>
          <a:endParaRPr lang="en-US" dirty="0"/>
        </a:p>
      </dgm:t>
    </dgm:pt>
    <dgm:pt modelId="{B1B8FB35-94E8-4328-81DE-8C40CFBFE0D7}" type="parTrans" cxnId="{550CA3B1-9BB6-40A5-87CC-238328C948C8}">
      <dgm:prSet/>
      <dgm:spPr/>
      <dgm:t>
        <a:bodyPr/>
        <a:lstStyle/>
        <a:p>
          <a:endParaRPr lang="en-US"/>
        </a:p>
      </dgm:t>
    </dgm:pt>
    <dgm:pt modelId="{E19D88D4-FE08-4609-BF5C-0FE6822F8BFC}" type="sibTrans" cxnId="{550CA3B1-9BB6-40A5-87CC-238328C948C8}">
      <dgm:prSet/>
      <dgm:spPr/>
      <dgm:t>
        <a:bodyPr/>
        <a:lstStyle/>
        <a:p>
          <a:endParaRPr lang="en-US"/>
        </a:p>
      </dgm:t>
    </dgm:pt>
    <dgm:pt modelId="{42D423BA-315A-4994-845D-0A2EAD3A0794}" type="pres">
      <dgm:prSet presAssocID="{6DE8CE5C-CC9B-4A30-9205-E517AE6113F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0AB8D7-F1A8-4D82-93BB-0461CA19CF7C}" type="pres">
      <dgm:prSet presAssocID="{21AA5B21-C46D-488D-B641-A599AB365858}" presName="comp" presStyleCnt="0"/>
      <dgm:spPr/>
    </dgm:pt>
    <dgm:pt modelId="{6D0DA64E-4C5F-48DC-887B-7E96F3F338B6}" type="pres">
      <dgm:prSet presAssocID="{21AA5B21-C46D-488D-B641-A599AB365858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5E441-513E-4CBB-8035-BA19F837B0E9}" type="pres">
      <dgm:prSet presAssocID="{21AA5B21-C46D-488D-B641-A599AB365858}" presName="rect1" presStyleLbl="lnNode1" presStyleIdx="0" presStyleCnt="2"/>
      <dgm:spPr/>
    </dgm:pt>
    <dgm:pt modelId="{10AA53BE-5C05-48B9-BC4D-AA500B64B6E0}" type="pres">
      <dgm:prSet presAssocID="{E72C393F-0501-4661-8F04-858FA0DCA26D}" presName="sibTrans" presStyleCnt="0"/>
      <dgm:spPr/>
    </dgm:pt>
    <dgm:pt modelId="{5C434201-402A-4D38-8706-717A8E30161C}" type="pres">
      <dgm:prSet presAssocID="{BBCFFB88-D2A6-449F-BEF8-74E0DFBF7104}" presName="comp" presStyleCnt="0"/>
      <dgm:spPr/>
    </dgm:pt>
    <dgm:pt modelId="{0C23EDE8-57C8-4D15-87AB-5D7406EC2E8F}" type="pres">
      <dgm:prSet presAssocID="{BBCFFB88-D2A6-449F-BEF8-74E0DFBF7104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F486A-84E2-4451-AF4C-619FFCC62583}" type="pres">
      <dgm:prSet presAssocID="{BBCFFB88-D2A6-449F-BEF8-74E0DFBF7104}" presName="rect1" presStyleLbl="lnNode1" presStyleIdx="1" presStyleCnt="2"/>
      <dgm:spPr/>
    </dgm:pt>
  </dgm:ptLst>
  <dgm:cxnLst>
    <dgm:cxn modelId="{31BF9235-F20E-441D-9424-C8C78E9AD893}" srcId="{BBCFFB88-D2A6-449F-BEF8-74E0DFBF7104}" destId="{692FE65C-BF27-4090-A210-1AF9DB0291E7}" srcOrd="0" destOrd="0" parTransId="{90A09A1F-AE56-450A-84CA-EFB26BFCFA0B}" sibTransId="{50220535-10D4-47F8-9A8F-C4CB51C2AFF8}"/>
    <dgm:cxn modelId="{4344AA5C-5CB7-4A6B-82B3-7696CA3FC8A0}" srcId="{21AA5B21-C46D-488D-B641-A599AB365858}" destId="{D76AC1EA-02AF-4A82-A892-AD5D352A066C}" srcOrd="1" destOrd="0" parTransId="{32185377-CE11-4973-B1CB-0F9CF2D9CFA5}" sibTransId="{18ECA6B0-06C4-4884-9045-B19115B82F54}"/>
    <dgm:cxn modelId="{0AA82A39-021A-4B93-9B8E-D61AEDA03F55}" type="presOf" srcId="{56B76895-B18A-459C-95A0-C1A01E40689C}" destId="{6D0DA64E-4C5F-48DC-887B-7E96F3F338B6}" srcOrd="0" destOrd="1" presId="urn:microsoft.com/office/officeart/2008/layout/AlternatingPictureBlocks"/>
    <dgm:cxn modelId="{667BC9D9-893F-4B8A-B101-390ABD3AB72D}" type="presOf" srcId="{BBCFFB88-D2A6-449F-BEF8-74E0DFBF7104}" destId="{0C23EDE8-57C8-4D15-87AB-5D7406EC2E8F}" srcOrd="0" destOrd="0" presId="urn:microsoft.com/office/officeart/2008/layout/AlternatingPictureBlocks"/>
    <dgm:cxn modelId="{6BFC5B7B-E3F0-4CC4-B020-899051C9B18A}" type="presOf" srcId="{6DE8CE5C-CC9B-4A30-9205-E517AE6113FA}" destId="{42D423BA-315A-4994-845D-0A2EAD3A0794}" srcOrd="0" destOrd="0" presId="urn:microsoft.com/office/officeart/2008/layout/AlternatingPictureBlocks"/>
    <dgm:cxn modelId="{78AE8BA3-F78B-4D15-9955-0F440219044F}" srcId="{BBCFFB88-D2A6-449F-BEF8-74E0DFBF7104}" destId="{A8AECE52-8474-4C05-B5AA-EF41B9190F07}" srcOrd="1" destOrd="0" parTransId="{5120E334-5E58-4FFA-8928-E1FB8355F35C}" sibTransId="{7A1FD3EC-177E-47BE-B104-0F179BE5C54D}"/>
    <dgm:cxn modelId="{9241E5D6-8B9B-454C-8073-B373517EA7E2}" type="presOf" srcId="{692FE65C-BF27-4090-A210-1AF9DB0291E7}" destId="{0C23EDE8-57C8-4D15-87AB-5D7406EC2E8F}" srcOrd="0" destOrd="1" presId="urn:microsoft.com/office/officeart/2008/layout/AlternatingPictureBlocks"/>
    <dgm:cxn modelId="{0EF90424-258A-4E6A-8C6A-7142518FDB11}" srcId="{BBCFFB88-D2A6-449F-BEF8-74E0DFBF7104}" destId="{0EFF57AF-29D2-452B-BE9A-59B8170BD8FE}" srcOrd="2" destOrd="0" parTransId="{D5BC4490-BC2C-4923-9F54-3249EF23649D}" sibTransId="{A9A591B2-E567-49C9-A2A7-DF4B738A4DCC}"/>
    <dgm:cxn modelId="{F1664CB1-2DE2-44D5-9833-10547ADF97AB}" srcId="{6DE8CE5C-CC9B-4A30-9205-E517AE6113FA}" destId="{21AA5B21-C46D-488D-B641-A599AB365858}" srcOrd="0" destOrd="0" parTransId="{1203EF2D-8C96-4C7E-A14F-57F7A1FACAFA}" sibTransId="{E72C393F-0501-4661-8F04-858FA0DCA26D}"/>
    <dgm:cxn modelId="{905A60E1-C14D-4079-AB83-BD739B935627}" type="presOf" srcId="{A8AECE52-8474-4C05-B5AA-EF41B9190F07}" destId="{0C23EDE8-57C8-4D15-87AB-5D7406EC2E8F}" srcOrd="0" destOrd="2" presId="urn:microsoft.com/office/officeart/2008/layout/AlternatingPictureBlocks"/>
    <dgm:cxn modelId="{4B4B56C1-CA4D-4296-A829-FBFD2B77554E}" type="presOf" srcId="{0EFF57AF-29D2-452B-BE9A-59B8170BD8FE}" destId="{0C23EDE8-57C8-4D15-87AB-5D7406EC2E8F}" srcOrd="0" destOrd="3" presId="urn:microsoft.com/office/officeart/2008/layout/AlternatingPictureBlocks"/>
    <dgm:cxn modelId="{C2E43152-B852-49F5-AA6A-FA345DE33655}" type="presOf" srcId="{D76AC1EA-02AF-4A82-A892-AD5D352A066C}" destId="{6D0DA64E-4C5F-48DC-887B-7E96F3F338B6}" srcOrd="0" destOrd="2" presId="urn:microsoft.com/office/officeart/2008/layout/AlternatingPictureBlocks"/>
    <dgm:cxn modelId="{5464A146-C629-4CED-B8FC-4A4BD9CD3147}" type="presOf" srcId="{21AA5B21-C46D-488D-B641-A599AB365858}" destId="{6D0DA64E-4C5F-48DC-887B-7E96F3F338B6}" srcOrd="0" destOrd="0" presId="urn:microsoft.com/office/officeart/2008/layout/AlternatingPictureBlocks"/>
    <dgm:cxn modelId="{E8779321-3D5E-482A-8955-710EFA7EACAE}" srcId="{6DE8CE5C-CC9B-4A30-9205-E517AE6113FA}" destId="{BBCFFB88-D2A6-449F-BEF8-74E0DFBF7104}" srcOrd="1" destOrd="0" parTransId="{001D60D5-D3E1-4F2F-9EFC-A4B6425E54B2}" sibTransId="{CE796209-24C6-4EAA-875D-DD011BB8531A}"/>
    <dgm:cxn modelId="{550CA3B1-9BB6-40A5-87CC-238328C948C8}" srcId="{21AA5B21-C46D-488D-B641-A599AB365858}" destId="{2BD5982D-3C30-4B14-B9C2-6A05DF8D6B44}" srcOrd="2" destOrd="0" parTransId="{B1B8FB35-94E8-4328-81DE-8C40CFBFE0D7}" sibTransId="{E19D88D4-FE08-4609-BF5C-0FE6822F8BFC}"/>
    <dgm:cxn modelId="{4EC710F2-FD23-4277-9A28-2081EDBEF437}" type="presOf" srcId="{2BD5982D-3C30-4B14-B9C2-6A05DF8D6B44}" destId="{6D0DA64E-4C5F-48DC-887B-7E96F3F338B6}" srcOrd="0" destOrd="3" presId="urn:microsoft.com/office/officeart/2008/layout/AlternatingPictureBlocks"/>
    <dgm:cxn modelId="{F53BEC2A-AABA-467C-9C53-5A5B45330FC6}" srcId="{21AA5B21-C46D-488D-B641-A599AB365858}" destId="{56B76895-B18A-459C-95A0-C1A01E40689C}" srcOrd="0" destOrd="0" parTransId="{911E7299-DE91-4B1A-8274-6177609CFCD3}" sibTransId="{8B2DE820-664A-42FC-BFD9-923E49D9A9E2}"/>
    <dgm:cxn modelId="{1FC48902-94F6-4DAC-8D5C-1882180B7776}" type="presParOf" srcId="{42D423BA-315A-4994-845D-0A2EAD3A0794}" destId="{CE0AB8D7-F1A8-4D82-93BB-0461CA19CF7C}" srcOrd="0" destOrd="0" presId="urn:microsoft.com/office/officeart/2008/layout/AlternatingPictureBlocks"/>
    <dgm:cxn modelId="{2B38B9EA-6C37-4752-B48A-0A70549C9B31}" type="presParOf" srcId="{CE0AB8D7-F1A8-4D82-93BB-0461CA19CF7C}" destId="{6D0DA64E-4C5F-48DC-887B-7E96F3F338B6}" srcOrd="0" destOrd="0" presId="urn:microsoft.com/office/officeart/2008/layout/AlternatingPictureBlocks"/>
    <dgm:cxn modelId="{A1B22A68-001C-4F91-98E9-83BCE09D3825}" type="presParOf" srcId="{CE0AB8D7-F1A8-4D82-93BB-0461CA19CF7C}" destId="{7AF5E441-513E-4CBB-8035-BA19F837B0E9}" srcOrd="1" destOrd="0" presId="urn:microsoft.com/office/officeart/2008/layout/AlternatingPictureBlocks"/>
    <dgm:cxn modelId="{F983FA14-BE52-4F28-AF6C-170938C72C9A}" type="presParOf" srcId="{42D423BA-315A-4994-845D-0A2EAD3A0794}" destId="{10AA53BE-5C05-48B9-BC4D-AA500B64B6E0}" srcOrd="1" destOrd="0" presId="urn:microsoft.com/office/officeart/2008/layout/AlternatingPictureBlocks"/>
    <dgm:cxn modelId="{EA608623-AE82-4443-AF0F-5AA3BC29B4DA}" type="presParOf" srcId="{42D423BA-315A-4994-845D-0A2EAD3A0794}" destId="{5C434201-402A-4D38-8706-717A8E30161C}" srcOrd="2" destOrd="0" presId="urn:microsoft.com/office/officeart/2008/layout/AlternatingPictureBlocks"/>
    <dgm:cxn modelId="{98E990F2-01AE-4F1E-BA01-2FFB44DCCB49}" type="presParOf" srcId="{5C434201-402A-4D38-8706-717A8E30161C}" destId="{0C23EDE8-57C8-4D15-87AB-5D7406EC2E8F}" srcOrd="0" destOrd="0" presId="urn:microsoft.com/office/officeart/2008/layout/AlternatingPictureBlocks"/>
    <dgm:cxn modelId="{563330A6-404A-467A-8F4E-9AEBC949366A}" type="presParOf" srcId="{5C434201-402A-4D38-8706-717A8E30161C}" destId="{CA2F486A-84E2-4451-AF4C-619FFCC6258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Introduction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21EE3167-CE04-47C6-BBFB-30392EC232F2}" type="presOf" srcId="{9B4BB905-C827-4739-B9A5-21D998BC1493}" destId="{1331B1DD-1588-43F0-908D-8CE711E630CA}" srcOrd="0" destOrd="0" presId="urn:microsoft.com/office/officeart/2008/layout/AlternatingPictureBlocks"/>
    <dgm:cxn modelId="{A0D8240C-F728-4094-BB18-C0C4179BE98A}" type="presOf" srcId="{387B2709-B59D-4CB4-8884-2C2B7649E101}" destId="{F62D5919-52CC-4A7F-8FE8-8A96000196F3}" srcOrd="0" destOrd="0" presId="urn:microsoft.com/office/officeart/2008/layout/AlternatingPictureBlocks"/>
    <dgm:cxn modelId="{E61B30E4-DAA1-45D7-B288-2FE2A8706395}" type="presParOf" srcId="{F62D5919-52CC-4A7F-8FE8-8A96000196F3}" destId="{F902DEC0-B187-4BBD-916D-DD1A2CCCC280}" srcOrd="0" destOrd="0" presId="urn:microsoft.com/office/officeart/2008/layout/AlternatingPictureBlocks"/>
    <dgm:cxn modelId="{C9FAD251-B2B9-48D5-AC90-B07BB29540BA}" type="presParOf" srcId="{F902DEC0-B187-4BBD-916D-DD1A2CCCC280}" destId="{1331B1DD-1588-43F0-908D-8CE711E630CA}" srcOrd="0" destOrd="0" presId="urn:microsoft.com/office/officeart/2008/layout/AlternatingPictureBlocks"/>
    <dgm:cxn modelId="{BC4401B6-C620-4B45-88BD-100E53EA183A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E8CE5C-CC9B-4A30-9205-E517AE6113F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AA5B21-C46D-488D-B641-A599AB365858}">
      <dgm:prSet phldrT="[Text]"/>
      <dgm:spPr/>
      <dgm:t>
        <a:bodyPr/>
        <a:lstStyle/>
        <a:p>
          <a:r>
            <a:rPr lang="en-US" dirty="0" smtClean="0"/>
            <a:t>Directions</a:t>
          </a:r>
          <a:endParaRPr lang="en-US" dirty="0"/>
        </a:p>
      </dgm:t>
    </dgm:pt>
    <dgm:pt modelId="{1203EF2D-8C96-4C7E-A14F-57F7A1FACAFA}" type="parTrans" cxnId="{F1664CB1-2DE2-44D5-9833-10547ADF97AB}">
      <dgm:prSet/>
      <dgm:spPr/>
      <dgm:t>
        <a:bodyPr/>
        <a:lstStyle/>
        <a:p>
          <a:endParaRPr lang="en-US"/>
        </a:p>
      </dgm:t>
    </dgm:pt>
    <dgm:pt modelId="{E72C393F-0501-4661-8F04-858FA0DCA26D}" type="sibTrans" cxnId="{F1664CB1-2DE2-44D5-9833-10547ADF97AB}">
      <dgm:prSet/>
      <dgm:spPr/>
      <dgm:t>
        <a:bodyPr/>
        <a:lstStyle/>
        <a:p>
          <a:endParaRPr lang="en-US"/>
        </a:p>
      </dgm:t>
    </dgm:pt>
    <dgm:pt modelId="{4C37A9BE-CA97-42BA-8ACA-E0E82EF61736}">
      <dgm:prSet phldrT="[Text]"/>
      <dgm:spPr/>
      <dgm:t>
        <a:bodyPr/>
        <a:lstStyle/>
        <a:p>
          <a:r>
            <a:rPr lang="en-US" dirty="0" smtClean="0"/>
            <a:t>Curvatures</a:t>
          </a:r>
          <a:endParaRPr lang="en-US" dirty="0"/>
        </a:p>
      </dgm:t>
    </dgm:pt>
    <dgm:pt modelId="{80F20150-E74D-49C3-9D65-2E6D098788DF}" type="parTrans" cxnId="{0DC9FBBF-0898-4851-BC59-EA4B0A649CAD}">
      <dgm:prSet/>
      <dgm:spPr/>
      <dgm:t>
        <a:bodyPr/>
        <a:lstStyle/>
        <a:p>
          <a:endParaRPr lang="en-US"/>
        </a:p>
      </dgm:t>
    </dgm:pt>
    <dgm:pt modelId="{ACE63139-60AD-4997-BD48-9E0B50073765}" type="sibTrans" cxnId="{0DC9FBBF-0898-4851-BC59-EA4B0A649CAD}">
      <dgm:prSet/>
      <dgm:spPr/>
      <dgm:t>
        <a:bodyPr/>
        <a:lstStyle/>
        <a:p>
          <a:endParaRPr lang="en-US"/>
        </a:p>
      </dgm:t>
    </dgm:pt>
    <dgm:pt modelId="{CE59C667-3999-4D7C-B7BE-CAEEECE441FE}">
      <dgm:prSet phldrT="[Text]"/>
      <dgm:spPr/>
      <dgm:t>
        <a:bodyPr/>
        <a:lstStyle/>
        <a:p>
          <a:r>
            <a:rPr lang="en-US" dirty="0" smtClean="0"/>
            <a:t>Tortuosity</a:t>
          </a:r>
          <a:endParaRPr lang="en-US" dirty="0"/>
        </a:p>
      </dgm:t>
    </dgm:pt>
    <dgm:pt modelId="{28FC7FD3-D5DB-4F00-90BF-9234B9AE0BE6}" type="parTrans" cxnId="{F9796E65-4795-4F96-89F1-F26356ED15A4}">
      <dgm:prSet/>
      <dgm:spPr/>
      <dgm:t>
        <a:bodyPr/>
        <a:lstStyle/>
        <a:p>
          <a:endParaRPr lang="en-US"/>
        </a:p>
      </dgm:t>
    </dgm:pt>
    <dgm:pt modelId="{E3617508-6012-4E06-B315-68227075B963}" type="sibTrans" cxnId="{F9796E65-4795-4F96-89F1-F26356ED15A4}">
      <dgm:prSet/>
      <dgm:spPr/>
      <dgm:t>
        <a:bodyPr/>
        <a:lstStyle/>
        <a:p>
          <a:endParaRPr lang="en-US"/>
        </a:p>
      </dgm:t>
    </dgm:pt>
    <dgm:pt modelId="{7054AA61-6B5F-4D70-91F4-A3281AE5ED61}">
      <dgm:prSet phldrT="[Text]"/>
      <dgm:spPr/>
      <dgm:t>
        <a:bodyPr/>
        <a:lstStyle/>
        <a:p>
          <a:r>
            <a:rPr lang="en-US" dirty="0" smtClean="0"/>
            <a:t>Chain code</a:t>
          </a:r>
          <a:endParaRPr lang="en-US" dirty="0"/>
        </a:p>
      </dgm:t>
    </dgm:pt>
    <dgm:pt modelId="{0D2AC431-91FC-4578-81E5-CA2B36E01C70}" type="parTrans" cxnId="{538E1F3E-E1E0-41DA-AAAF-22E54095C9DB}">
      <dgm:prSet/>
      <dgm:spPr/>
      <dgm:t>
        <a:bodyPr/>
        <a:lstStyle/>
        <a:p>
          <a:endParaRPr lang="en-US"/>
        </a:p>
      </dgm:t>
    </dgm:pt>
    <dgm:pt modelId="{36913D1F-5C1E-4AE1-A958-6C4109F7B28F}" type="sibTrans" cxnId="{538E1F3E-E1E0-41DA-AAAF-22E54095C9DB}">
      <dgm:prSet/>
      <dgm:spPr/>
      <dgm:t>
        <a:bodyPr/>
        <a:lstStyle/>
        <a:p>
          <a:endParaRPr lang="en-US"/>
        </a:p>
      </dgm:t>
    </dgm:pt>
    <dgm:pt modelId="{F7E7A145-6B78-4EDF-AEEC-E7CC0974B493}">
      <dgm:prSet phldrT="[Text]"/>
      <dgm:spPr/>
      <dgm:t>
        <a:bodyPr/>
        <a:lstStyle/>
        <a:p>
          <a:r>
            <a:rPr lang="en-US" smtClean="0"/>
            <a:t>Edge based directional</a:t>
          </a:r>
          <a:endParaRPr lang="en-US" dirty="0"/>
        </a:p>
      </dgm:t>
    </dgm:pt>
    <dgm:pt modelId="{467278A1-D2EC-40E3-88E5-1D586C201B69}" type="parTrans" cxnId="{0680D7A6-25AC-425D-B279-7846F6F673E7}">
      <dgm:prSet/>
      <dgm:spPr/>
      <dgm:t>
        <a:bodyPr/>
        <a:lstStyle/>
        <a:p>
          <a:endParaRPr lang="en-US"/>
        </a:p>
      </dgm:t>
    </dgm:pt>
    <dgm:pt modelId="{132C5319-35F8-4BCB-B48F-BA47BAFF4DC0}" type="sibTrans" cxnId="{0680D7A6-25AC-425D-B279-7846F6F673E7}">
      <dgm:prSet/>
      <dgm:spPr/>
      <dgm:t>
        <a:bodyPr/>
        <a:lstStyle/>
        <a:p>
          <a:endParaRPr lang="en-US"/>
        </a:p>
      </dgm:t>
    </dgm:pt>
    <dgm:pt modelId="{42D423BA-315A-4994-845D-0A2EAD3A0794}" type="pres">
      <dgm:prSet presAssocID="{6DE8CE5C-CC9B-4A30-9205-E517AE6113F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0AB8D7-F1A8-4D82-93BB-0461CA19CF7C}" type="pres">
      <dgm:prSet presAssocID="{21AA5B21-C46D-488D-B641-A599AB365858}" presName="comp" presStyleCnt="0"/>
      <dgm:spPr/>
    </dgm:pt>
    <dgm:pt modelId="{6D0DA64E-4C5F-48DC-887B-7E96F3F338B6}" type="pres">
      <dgm:prSet presAssocID="{21AA5B21-C46D-488D-B641-A599AB365858}" presName="rect2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5E441-513E-4CBB-8035-BA19F837B0E9}" type="pres">
      <dgm:prSet presAssocID="{21AA5B21-C46D-488D-B641-A599AB365858}" presName="rect1" presStyleLbl="lnNode1" presStyleIdx="0" presStyleCnt="5"/>
      <dgm:spPr/>
    </dgm:pt>
    <dgm:pt modelId="{10AA53BE-5C05-48B9-BC4D-AA500B64B6E0}" type="pres">
      <dgm:prSet presAssocID="{E72C393F-0501-4661-8F04-858FA0DCA26D}" presName="sibTrans" presStyleCnt="0"/>
      <dgm:spPr/>
    </dgm:pt>
    <dgm:pt modelId="{3C3B06D0-88DA-488D-AEC4-77E60F980E69}" type="pres">
      <dgm:prSet presAssocID="{4C37A9BE-CA97-42BA-8ACA-E0E82EF61736}" presName="comp" presStyleCnt="0"/>
      <dgm:spPr/>
    </dgm:pt>
    <dgm:pt modelId="{BDD0AD4D-33A2-4825-9FBD-BB9DFDA4FBFF}" type="pres">
      <dgm:prSet presAssocID="{4C37A9BE-CA97-42BA-8ACA-E0E82EF61736}" presName="rect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B2016-1A73-4AB0-8C89-77158A0355B0}" type="pres">
      <dgm:prSet presAssocID="{4C37A9BE-CA97-42BA-8ACA-E0E82EF61736}" presName="rect1" presStyleLbl="lnNode1" presStyleIdx="1" presStyleCnt="5"/>
      <dgm:spPr/>
    </dgm:pt>
    <dgm:pt modelId="{B776798D-E595-4095-AFFB-CA599E8D069C}" type="pres">
      <dgm:prSet presAssocID="{ACE63139-60AD-4997-BD48-9E0B50073765}" presName="sibTrans" presStyleCnt="0"/>
      <dgm:spPr/>
    </dgm:pt>
    <dgm:pt modelId="{3C25912D-EF34-48D7-8883-40CEA91D2D56}" type="pres">
      <dgm:prSet presAssocID="{CE59C667-3999-4D7C-B7BE-CAEEECE441FE}" presName="comp" presStyleCnt="0"/>
      <dgm:spPr/>
    </dgm:pt>
    <dgm:pt modelId="{1AAA0903-AB78-41A1-AE5D-285BCA49A8C9}" type="pres">
      <dgm:prSet presAssocID="{CE59C667-3999-4D7C-B7BE-CAEEECE441FE}" presName="rect2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DF498-A50D-4AE3-AD3A-7482FC55B305}" type="pres">
      <dgm:prSet presAssocID="{CE59C667-3999-4D7C-B7BE-CAEEECE441FE}" presName="rect1" presStyleLbl="lnNode1" presStyleIdx="2" presStyleCnt="5"/>
      <dgm:spPr/>
    </dgm:pt>
    <dgm:pt modelId="{3A4A48B7-D573-4DAE-8AEC-7961124E9072}" type="pres">
      <dgm:prSet presAssocID="{E3617508-6012-4E06-B315-68227075B963}" presName="sibTrans" presStyleCnt="0"/>
      <dgm:spPr/>
    </dgm:pt>
    <dgm:pt modelId="{C6C86382-9D9A-4D70-850B-12F122C52896}" type="pres">
      <dgm:prSet presAssocID="{7054AA61-6B5F-4D70-91F4-A3281AE5ED61}" presName="comp" presStyleCnt="0"/>
      <dgm:spPr/>
    </dgm:pt>
    <dgm:pt modelId="{9976B45B-683D-4748-A895-373E1504488F}" type="pres">
      <dgm:prSet presAssocID="{7054AA61-6B5F-4D70-91F4-A3281AE5ED61}" presName="rect2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92DC4-0A6C-49C3-A2EC-0156A594B28C}" type="pres">
      <dgm:prSet presAssocID="{7054AA61-6B5F-4D70-91F4-A3281AE5ED61}" presName="rect1" presStyleLbl="lnNode1" presStyleIdx="3" presStyleCnt="5"/>
      <dgm:spPr/>
    </dgm:pt>
    <dgm:pt modelId="{30C21672-382B-4C0C-8B76-0C20EF201D59}" type="pres">
      <dgm:prSet presAssocID="{36913D1F-5C1E-4AE1-A958-6C4109F7B28F}" presName="sibTrans" presStyleCnt="0"/>
      <dgm:spPr/>
    </dgm:pt>
    <dgm:pt modelId="{AE1F59F9-24F6-4042-BE58-424F6C8B1937}" type="pres">
      <dgm:prSet presAssocID="{F7E7A145-6B78-4EDF-AEEC-E7CC0974B493}" presName="comp" presStyleCnt="0"/>
      <dgm:spPr/>
    </dgm:pt>
    <dgm:pt modelId="{84BA4567-B16E-445E-992A-B0F138D70A2B}" type="pres">
      <dgm:prSet presAssocID="{F7E7A145-6B78-4EDF-AEEC-E7CC0974B493}" presName="rect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BE300-676F-49F4-AB53-4AF0F6CEFC83}" type="pres">
      <dgm:prSet presAssocID="{F7E7A145-6B78-4EDF-AEEC-E7CC0974B493}" presName="rect1" presStyleLbl="lnNode1" presStyleIdx="4" presStyleCnt="5"/>
      <dgm:spPr/>
    </dgm:pt>
  </dgm:ptLst>
  <dgm:cxnLst>
    <dgm:cxn modelId="{0DC9FBBF-0898-4851-BC59-EA4B0A649CAD}" srcId="{6DE8CE5C-CC9B-4A30-9205-E517AE6113FA}" destId="{4C37A9BE-CA97-42BA-8ACA-E0E82EF61736}" srcOrd="1" destOrd="0" parTransId="{80F20150-E74D-49C3-9D65-2E6D098788DF}" sibTransId="{ACE63139-60AD-4997-BD48-9E0B50073765}"/>
    <dgm:cxn modelId="{F9796E65-4795-4F96-89F1-F26356ED15A4}" srcId="{6DE8CE5C-CC9B-4A30-9205-E517AE6113FA}" destId="{CE59C667-3999-4D7C-B7BE-CAEEECE441FE}" srcOrd="2" destOrd="0" parTransId="{28FC7FD3-D5DB-4F00-90BF-9234B9AE0BE6}" sibTransId="{E3617508-6012-4E06-B315-68227075B963}"/>
    <dgm:cxn modelId="{F1664CB1-2DE2-44D5-9833-10547ADF97AB}" srcId="{6DE8CE5C-CC9B-4A30-9205-E517AE6113FA}" destId="{21AA5B21-C46D-488D-B641-A599AB365858}" srcOrd="0" destOrd="0" parTransId="{1203EF2D-8C96-4C7E-A14F-57F7A1FACAFA}" sibTransId="{E72C393F-0501-4661-8F04-858FA0DCA26D}"/>
    <dgm:cxn modelId="{7435FAA2-8EA2-4102-A714-1A11C36909B2}" type="presOf" srcId="{6DE8CE5C-CC9B-4A30-9205-E517AE6113FA}" destId="{42D423BA-315A-4994-845D-0A2EAD3A0794}" srcOrd="0" destOrd="0" presId="urn:microsoft.com/office/officeart/2008/layout/AlternatingPictureBlocks"/>
    <dgm:cxn modelId="{5042C56C-FAB6-43ED-BC37-A74BF095C7CF}" type="presOf" srcId="{21AA5B21-C46D-488D-B641-A599AB365858}" destId="{6D0DA64E-4C5F-48DC-887B-7E96F3F338B6}" srcOrd="0" destOrd="0" presId="urn:microsoft.com/office/officeart/2008/layout/AlternatingPictureBlocks"/>
    <dgm:cxn modelId="{0680D7A6-25AC-425D-B279-7846F6F673E7}" srcId="{6DE8CE5C-CC9B-4A30-9205-E517AE6113FA}" destId="{F7E7A145-6B78-4EDF-AEEC-E7CC0974B493}" srcOrd="4" destOrd="0" parTransId="{467278A1-D2EC-40E3-88E5-1D586C201B69}" sibTransId="{132C5319-35F8-4BCB-B48F-BA47BAFF4DC0}"/>
    <dgm:cxn modelId="{D3C3261B-4CA3-4B7B-BF87-498CD2078DA4}" type="presOf" srcId="{7054AA61-6B5F-4D70-91F4-A3281AE5ED61}" destId="{9976B45B-683D-4748-A895-373E1504488F}" srcOrd="0" destOrd="0" presId="urn:microsoft.com/office/officeart/2008/layout/AlternatingPictureBlocks"/>
    <dgm:cxn modelId="{9F5EAA6B-91D7-4298-8BF8-B6F9DBC980D1}" type="presOf" srcId="{F7E7A145-6B78-4EDF-AEEC-E7CC0974B493}" destId="{84BA4567-B16E-445E-992A-B0F138D70A2B}" srcOrd="0" destOrd="0" presId="urn:microsoft.com/office/officeart/2008/layout/AlternatingPictureBlocks"/>
    <dgm:cxn modelId="{538E1F3E-E1E0-41DA-AAAF-22E54095C9DB}" srcId="{6DE8CE5C-CC9B-4A30-9205-E517AE6113FA}" destId="{7054AA61-6B5F-4D70-91F4-A3281AE5ED61}" srcOrd="3" destOrd="0" parTransId="{0D2AC431-91FC-4578-81E5-CA2B36E01C70}" sibTransId="{36913D1F-5C1E-4AE1-A958-6C4109F7B28F}"/>
    <dgm:cxn modelId="{68FCEA71-1340-4A41-BE2A-88BAB4B1A8D9}" type="presOf" srcId="{4C37A9BE-CA97-42BA-8ACA-E0E82EF61736}" destId="{BDD0AD4D-33A2-4825-9FBD-BB9DFDA4FBFF}" srcOrd="0" destOrd="0" presId="urn:microsoft.com/office/officeart/2008/layout/AlternatingPictureBlocks"/>
    <dgm:cxn modelId="{1DC3B69F-7A5B-4D69-BD05-16754185CBCD}" type="presOf" srcId="{CE59C667-3999-4D7C-B7BE-CAEEECE441FE}" destId="{1AAA0903-AB78-41A1-AE5D-285BCA49A8C9}" srcOrd="0" destOrd="0" presId="urn:microsoft.com/office/officeart/2008/layout/AlternatingPictureBlocks"/>
    <dgm:cxn modelId="{D4971840-5E1C-4920-92F1-D93FEDE49642}" type="presParOf" srcId="{42D423BA-315A-4994-845D-0A2EAD3A0794}" destId="{CE0AB8D7-F1A8-4D82-93BB-0461CA19CF7C}" srcOrd="0" destOrd="0" presId="urn:microsoft.com/office/officeart/2008/layout/AlternatingPictureBlocks"/>
    <dgm:cxn modelId="{4C62DC9E-1A17-4E8E-8D6F-33614DFB1940}" type="presParOf" srcId="{CE0AB8D7-F1A8-4D82-93BB-0461CA19CF7C}" destId="{6D0DA64E-4C5F-48DC-887B-7E96F3F338B6}" srcOrd="0" destOrd="0" presId="urn:microsoft.com/office/officeart/2008/layout/AlternatingPictureBlocks"/>
    <dgm:cxn modelId="{6BDCE21E-81C8-4093-A8FE-0D153361BE32}" type="presParOf" srcId="{CE0AB8D7-F1A8-4D82-93BB-0461CA19CF7C}" destId="{7AF5E441-513E-4CBB-8035-BA19F837B0E9}" srcOrd="1" destOrd="0" presId="urn:microsoft.com/office/officeart/2008/layout/AlternatingPictureBlocks"/>
    <dgm:cxn modelId="{5DBCFA87-474B-4750-A55C-C0639F48C67D}" type="presParOf" srcId="{42D423BA-315A-4994-845D-0A2EAD3A0794}" destId="{10AA53BE-5C05-48B9-BC4D-AA500B64B6E0}" srcOrd="1" destOrd="0" presId="urn:microsoft.com/office/officeart/2008/layout/AlternatingPictureBlocks"/>
    <dgm:cxn modelId="{3226EE3A-5F1A-4EF3-8649-73F03652D301}" type="presParOf" srcId="{42D423BA-315A-4994-845D-0A2EAD3A0794}" destId="{3C3B06D0-88DA-488D-AEC4-77E60F980E69}" srcOrd="2" destOrd="0" presId="urn:microsoft.com/office/officeart/2008/layout/AlternatingPictureBlocks"/>
    <dgm:cxn modelId="{4FDC8EB1-4B36-49D0-B129-F5E08A304F7B}" type="presParOf" srcId="{3C3B06D0-88DA-488D-AEC4-77E60F980E69}" destId="{BDD0AD4D-33A2-4825-9FBD-BB9DFDA4FBFF}" srcOrd="0" destOrd="0" presId="urn:microsoft.com/office/officeart/2008/layout/AlternatingPictureBlocks"/>
    <dgm:cxn modelId="{18B15FE1-3F87-4C40-9B9F-5FDE7ACFDF14}" type="presParOf" srcId="{3C3B06D0-88DA-488D-AEC4-77E60F980E69}" destId="{E5CB2016-1A73-4AB0-8C89-77158A0355B0}" srcOrd="1" destOrd="0" presId="urn:microsoft.com/office/officeart/2008/layout/AlternatingPictureBlocks"/>
    <dgm:cxn modelId="{836AD5B7-C788-4D66-8A38-9B25D9A9BBF1}" type="presParOf" srcId="{42D423BA-315A-4994-845D-0A2EAD3A0794}" destId="{B776798D-E595-4095-AFFB-CA599E8D069C}" srcOrd="3" destOrd="0" presId="urn:microsoft.com/office/officeart/2008/layout/AlternatingPictureBlocks"/>
    <dgm:cxn modelId="{719E9CB9-D83F-4C6A-93AD-69BF0943AB3C}" type="presParOf" srcId="{42D423BA-315A-4994-845D-0A2EAD3A0794}" destId="{3C25912D-EF34-48D7-8883-40CEA91D2D56}" srcOrd="4" destOrd="0" presId="urn:microsoft.com/office/officeart/2008/layout/AlternatingPictureBlocks"/>
    <dgm:cxn modelId="{D879F864-46BB-4549-A30E-12BBA3A7CF89}" type="presParOf" srcId="{3C25912D-EF34-48D7-8883-40CEA91D2D56}" destId="{1AAA0903-AB78-41A1-AE5D-285BCA49A8C9}" srcOrd="0" destOrd="0" presId="urn:microsoft.com/office/officeart/2008/layout/AlternatingPictureBlocks"/>
    <dgm:cxn modelId="{D7C2AF0D-9442-4BAC-8743-F0421A640758}" type="presParOf" srcId="{3C25912D-EF34-48D7-8883-40CEA91D2D56}" destId="{1B3DF498-A50D-4AE3-AD3A-7482FC55B305}" srcOrd="1" destOrd="0" presId="urn:microsoft.com/office/officeart/2008/layout/AlternatingPictureBlocks"/>
    <dgm:cxn modelId="{B1F5349D-AA52-478A-B57B-8F8AEADEC759}" type="presParOf" srcId="{42D423BA-315A-4994-845D-0A2EAD3A0794}" destId="{3A4A48B7-D573-4DAE-8AEC-7961124E9072}" srcOrd="5" destOrd="0" presId="urn:microsoft.com/office/officeart/2008/layout/AlternatingPictureBlocks"/>
    <dgm:cxn modelId="{95C345E2-52CE-4C31-A534-D7BE18988CC8}" type="presParOf" srcId="{42D423BA-315A-4994-845D-0A2EAD3A0794}" destId="{C6C86382-9D9A-4D70-850B-12F122C52896}" srcOrd="6" destOrd="0" presId="urn:microsoft.com/office/officeart/2008/layout/AlternatingPictureBlocks"/>
    <dgm:cxn modelId="{36B49064-A043-4BE0-9169-50F4814AFE7D}" type="presParOf" srcId="{C6C86382-9D9A-4D70-850B-12F122C52896}" destId="{9976B45B-683D-4748-A895-373E1504488F}" srcOrd="0" destOrd="0" presId="urn:microsoft.com/office/officeart/2008/layout/AlternatingPictureBlocks"/>
    <dgm:cxn modelId="{2CCB8D0C-6069-48C1-A5B4-1F92813BA074}" type="presParOf" srcId="{C6C86382-9D9A-4D70-850B-12F122C52896}" destId="{44492DC4-0A6C-49C3-A2EC-0156A594B28C}" srcOrd="1" destOrd="0" presId="urn:microsoft.com/office/officeart/2008/layout/AlternatingPictureBlocks"/>
    <dgm:cxn modelId="{889ACC64-61E8-4875-9309-EDE1022B4A58}" type="presParOf" srcId="{42D423BA-315A-4994-845D-0A2EAD3A0794}" destId="{30C21672-382B-4C0C-8B76-0C20EF201D59}" srcOrd="7" destOrd="0" presId="urn:microsoft.com/office/officeart/2008/layout/AlternatingPictureBlocks"/>
    <dgm:cxn modelId="{6D0DA743-2561-4151-AD38-0FB7E6316788}" type="presParOf" srcId="{42D423BA-315A-4994-845D-0A2EAD3A0794}" destId="{AE1F59F9-24F6-4042-BE58-424F6C8B1937}" srcOrd="8" destOrd="0" presId="urn:microsoft.com/office/officeart/2008/layout/AlternatingPictureBlocks"/>
    <dgm:cxn modelId="{48DBC1D5-152F-4865-B8F6-0F5AAFE54C54}" type="presParOf" srcId="{AE1F59F9-24F6-4042-BE58-424F6C8B1937}" destId="{84BA4567-B16E-445E-992A-B0F138D70A2B}" srcOrd="0" destOrd="0" presId="urn:microsoft.com/office/officeart/2008/layout/AlternatingPictureBlocks"/>
    <dgm:cxn modelId="{BDD8D238-E474-45C2-8CCA-11AEB2127AB3}" type="presParOf" srcId="{AE1F59F9-24F6-4042-BE58-424F6C8B1937}" destId="{99ABE300-676F-49F4-AB53-4AF0F6CEFC8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Introduction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3EE9BF82-C8AD-4B96-8F4D-AF7F846DED44}" type="presOf" srcId="{9B4BB905-C827-4739-B9A5-21D998BC1493}" destId="{1331B1DD-1588-43F0-908D-8CE711E630CA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B0FDD613-EF88-4BB4-924A-1DEBACA7FC07}" type="presOf" srcId="{387B2709-B59D-4CB4-8884-2C2B7649E101}" destId="{F62D5919-52CC-4A7F-8FE8-8A96000196F3}" srcOrd="0" destOrd="0" presId="urn:microsoft.com/office/officeart/2008/layout/AlternatingPictureBlocks"/>
    <dgm:cxn modelId="{EAF33B6E-EDAE-4232-A2F1-8302D07D51D9}" type="presParOf" srcId="{F62D5919-52CC-4A7F-8FE8-8A96000196F3}" destId="{F902DEC0-B187-4BBD-916D-DD1A2CCCC280}" srcOrd="0" destOrd="0" presId="urn:microsoft.com/office/officeart/2008/layout/AlternatingPictureBlocks"/>
    <dgm:cxn modelId="{2ACD3997-D0E2-4E31-BD2B-2EA02349A851}" type="presParOf" srcId="{F902DEC0-B187-4BBD-916D-DD1A2CCCC280}" destId="{1331B1DD-1588-43F0-908D-8CE711E630CA}" srcOrd="0" destOrd="0" presId="urn:microsoft.com/office/officeart/2008/layout/AlternatingPictureBlocks"/>
    <dgm:cxn modelId="{61F368FA-D62D-4F44-948A-2A5D01C5C417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7B2709-B59D-4CB4-8884-2C2B7649E10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BB905-C827-4739-B9A5-21D998BC1493}">
      <dgm:prSet phldrT="[Text]"/>
      <dgm:spPr>
        <a:solidFill>
          <a:srgbClr val="92D050"/>
        </a:solidFill>
      </dgm:spPr>
      <dgm:t>
        <a:bodyPr/>
        <a:lstStyle/>
        <a:p>
          <a:r>
            <a:rPr lang="en-US" b="0" dirty="0" smtClean="0">
              <a:solidFill>
                <a:schemeClr val="bg2"/>
              </a:solidFill>
            </a:rPr>
            <a:t>Introduction</a:t>
          </a:r>
          <a:endParaRPr lang="en-US" b="0" dirty="0">
            <a:solidFill>
              <a:schemeClr val="bg2"/>
            </a:solidFill>
          </a:endParaRPr>
        </a:p>
      </dgm:t>
    </dgm:pt>
    <dgm:pt modelId="{ED693462-438F-4F43-B534-DD903058ED8D}" type="parTrans" cxnId="{270BB5C5-EFD3-4D2B-9908-FC0A63A13FBE}">
      <dgm:prSet/>
      <dgm:spPr/>
      <dgm:t>
        <a:bodyPr/>
        <a:lstStyle/>
        <a:p>
          <a:endParaRPr lang="en-US"/>
        </a:p>
      </dgm:t>
    </dgm:pt>
    <dgm:pt modelId="{5BA32AD7-90D3-486B-B420-7F42D3C1A1ED}" type="sibTrans" cxnId="{270BB5C5-EFD3-4D2B-9908-FC0A63A13FBE}">
      <dgm:prSet/>
      <dgm:spPr/>
      <dgm:t>
        <a:bodyPr/>
        <a:lstStyle/>
        <a:p>
          <a:endParaRPr lang="en-US"/>
        </a:p>
      </dgm:t>
    </dgm:pt>
    <dgm:pt modelId="{F62D5919-52CC-4A7F-8FE8-8A96000196F3}" type="pres">
      <dgm:prSet presAssocID="{387B2709-B59D-4CB4-8884-2C2B7649E10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2DEC0-B187-4BBD-916D-DD1A2CCCC280}" type="pres">
      <dgm:prSet presAssocID="{9B4BB905-C827-4739-B9A5-21D998BC1493}" presName="comp" presStyleCnt="0"/>
      <dgm:spPr/>
    </dgm:pt>
    <dgm:pt modelId="{1331B1DD-1588-43F0-908D-8CE711E630CA}" type="pres">
      <dgm:prSet presAssocID="{9B4BB905-C827-4739-B9A5-21D998BC1493}" presName="rect2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C70B9-8598-447E-9002-8E57114121C3}" type="pres">
      <dgm:prSet presAssocID="{9B4BB905-C827-4739-B9A5-21D998BC1493}" presName="rect1" presStyleLbl="ln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1247557-3288-4F19-B2DC-26F8E04E58B5}" type="presOf" srcId="{9B4BB905-C827-4739-B9A5-21D998BC1493}" destId="{1331B1DD-1588-43F0-908D-8CE711E630CA}" srcOrd="0" destOrd="0" presId="urn:microsoft.com/office/officeart/2008/layout/AlternatingPictureBlocks"/>
    <dgm:cxn modelId="{270BB5C5-EFD3-4D2B-9908-FC0A63A13FBE}" srcId="{387B2709-B59D-4CB4-8884-2C2B7649E101}" destId="{9B4BB905-C827-4739-B9A5-21D998BC1493}" srcOrd="0" destOrd="0" parTransId="{ED693462-438F-4F43-B534-DD903058ED8D}" sibTransId="{5BA32AD7-90D3-486B-B420-7F42D3C1A1ED}"/>
    <dgm:cxn modelId="{6A9716F4-3E25-4796-A936-ACE511C584EF}" type="presOf" srcId="{387B2709-B59D-4CB4-8884-2C2B7649E101}" destId="{F62D5919-52CC-4A7F-8FE8-8A96000196F3}" srcOrd="0" destOrd="0" presId="urn:microsoft.com/office/officeart/2008/layout/AlternatingPictureBlocks"/>
    <dgm:cxn modelId="{5AF13D58-D027-4FC3-B00D-1C5712F5B529}" type="presParOf" srcId="{F62D5919-52CC-4A7F-8FE8-8A96000196F3}" destId="{F902DEC0-B187-4BBD-916D-DD1A2CCCC280}" srcOrd="0" destOrd="0" presId="urn:microsoft.com/office/officeart/2008/layout/AlternatingPictureBlocks"/>
    <dgm:cxn modelId="{12D7A5CD-3E10-48B4-9C09-93079656F3CF}" type="presParOf" srcId="{F902DEC0-B187-4BBD-916D-DD1A2CCCC280}" destId="{1331B1DD-1588-43F0-908D-8CE711E630CA}" srcOrd="0" destOrd="0" presId="urn:microsoft.com/office/officeart/2008/layout/AlternatingPictureBlocks"/>
    <dgm:cxn modelId="{254A85A3-82C1-4E73-99CF-43861C02C874}" type="presParOf" srcId="{F902DEC0-B187-4BBD-916D-DD1A2CCCC280}" destId="{F19C70B9-8598-447E-9002-8E57114121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9F7D0-CF43-41A1-B406-05297194DBD9}">
      <dsp:nvSpPr>
        <dsp:cNvPr id="0" name=""/>
        <dsp:cNvSpPr/>
      </dsp:nvSpPr>
      <dsp:spPr>
        <a:xfrm rot="5400000">
          <a:off x="393248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Introduction</a:t>
          </a:r>
          <a:endParaRPr lang="en-US" sz="1500" b="1" kern="1200" dirty="0"/>
        </a:p>
      </dsp:txBody>
      <dsp:txXfrm rot="-5400000">
        <a:off x="4366552" y="340024"/>
        <a:ext cx="1295973" cy="1489624"/>
      </dsp:txXfrm>
    </dsp:sp>
    <dsp:sp modelId="{E13CD25D-4E4A-4502-BA90-ADCDB6926C6F}">
      <dsp:nvSpPr>
        <dsp:cNvPr id="0" name=""/>
        <dsp:cNvSpPr/>
      </dsp:nvSpPr>
      <dsp:spPr>
        <a:xfrm>
          <a:off x="6377042" y="453355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Problem and Dataset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Codebook vs feature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Different </a:t>
          </a:r>
          <a:r>
            <a:rPr lang="en-US" sz="1500" b="1" kern="1200" dirty="0" smtClean="0"/>
            <a:t>features</a:t>
          </a:r>
          <a:endParaRPr lang="en-US" sz="1500" b="1" kern="1200" dirty="0"/>
        </a:p>
      </dsp:txBody>
      <dsp:txXfrm>
        <a:off x="6377042" y="453355"/>
        <a:ext cx="2415138" cy="1298461"/>
      </dsp:txXfrm>
    </dsp:sp>
    <dsp:sp modelId="{31EEFEC0-DCD3-416A-BA3B-1E8D4CCC0AE0}">
      <dsp:nvSpPr>
        <dsp:cNvPr id="0" name=""/>
        <dsp:cNvSpPr/>
      </dsp:nvSpPr>
      <dsp:spPr>
        <a:xfrm rot="5400000">
          <a:off x="189909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340024"/>
        <a:ext cx="1295973" cy="1489624"/>
      </dsp:txXfrm>
    </dsp:sp>
    <dsp:sp modelId="{B0F59656-F2C5-441A-83BC-3050B255D1B3}">
      <dsp:nvSpPr>
        <dsp:cNvPr id="0" name=""/>
        <dsp:cNvSpPr/>
      </dsp:nvSpPr>
      <dsp:spPr>
        <a:xfrm rot="5400000">
          <a:off x="291189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 Fitting</a:t>
          </a:r>
          <a:endParaRPr lang="en-US" sz="1500" b="1" kern="1200" dirty="0"/>
        </a:p>
      </dsp:txBody>
      <dsp:txXfrm rot="-5400000">
        <a:off x="3345962" y="2176914"/>
        <a:ext cx="1295973" cy="1489624"/>
      </dsp:txXfrm>
    </dsp:sp>
    <dsp:sp modelId="{1B76DF61-6232-435C-8FF6-8A09A924B44F}">
      <dsp:nvSpPr>
        <dsp:cNvPr id="0" name=""/>
        <dsp:cNvSpPr/>
      </dsp:nvSpPr>
      <dsp:spPr>
        <a:xfrm>
          <a:off x="300047" y="2174838"/>
          <a:ext cx="2337230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Models Used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Parallelism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RBM (generative modelling)</a:t>
          </a:r>
        </a:p>
      </dsp:txBody>
      <dsp:txXfrm>
        <a:off x="300047" y="2174838"/>
        <a:ext cx="2337230" cy="1298461"/>
      </dsp:txXfrm>
    </dsp:sp>
    <dsp:sp modelId="{89DCAC86-AE51-4E88-91DB-4CF6F75BCF18}">
      <dsp:nvSpPr>
        <dsp:cNvPr id="0" name=""/>
        <dsp:cNvSpPr/>
      </dsp:nvSpPr>
      <dsp:spPr>
        <a:xfrm rot="5400000">
          <a:off x="494528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379352" y="2176914"/>
        <a:ext cx="1295973" cy="1489624"/>
      </dsp:txXfrm>
    </dsp:sp>
    <dsp:sp modelId="{39025E99-EB3D-4E46-A0B3-AF09B43616CB}">
      <dsp:nvSpPr>
        <dsp:cNvPr id="0" name=""/>
        <dsp:cNvSpPr/>
      </dsp:nvSpPr>
      <dsp:spPr>
        <a:xfrm rot="5400000">
          <a:off x="393248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Discussion</a:t>
          </a:r>
          <a:endParaRPr lang="en-US" sz="1500" b="1" kern="1200" dirty="0"/>
        </a:p>
      </dsp:txBody>
      <dsp:txXfrm rot="-5400000">
        <a:off x="4366552" y="4013805"/>
        <a:ext cx="1295973" cy="1489624"/>
      </dsp:txXfrm>
    </dsp:sp>
    <dsp:sp modelId="{B236F1BF-874E-4D77-9EB1-CCC189CEE0DE}">
      <dsp:nvSpPr>
        <dsp:cNvPr id="0" name=""/>
        <dsp:cNvSpPr/>
      </dsp:nvSpPr>
      <dsp:spPr>
        <a:xfrm>
          <a:off x="6439184" y="4100504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Outlook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Feature Ranking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What next?</a:t>
          </a:r>
          <a:endParaRPr lang="en-US" sz="1500" b="1" kern="1200" dirty="0"/>
        </a:p>
      </dsp:txBody>
      <dsp:txXfrm>
        <a:off x="6439184" y="4100504"/>
        <a:ext cx="2415138" cy="1298461"/>
      </dsp:txXfrm>
    </dsp:sp>
    <dsp:sp modelId="{5050E026-8292-4E8A-84F6-8ABD65AF9D5D}">
      <dsp:nvSpPr>
        <dsp:cNvPr id="0" name=""/>
        <dsp:cNvSpPr/>
      </dsp:nvSpPr>
      <dsp:spPr>
        <a:xfrm rot="5400000">
          <a:off x="189909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4013805"/>
        <a:ext cx="1295973" cy="1489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2"/>
              </a:solidFill>
            </a:rPr>
            <a:t>Introduction</a:t>
          </a:r>
          <a:endParaRPr lang="en-US" sz="23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9F7D0-CF43-41A1-B406-05297194DBD9}">
      <dsp:nvSpPr>
        <dsp:cNvPr id="0" name=""/>
        <dsp:cNvSpPr/>
      </dsp:nvSpPr>
      <dsp:spPr>
        <a:xfrm rot="5400000">
          <a:off x="393248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Introduction</a:t>
          </a:r>
          <a:endParaRPr lang="en-US" sz="1500" b="1" kern="1200" dirty="0"/>
        </a:p>
      </dsp:txBody>
      <dsp:txXfrm rot="-5400000">
        <a:off x="4366552" y="340024"/>
        <a:ext cx="1295973" cy="1489624"/>
      </dsp:txXfrm>
    </dsp:sp>
    <dsp:sp modelId="{E13CD25D-4E4A-4502-BA90-ADCDB6926C6F}">
      <dsp:nvSpPr>
        <dsp:cNvPr id="0" name=""/>
        <dsp:cNvSpPr/>
      </dsp:nvSpPr>
      <dsp:spPr>
        <a:xfrm>
          <a:off x="6377042" y="453355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Problem and Dataset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Codebook vs feature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Different </a:t>
          </a:r>
          <a:r>
            <a:rPr lang="en-US" sz="1500" b="1" kern="1200" dirty="0" smtClean="0"/>
            <a:t>features</a:t>
          </a:r>
          <a:endParaRPr lang="en-US" sz="1500" b="1" kern="1200" dirty="0"/>
        </a:p>
      </dsp:txBody>
      <dsp:txXfrm>
        <a:off x="6377042" y="453355"/>
        <a:ext cx="2415138" cy="1298461"/>
      </dsp:txXfrm>
    </dsp:sp>
    <dsp:sp modelId="{31EEFEC0-DCD3-416A-BA3B-1E8D4CCC0AE0}">
      <dsp:nvSpPr>
        <dsp:cNvPr id="0" name=""/>
        <dsp:cNvSpPr/>
      </dsp:nvSpPr>
      <dsp:spPr>
        <a:xfrm rot="5400000">
          <a:off x="189909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340024"/>
        <a:ext cx="1295973" cy="1489624"/>
      </dsp:txXfrm>
    </dsp:sp>
    <dsp:sp modelId="{B0F59656-F2C5-441A-83BC-3050B255D1B3}">
      <dsp:nvSpPr>
        <dsp:cNvPr id="0" name=""/>
        <dsp:cNvSpPr/>
      </dsp:nvSpPr>
      <dsp:spPr>
        <a:xfrm rot="5400000">
          <a:off x="291189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 Fitting</a:t>
          </a:r>
          <a:endParaRPr lang="en-US" sz="1500" b="1" kern="1200" dirty="0"/>
        </a:p>
      </dsp:txBody>
      <dsp:txXfrm rot="-5400000">
        <a:off x="3345962" y="2176914"/>
        <a:ext cx="1295973" cy="1489624"/>
      </dsp:txXfrm>
    </dsp:sp>
    <dsp:sp modelId="{1B76DF61-6232-435C-8FF6-8A09A924B44F}">
      <dsp:nvSpPr>
        <dsp:cNvPr id="0" name=""/>
        <dsp:cNvSpPr/>
      </dsp:nvSpPr>
      <dsp:spPr>
        <a:xfrm>
          <a:off x="300047" y="2174838"/>
          <a:ext cx="2337230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Models Used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Parallelism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RBM (generative modelling)</a:t>
          </a:r>
        </a:p>
      </dsp:txBody>
      <dsp:txXfrm>
        <a:off x="300047" y="2174838"/>
        <a:ext cx="2337230" cy="1298461"/>
      </dsp:txXfrm>
    </dsp:sp>
    <dsp:sp modelId="{89DCAC86-AE51-4E88-91DB-4CF6F75BCF18}">
      <dsp:nvSpPr>
        <dsp:cNvPr id="0" name=""/>
        <dsp:cNvSpPr/>
      </dsp:nvSpPr>
      <dsp:spPr>
        <a:xfrm rot="5400000">
          <a:off x="494528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379352" y="2176914"/>
        <a:ext cx="1295973" cy="1489624"/>
      </dsp:txXfrm>
    </dsp:sp>
    <dsp:sp modelId="{39025E99-EB3D-4E46-A0B3-AF09B43616CB}">
      <dsp:nvSpPr>
        <dsp:cNvPr id="0" name=""/>
        <dsp:cNvSpPr/>
      </dsp:nvSpPr>
      <dsp:spPr>
        <a:xfrm rot="5400000">
          <a:off x="393248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Discussion</a:t>
          </a:r>
          <a:endParaRPr lang="en-US" sz="1500" b="1" kern="1200" dirty="0"/>
        </a:p>
      </dsp:txBody>
      <dsp:txXfrm rot="-5400000">
        <a:off x="4366552" y="4013805"/>
        <a:ext cx="1295973" cy="1489624"/>
      </dsp:txXfrm>
    </dsp:sp>
    <dsp:sp modelId="{B236F1BF-874E-4D77-9EB1-CCC189CEE0DE}">
      <dsp:nvSpPr>
        <dsp:cNvPr id="0" name=""/>
        <dsp:cNvSpPr/>
      </dsp:nvSpPr>
      <dsp:spPr>
        <a:xfrm>
          <a:off x="6439184" y="4100504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Outlook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Feature Ranking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What next?</a:t>
          </a:r>
          <a:endParaRPr lang="en-US" sz="1500" b="1" kern="1200" dirty="0"/>
        </a:p>
      </dsp:txBody>
      <dsp:txXfrm>
        <a:off x="6439184" y="4100504"/>
        <a:ext cx="2415138" cy="1298461"/>
      </dsp:txXfrm>
    </dsp:sp>
    <dsp:sp modelId="{5050E026-8292-4E8A-84F6-8ABD65AF9D5D}">
      <dsp:nvSpPr>
        <dsp:cNvPr id="0" name=""/>
        <dsp:cNvSpPr/>
      </dsp:nvSpPr>
      <dsp:spPr>
        <a:xfrm rot="5400000">
          <a:off x="189909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4013805"/>
        <a:ext cx="1295973" cy="14896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2"/>
              </a:solidFill>
            </a:rPr>
            <a:t>Model Fitting</a:t>
          </a:r>
          <a:endParaRPr lang="en-US" sz="24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79218-B7CA-49B6-9158-0101E2E8E8A9}">
      <dsp:nvSpPr>
        <dsp:cNvPr id="0" name=""/>
        <dsp:cNvSpPr/>
      </dsp:nvSpPr>
      <dsp:spPr>
        <a:xfrm>
          <a:off x="1212726" y="211062"/>
          <a:ext cx="4188782" cy="145470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6E932-2C4B-4770-AB30-61847D6FD507}">
      <dsp:nvSpPr>
        <dsp:cNvPr id="0" name=""/>
        <dsp:cNvSpPr/>
      </dsp:nvSpPr>
      <dsp:spPr>
        <a:xfrm>
          <a:off x="2907721" y="3773151"/>
          <a:ext cx="811779" cy="51953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1DF27-ABEF-4571-8EC0-59CC64D9E91A}">
      <dsp:nvSpPr>
        <dsp:cNvPr id="0" name=""/>
        <dsp:cNvSpPr/>
      </dsp:nvSpPr>
      <dsp:spPr>
        <a:xfrm>
          <a:off x="1365340" y="4188782"/>
          <a:ext cx="3896541" cy="974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Classifier</a:t>
          </a:r>
          <a:endParaRPr lang="en-US" sz="3400" kern="1200" dirty="0"/>
        </a:p>
      </dsp:txBody>
      <dsp:txXfrm>
        <a:off x="1365340" y="4188782"/>
        <a:ext cx="3896541" cy="974135"/>
      </dsp:txXfrm>
    </dsp:sp>
    <dsp:sp modelId="{E8491236-4177-4511-9A56-8FCEC27B711E}">
      <dsp:nvSpPr>
        <dsp:cNvPr id="0" name=""/>
        <dsp:cNvSpPr/>
      </dsp:nvSpPr>
      <dsp:spPr>
        <a:xfrm>
          <a:off x="2735624" y="1778121"/>
          <a:ext cx="1461203" cy="14612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Tortuosity features</a:t>
          </a:r>
          <a:endParaRPr lang="en-US" sz="1400" kern="1200" dirty="0"/>
        </a:p>
      </dsp:txBody>
      <dsp:txXfrm>
        <a:off x="2949612" y="1992109"/>
        <a:ext cx="1033227" cy="1033227"/>
      </dsp:txXfrm>
    </dsp:sp>
    <dsp:sp modelId="{31C4C5A8-E300-4619-89A9-B4CE6E148A7F}">
      <dsp:nvSpPr>
        <dsp:cNvPr id="0" name=""/>
        <dsp:cNvSpPr/>
      </dsp:nvSpPr>
      <dsp:spPr>
        <a:xfrm>
          <a:off x="1690052" y="681894"/>
          <a:ext cx="1461203" cy="1461203"/>
        </a:xfrm>
        <a:prstGeom prst="ellipse">
          <a:avLst/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Curvatures features</a:t>
          </a:r>
          <a:endParaRPr lang="en-US" sz="1400" kern="1200" dirty="0"/>
        </a:p>
      </dsp:txBody>
      <dsp:txXfrm>
        <a:off x="1904040" y="895882"/>
        <a:ext cx="1033227" cy="1033227"/>
      </dsp:txXfrm>
    </dsp:sp>
    <dsp:sp modelId="{C68D072F-910C-49DD-B69C-4471ECC474EB}">
      <dsp:nvSpPr>
        <dsp:cNvPr id="0" name=""/>
        <dsp:cNvSpPr/>
      </dsp:nvSpPr>
      <dsp:spPr>
        <a:xfrm>
          <a:off x="3183726" y="328608"/>
          <a:ext cx="1461203" cy="1461203"/>
        </a:xfrm>
        <a:prstGeom prst="ellipse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Direction features</a:t>
          </a:r>
          <a:endParaRPr lang="en-US" sz="1400" kern="1200" dirty="0"/>
        </a:p>
      </dsp:txBody>
      <dsp:txXfrm>
        <a:off x="3397714" y="542596"/>
        <a:ext cx="1033227" cy="1033227"/>
      </dsp:txXfrm>
    </dsp:sp>
    <dsp:sp modelId="{CF685CC4-8401-4D4D-8ECF-2836B9C50D7E}">
      <dsp:nvSpPr>
        <dsp:cNvPr id="0" name=""/>
        <dsp:cNvSpPr/>
      </dsp:nvSpPr>
      <dsp:spPr>
        <a:xfrm>
          <a:off x="1040628" y="32471"/>
          <a:ext cx="4545965" cy="36367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2"/>
              </a:solidFill>
            </a:rPr>
            <a:t>Model Fitting</a:t>
          </a:r>
          <a:endParaRPr lang="en-US" sz="24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8A0F-A9A8-490D-9788-3943261BCDD0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Scores</a:t>
          </a:r>
          <a:endParaRPr lang="en-US" sz="1900" kern="1200" dirty="0"/>
        </a:p>
      </dsp:txBody>
      <dsp:txXfrm>
        <a:off x="0" y="3059187"/>
        <a:ext cx="6096000" cy="542210"/>
      </dsp:txXfrm>
    </dsp:sp>
    <dsp:sp modelId="{8E9B02F6-8739-4A08-B079-BAB7060867A3}">
      <dsp:nvSpPr>
        <dsp:cNvPr id="0" name=""/>
        <dsp:cNvSpPr/>
      </dsp:nvSpPr>
      <dsp:spPr>
        <a:xfrm>
          <a:off x="744" y="3581316"/>
          <a:ext cx="1218902" cy="4618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0.82</a:t>
          </a:r>
          <a:endParaRPr lang="en-US" sz="1500" kern="1200" dirty="0"/>
        </a:p>
      </dsp:txBody>
      <dsp:txXfrm>
        <a:off x="744" y="3581316"/>
        <a:ext cx="1218902" cy="461883"/>
      </dsp:txXfrm>
    </dsp:sp>
    <dsp:sp modelId="{D893BD91-B722-4650-97E9-64DA2547F99A}">
      <dsp:nvSpPr>
        <dsp:cNvPr id="0" name=""/>
        <dsp:cNvSpPr/>
      </dsp:nvSpPr>
      <dsp:spPr>
        <a:xfrm>
          <a:off x="1219646" y="3581316"/>
          <a:ext cx="1218902" cy="461883"/>
        </a:xfrm>
        <a:prstGeom prst="rect">
          <a:avLst/>
        </a:prstGeom>
        <a:solidFill>
          <a:schemeClr val="accent2">
            <a:tint val="40000"/>
            <a:alpha val="90000"/>
            <a:hueOff val="-42481"/>
            <a:satOff val="2467"/>
            <a:lumOff val="2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2481"/>
              <a:satOff val="2467"/>
              <a:lumOff val="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0.85</a:t>
          </a:r>
          <a:endParaRPr lang="en-US" sz="1500" kern="1200" dirty="0"/>
        </a:p>
      </dsp:txBody>
      <dsp:txXfrm>
        <a:off x="1219646" y="3581316"/>
        <a:ext cx="1218902" cy="461883"/>
      </dsp:txXfrm>
    </dsp:sp>
    <dsp:sp modelId="{099BC683-FE60-4C04-9C2D-18BA4EE053CE}">
      <dsp:nvSpPr>
        <dsp:cNvPr id="0" name=""/>
        <dsp:cNvSpPr/>
      </dsp:nvSpPr>
      <dsp:spPr>
        <a:xfrm>
          <a:off x="2438548" y="3581316"/>
          <a:ext cx="1218902" cy="461883"/>
        </a:xfrm>
        <a:prstGeom prst="rect">
          <a:avLst/>
        </a:prstGeom>
        <a:solidFill>
          <a:schemeClr val="accent2">
            <a:tint val="40000"/>
            <a:alpha val="90000"/>
            <a:hueOff val="-84962"/>
            <a:satOff val="4934"/>
            <a:lumOff val="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84962"/>
              <a:satOff val="4934"/>
              <a:lumOff val="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0.80</a:t>
          </a:r>
          <a:endParaRPr lang="en-US" sz="1500" kern="1200" dirty="0"/>
        </a:p>
      </dsp:txBody>
      <dsp:txXfrm>
        <a:off x="2438548" y="3581316"/>
        <a:ext cx="1218902" cy="461883"/>
      </dsp:txXfrm>
    </dsp:sp>
    <dsp:sp modelId="{BC591F86-4EB2-4F67-BA09-9BC7B4D50A45}">
      <dsp:nvSpPr>
        <dsp:cNvPr id="0" name=""/>
        <dsp:cNvSpPr/>
      </dsp:nvSpPr>
      <dsp:spPr>
        <a:xfrm>
          <a:off x="3657451" y="3581316"/>
          <a:ext cx="1218902" cy="461883"/>
        </a:xfrm>
        <a:prstGeom prst="rect">
          <a:avLst/>
        </a:prstGeom>
        <a:solidFill>
          <a:schemeClr val="accent2">
            <a:tint val="40000"/>
            <a:alpha val="90000"/>
            <a:hueOff val="-127443"/>
            <a:satOff val="7401"/>
            <a:lumOff val="7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7443"/>
              <a:satOff val="7401"/>
              <a:lumOff val="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0.85</a:t>
          </a:r>
          <a:endParaRPr lang="en-US" sz="1500" kern="1200" dirty="0"/>
        </a:p>
      </dsp:txBody>
      <dsp:txXfrm>
        <a:off x="3657451" y="3581316"/>
        <a:ext cx="1218902" cy="461883"/>
      </dsp:txXfrm>
    </dsp:sp>
    <dsp:sp modelId="{F60B6B19-B142-47B9-9F91-F70704E58E22}">
      <dsp:nvSpPr>
        <dsp:cNvPr id="0" name=""/>
        <dsp:cNvSpPr/>
      </dsp:nvSpPr>
      <dsp:spPr>
        <a:xfrm>
          <a:off x="4876353" y="3581316"/>
          <a:ext cx="1218902" cy="461883"/>
        </a:xfrm>
        <a:prstGeom prst="rect">
          <a:avLst/>
        </a:prstGeom>
        <a:solidFill>
          <a:schemeClr val="accent2">
            <a:tint val="40000"/>
            <a:alpha val="90000"/>
            <a:hueOff val="-169924"/>
            <a:satOff val="9867"/>
            <a:lumOff val="9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69924"/>
              <a:satOff val="9867"/>
              <a:lumOff val="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0.87</a:t>
          </a:r>
          <a:endParaRPr lang="en-US" sz="1500" kern="1200" dirty="0"/>
        </a:p>
      </dsp:txBody>
      <dsp:txXfrm>
        <a:off x="4876353" y="3581316"/>
        <a:ext cx="1218902" cy="461883"/>
      </dsp:txXfrm>
    </dsp:sp>
    <dsp:sp modelId="{998ADBAC-AD56-4DF8-9C21-E176FB87776F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Classifier</a:t>
          </a:r>
          <a:endParaRPr lang="en-US" sz="1900" kern="1200" dirty="0"/>
        </a:p>
      </dsp:txBody>
      <dsp:txXfrm rot="-10800000">
        <a:off x="0" y="1529953"/>
        <a:ext cx="6096000" cy="542047"/>
      </dsp:txXfrm>
    </dsp:sp>
    <dsp:sp modelId="{2F3291D6-0511-437E-826D-52B061B5BD48}">
      <dsp:nvSpPr>
        <dsp:cNvPr id="0" name=""/>
        <dsp:cNvSpPr/>
      </dsp:nvSpPr>
      <dsp:spPr>
        <a:xfrm>
          <a:off x="744" y="2072001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212405"/>
            <a:satOff val="12334"/>
            <a:lumOff val="12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12405"/>
              <a:satOff val="12334"/>
              <a:lumOff val="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1NN</a:t>
          </a:r>
          <a:endParaRPr lang="en-US" sz="1500" kern="1200" dirty="0"/>
        </a:p>
      </dsp:txBody>
      <dsp:txXfrm>
        <a:off x="744" y="2072001"/>
        <a:ext cx="1218902" cy="461744"/>
      </dsp:txXfrm>
    </dsp:sp>
    <dsp:sp modelId="{A9D5E80D-AE52-4E67-9A4A-4E0E314EE6A2}">
      <dsp:nvSpPr>
        <dsp:cNvPr id="0" name=""/>
        <dsp:cNvSpPr/>
      </dsp:nvSpPr>
      <dsp:spPr>
        <a:xfrm>
          <a:off x="1219646" y="2072001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254886"/>
            <a:satOff val="14801"/>
            <a:lumOff val="14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54886"/>
              <a:satOff val="14801"/>
              <a:lumOff val="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LDA SVD</a:t>
          </a:r>
          <a:endParaRPr lang="en-US" sz="1500" kern="1200" dirty="0"/>
        </a:p>
      </dsp:txBody>
      <dsp:txXfrm>
        <a:off x="1219646" y="2072001"/>
        <a:ext cx="1218902" cy="461744"/>
      </dsp:txXfrm>
    </dsp:sp>
    <dsp:sp modelId="{C85EF4F2-0CD1-43CF-A87B-378E7432ABCB}">
      <dsp:nvSpPr>
        <dsp:cNvPr id="0" name=""/>
        <dsp:cNvSpPr/>
      </dsp:nvSpPr>
      <dsp:spPr>
        <a:xfrm>
          <a:off x="2438548" y="2072001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297366"/>
            <a:satOff val="17268"/>
            <a:lumOff val="16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7366"/>
              <a:satOff val="17268"/>
              <a:lumOff val="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SVM</a:t>
          </a:r>
          <a:endParaRPr lang="en-US" sz="1500" kern="1200" dirty="0"/>
        </a:p>
      </dsp:txBody>
      <dsp:txXfrm>
        <a:off x="2438548" y="2072001"/>
        <a:ext cx="1218902" cy="461744"/>
      </dsp:txXfrm>
    </dsp:sp>
    <dsp:sp modelId="{1C319432-0C53-4DEA-92C8-600B8A8E6FDA}">
      <dsp:nvSpPr>
        <dsp:cNvPr id="0" name=""/>
        <dsp:cNvSpPr/>
      </dsp:nvSpPr>
      <dsp:spPr>
        <a:xfrm>
          <a:off x="3657451" y="2072001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339847"/>
            <a:satOff val="19735"/>
            <a:lumOff val="19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39847"/>
              <a:satOff val="19735"/>
              <a:lumOff val="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Extra Trees</a:t>
          </a:r>
          <a:endParaRPr lang="en-US" sz="1500" kern="1200" dirty="0"/>
        </a:p>
      </dsp:txBody>
      <dsp:txXfrm>
        <a:off x="3657451" y="2072001"/>
        <a:ext cx="1218902" cy="461744"/>
      </dsp:txXfrm>
    </dsp:sp>
    <dsp:sp modelId="{77038376-DC4F-4B0F-9B5E-12605A8148A6}">
      <dsp:nvSpPr>
        <dsp:cNvPr id="0" name=""/>
        <dsp:cNvSpPr/>
      </dsp:nvSpPr>
      <dsp:spPr>
        <a:xfrm>
          <a:off x="4876353" y="2072001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382328"/>
            <a:satOff val="22202"/>
            <a:lumOff val="21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2328"/>
              <a:satOff val="22202"/>
              <a:lumOff val="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Piped SVC LDA</a:t>
          </a:r>
          <a:endParaRPr lang="en-US" sz="1500" kern="1200" dirty="0"/>
        </a:p>
      </dsp:txBody>
      <dsp:txXfrm>
        <a:off x="4876353" y="2072001"/>
        <a:ext cx="1218902" cy="461744"/>
      </dsp:txXfrm>
    </dsp:sp>
    <dsp:sp modelId="{AAF9D650-51BA-423B-8DEC-E8FF3C1EA5C0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Features</a:t>
          </a:r>
          <a:endParaRPr lang="en-US" sz="1900" kern="1200" dirty="0"/>
        </a:p>
      </dsp:txBody>
      <dsp:txXfrm rot="-10800000">
        <a:off x="0" y="718"/>
        <a:ext cx="6096000" cy="542047"/>
      </dsp:txXfrm>
    </dsp:sp>
    <dsp:sp modelId="{ED01B49D-84A2-4E0C-BFA8-377F4BD97EB2}">
      <dsp:nvSpPr>
        <dsp:cNvPr id="0" name=""/>
        <dsp:cNvSpPr/>
      </dsp:nvSpPr>
      <dsp:spPr>
        <a:xfrm>
          <a:off x="744" y="542766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424809"/>
            <a:satOff val="24669"/>
            <a:lumOff val="2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24809"/>
              <a:satOff val="24669"/>
              <a:lumOff val="2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F1</a:t>
          </a:r>
          <a:endParaRPr lang="en-US" sz="1500" kern="1200" dirty="0"/>
        </a:p>
      </dsp:txBody>
      <dsp:txXfrm>
        <a:off x="744" y="542766"/>
        <a:ext cx="1218902" cy="461744"/>
      </dsp:txXfrm>
    </dsp:sp>
    <dsp:sp modelId="{E32E65C5-E569-4094-8502-1C1377FC277E}">
      <dsp:nvSpPr>
        <dsp:cNvPr id="0" name=""/>
        <dsp:cNvSpPr/>
      </dsp:nvSpPr>
      <dsp:spPr>
        <a:xfrm>
          <a:off x="1219646" y="542766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467290"/>
            <a:satOff val="27135"/>
            <a:lumOff val="26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67290"/>
              <a:satOff val="27135"/>
              <a:lumOff val="2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F2</a:t>
          </a:r>
          <a:endParaRPr lang="en-US" sz="1500" kern="1200" dirty="0"/>
        </a:p>
      </dsp:txBody>
      <dsp:txXfrm>
        <a:off x="1219646" y="542766"/>
        <a:ext cx="1218902" cy="461744"/>
      </dsp:txXfrm>
    </dsp:sp>
    <dsp:sp modelId="{41B151A7-4D09-4607-853F-6FDA25AC645B}">
      <dsp:nvSpPr>
        <dsp:cNvPr id="0" name=""/>
        <dsp:cNvSpPr/>
      </dsp:nvSpPr>
      <dsp:spPr>
        <a:xfrm>
          <a:off x="2438548" y="542766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509771"/>
            <a:satOff val="29602"/>
            <a:lumOff val="29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09771"/>
              <a:satOff val="29602"/>
              <a:lumOff val="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F3</a:t>
          </a:r>
          <a:endParaRPr lang="en-US" sz="1500" kern="1200" dirty="0"/>
        </a:p>
      </dsp:txBody>
      <dsp:txXfrm>
        <a:off x="2438548" y="542766"/>
        <a:ext cx="1218902" cy="461744"/>
      </dsp:txXfrm>
    </dsp:sp>
    <dsp:sp modelId="{FD2562C6-0D51-45DF-A7C4-1E7073494A14}">
      <dsp:nvSpPr>
        <dsp:cNvPr id="0" name=""/>
        <dsp:cNvSpPr/>
      </dsp:nvSpPr>
      <dsp:spPr>
        <a:xfrm>
          <a:off x="3657451" y="542766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552252"/>
            <a:satOff val="32069"/>
            <a:lumOff val="31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52252"/>
              <a:satOff val="32069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….</a:t>
          </a:r>
          <a:endParaRPr lang="en-US" sz="1500" kern="1200" dirty="0"/>
        </a:p>
      </dsp:txBody>
      <dsp:txXfrm>
        <a:off x="3657451" y="542766"/>
        <a:ext cx="1218902" cy="461744"/>
      </dsp:txXfrm>
    </dsp:sp>
    <dsp:sp modelId="{AFB027B4-FF19-4BA2-814D-DF02FB912D32}">
      <dsp:nvSpPr>
        <dsp:cNvPr id="0" name=""/>
        <dsp:cNvSpPr/>
      </dsp:nvSpPr>
      <dsp:spPr>
        <a:xfrm>
          <a:off x="4876353" y="542766"/>
          <a:ext cx="1218902" cy="461744"/>
        </a:xfrm>
        <a:prstGeom prst="rect">
          <a:avLst/>
        </a:prstGeom>
        <a:solidFill>
          <a:schemeClr val="accent2">
            <a:tint val="40000"/>
            <a:alpha val="90000"/>
            <a:hueOff val="-594733"/>
            <a:satOff val="34536"/>
            <a:lumOff val="3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94733"/>
              <a:satOff val="34536"/>
              <a:lumOff val="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F6272</a:t>
          </a:r>
          <a:endParaRPr lang="en-US" sz="1500" kern="1200" dirty="0"/>
        </a:p>
      </dsp:txBody>
      <dsp:txXfrm>
        <a:off x="4876353" y="542766"/>
        <a:ext cx="1218902" cy="4617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2"/>
              </a:solidFill>
            </a:rPr>
            <a:t>Model Fitting</a:t>
          </a:r>
          <a:endParaRPr lang="en-US" sz="24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056E5-A0AC-49B9-BE59-4D0D3C9726E6}">
      <dsp:nvSpPr>
        <dsp:cNvPr id="0" name=""/>
        <dsp:cNvSpPr/>
      </dsp:nvSpPr>
      <dsp:spPr>
        <a:xfrm>
          <a:off x="0" y="486925"/>
          <a:ext cx="609600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Composite feature spaces: Concatenating multiple feature extraction methods</a:t>
          </a:r>
        </a:p>
      </dsp:txBody>
      <dsp:txXfrm>
        <a:off x="0" y="486925"/>
        <a:ext cx="6096000" cy="1488374"/>
      </dsp:txXfrm>
    </dsp:sp>
    <dsp:sp modelId="{167CF464-81E6-48CA-8D34-7D166A556E20}">
      <dsp:nvSpPr>
        <dsp:cNvPr id="0" name=""/>
        <dsp:cNvSpPr/>
      </dsp:nvSpPr>
      <dsp:spPr>
        <a:xfrm>
          <a:off x="304800" y="176965"/>
          <a:ext cx="426720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Union</a:t>
          </a:r>
        </a:p>
      </dsp:txBody>
      <dsp:txXfrm>
        <a:off x="335062" y="207227"/>
        <a:ext cx="4206676" cy="559396"/>
      </dsp:txXfrm>
    </dsp:sp>
    <dsp:sp modelId="{FD7D58F5-A351-43DF-A077-45DFA05B9BEF}">
      <dsp:nvSpPr>
        <dsp:cNvPr id="0" name=""/>
        <dsp:cNvSpPr/>
      </dsp:nvSpPr>
      <dsp:spPr>
        <a:xfrm>
          <a:off x="0" y="2398660"/>
          <a:ext cx="609600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90875"/>
              <a:satOff val="38812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Example: </a:t>
          </a:r>
          <a:r>
            <a:rPr lang="en-US" sz="2100" b="0" i="0" kern="1200" smtClean="0"/>
            <a:t>PCA does an unsupervised dimensionality reduction, while the logistic regression does the prediction</a:t>
          </a:r>
          <a:endParaRPr lang="en-US" sz="2100" kern="1200" dirty="0"/>
        </a:p>
      </dsp:txBody>
      <dsp:txXfrm>
        <a:off x="0" y="2398660"/>
        <a:ext cx="6096000" cy="1488374"/>
      </dsp:txXfrm>
    </dsp:sp>
    <dsp:sp modelId="{6DC8DDB0-0A84-4206-A55D-8EA43C57D5CA}">
      <dsp:nvSpPr>
        <dsp:cNvPr id="0" name=""/>
        <dsp:cNvSpPr/>
      </dsp:nvSpPr>
      <dsp:spPr>
        <a:xfrm>
          <a:off x="304800" y="2088700"/>
          <a:ext cx="4267200" cy="619920"/>
        </a:xfrm>
        <a:prstGeom prst="roundRect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Pipeline: chaining estimators</a:t>
          </a:r>
          <a:endParaRPr lang="en-US" sz="2100" kern="1200" dirty="0"/>
        </a:p>
      </dsp:txBody>
      <dsp:txXfrm>
        <a:off x="335062" y="2118962"/>
        <a:ext cx="4206676" cy="5593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2"/>
              </a:solidFill>
            </a:rPr>
            <a:t>Model Fitting</a:t>
          </a:r>
          <a:endParaRPr lang="en-US" sz="24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2"/>
              </a:solidFill>
            </a:rPr>
            <a:t>Model Fitting</a:t>
          </a:r>
          <a:endParaRPr lang="en-US" sz="24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9F7D0-CF43-41A1-B406-05297194DBD9}">
      <dsp:nvSpPr>
        <dsp:cNvPr id="0" name=""/>
        <dsp:cNvSpPr/>
      </dsp:nvSpPr>
      <dsp:spPr>
        <a:xfrm rot="5400000">
          <a:off x="393248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Introduction</a:t>
          </a:r>
          <a:endParaRPr lang="en-US" sz="1500" b="1" kern="1200" dirty="0"/>
        </a:p>
      </dsp:txBody>
      <dsp:txXfrm rot="-5400000">
        <a:off x="4366552" y="340024"/>
        <a:ext cx="1295973" cy="1489624"/>
      </dsp:txXfrm>
    </dsp:sp>
    <dsp:sp modelId="{E13CD25D-4E4A-4502-BA90-ADCDB6926C6F}">
      <dsp:nvSpPr>
        <dsp:cNvPr id="0" name=""/>
        <dsp:cNvSpPr/>
      </dsp:nvSpPr>
      <dsp:spPr>
        <a:xfrm>
          <a:off x="6377042" y="453355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Problem and Dataset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Codebook vs feature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Different features</a:t>
          </a:r>
          <a:endParaRPr lang="en-US" sz="1500" b="1" kern="1200" dirty="0"/>
        </a:p>
      </dsp:txBody>
      <dsp:txXfrm>
        <a:off x="6377042" y="453355"/>
        <a:ext cx="2415138" cy="1298461"/>
      </dsp:txXfrm>
    </dsp:sp>
    <dsp:sp modelId="{31EEFEC0-DCD3-416A-BA3B-1E8D4CCC0AE0}">
      <dsp:nvSpPr>
        <dsp:cNvPr id="0" name=""/>
        <dsp:cNvSpPr/>
      </dsp:nvSpPr>
      <dsp:spPr>
        <a:xfrm rot="5400000">
          <a:off x="189909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340024"/>
        <a:ext cx="1295973" cy="1489624"/>
      </dsp:txXfrm>
    </dsp:sp>
    <dsp:sp modelId="{B0F59656-F2C5-441A-83BC-3050B255D1B3}">
      <dsp:nvSpPr>
        <dsp:cNvPr id="0" name=""/>
        <dsp:cNvSpPr/>
      </dsp:nvSpPr>
      <dsp:spPr>
        <a:xfrm rot="5400000">
          <a:off x="291189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 Fitting</a:t>
          </a:r>
          <a:endParaRPr lang="en-US" sz="1500" b="1" kern="1200" dirty="0"/>
        </a:p>
      </dsp:txBody>
      <dsp:txXfrm rot="-5400000">
        <a:off x="3345962" y="2176914"/>
        <a:ext cx="1295973" cy="1489624"/>
      </dsp:txXfrm>
    </dsp:sp>
    <dsp:sp modelId="{1B76DF61-6232-435C-8FF6-8A09A924B44F}">
      <dsp:nvSpPr>
        <dsp:cNvPr id="0" name=""/>
        <dsp:cNvSpPr/>
      </dsp:nvSpPr>
      <dsp:spPr>
        <a:xfrm>
          <a:off x="300047" y="2174838"/>
          <a:ext cx="2337230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Models Used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Parallelism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RBM (generative modelling)</a:t>
          </a:r>
        </a:p>
      </dsp:txBody>
      <dsp:txXfrm>
        <a:off x="300047" y="2174838"/>
        <a:ext cx="2337230" cy="1298461"/>
      </dsp:txXfrm>
    </dsp:sp>
    <dsp:sp modelId="{89DCAC86-AE51-4E88-91DB-4CF6F75BCF18}">
      <dsp:nvSpPr>
        <dsp:cNvPr id="0" name=""/>
        <dsp:cNvSpPr/>
      </dsp:nvSpPr>
      <dsp:spPr>
        <a:xfrm rot="5400000">
          <a:off x="494528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379352" y="2176914"/>
        <a:ext cx="1295973" cy="1489624"/>
      </dsp:txXfrm>
    </dsp:sp>
    <dsp:sp modelId="{39025E99-EB3D-4E46-A0B3-AF09B43616CB}">
      <dsp:nvSpPr>
        <dsp:cNvPr id="0" name=""/>
        <dsp:cNvSpPr/>
      </dsp:nvSpPr>
      <dsp:spPr>
        <a:xfrm rot="5400000">
          <a:off x="393248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Discussion</a:t>
          </a:r>
          <a:endParaRPr lang="en-US" sz="1500" b="1" kern="1200" dirty="0"/>
        </a:p>
      </dsp:txBody>
      <dsp:txXfrm rot="-5400000">
        <a:off x="4366552" y="4013805"/>
        <a:ext cx="1295973" cy="1489624"/>
      </dsp:txXfrm>
    </dsp:sp>
    <dsp:sp modelId="{B236F1BF-874E-4D77-9EB1-CCC189CEE0DE}">
      <dsp:nvSpPr>
        <dsp:cNvPr id="0" name=""/>
        <dsp:cNvSpPr/>
      </dsp:nvSpPr>
      <dsp:spPr>
        <a:xfrm>
          <a:off x="6439184" y="4100504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Outlook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Feature Ranking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What next?</a:t>
          </a:r>
          <a:endParaRPr lang="en-US" sz="1500" b="1" kern="1200" dirty="0"/>
        </a:p>
      </dsp:txBody>
      <dsp:txXfrm>
        <a:off x="6439184" y="4100504"/>
        <a:ext cx="2415138" cy="1298461"/>
      </dsp:txXfrm>
    </dsp:sp>
    <dsp:sp modelId="{5050E026-8292-4E8A-84F6-8ABD65AF9D5D}">
      <dsp:nvSpPr>
        <dsp:cNvPr id="0" name=""/>
        <dsp:cNvSpPr/>
      </dsp:nvSpPr>
      <dsp:spPr>
        <a:xfrm rot="5400000">
          <a:off x="189909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4013805"/>
        <a:ext cx="1295973" cy="14896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2"/>
              </a:solidFill>
            </a:rPr>
            <a:t>Model Fitting</a:t>
          </a:r>
          <a:endParaRPr lang="en-US" sz="24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58D05-630F-4429-836E-4137E5A07160}">
      <dsp:nvSpPr>
        <dsp:cNvPr id="0" name=""/>
        <dsp:cNvSpPr/>
      </dsp:nvSpPr>
      <dsp:spPr>
        <a:xfrm>
          <a:off x="0" y="3719078"/>
          <a:ext cx="7245532" cy="813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Scores</a:t>
          </a:r>
          <a:endParaRPr lang="en-US" sz="1500" kern="1200" dirty="0"/>
        </a:p>
      </dsp:txBody>
      <dsp:txXfrm>
        <a:off x="0" y="3719078"/>
        <a:ext cx="7245532" cy="439367"/>
      </dsp:txXfrm>
    </dsp:sp>
    <dsp:sp modelId="{C6B83AC0-A75A-4AEC-9423-470D0E37AD7D}">
      <dsp:nvSpPr>
        <dsp:cNvPr id="0" name=""/>
        <dsp:cNvSpPr/>
      </dsp:nvSpPr>
      <dsp:spPr>
        <a:xfrm>
          <a:off x="0" y="4142172"/>
          <a:ext cx="1811382" cy="3742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0.89</a:t>
          </a:r>
          <a:endParaRPr lang="en-US" sz="2200" kern="1200" dirty="0"/>
        </a:p>
      </dsp:txBody>
      <dsp:txXfrm>
        <a:off x="0" y="4142172"/>
        <a:ext cx="1811382" cy="374275"/>
      </dsp:txXfrm>
    </dsp:sp>
    <dsp:sp modelId="{698564DB-D98A-4048-B994-E7279E426F88}">
      <dsp:nvSpPr>
        <dsp:cNvPr id="0" name=""/>
        <dsp:cNvSpPr/>
      </dsp:nvSpPr>
      <dsp:spPr>
        <a:xfrm>
          <a:off x="1811383" y="4142172"/>
          <a:ext cx="1811382" cy="374275"/>
        </a:xfrm>
        <a:prstGeom prst="rect">
          <a:avLst/>
        </a:prstGeom>
        <a:solidFill>
          <a:schemeClr val="accent2">
            <a:tint val="40000"/>
            <a:alpha val="90000"/>
            <a:hueOff val="-49561"/>
            <a:satOff val="2878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9561"/>
              <a:satOff val="2878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0.88</a:t>
          </a:r>
          <a:endParaRPr lang="en-US" sz="2200" kern="1200" dirty="0"/>
        </a:p>
      </dsp:txBody>
      <dsp:txXfrm>
        <a:off x="1811383" y="4142172"/>
        <a:ext cx="1811382" cy="374275"/>
      </dsp:txXfrm>
    </dsp:sp>
    <dsp:sp modelId="{F2E7B2B6-E33F-4859-8222-9191084436CD}">
      <dsp:nvSpPr>
        <dsp:cNvPr id="0" name=""/>
        <dsp:cNvSpPr/>
      </dsp:nvSpPr>
      <dsp:spPr>
        <a:xfrm>
          <a:off x="3622766" y="4142172"/>
          <a:ext cx="1811382" cy="374275"/>
        </a:xfrm>
        <a:prstGeom prst="rect">
          <a:avLst/>
        </a:prstGeom>
        <a:solidFill>
          <a:schemeClr val="accent2">
            <a:tint val="40000"/>
            <a:alpha val="90000"/>
            <a:hueOff val="-99122"/>
            <a:satOff val="5756"/>
            <a:lumOff val="5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9122"/>
              <a:satOff val="5756"/>
              <a:lumOff val="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0.88</a:t>
          </a:r>
          <a:endParaRPr lang="en-US" sz="2200" kern="1200" dirty="0"/>
        </a:p>
      </dsp:txBody>
      <dsp:txXfrm>
        <a:off x="3622766" y="4142172"/>
        <a:ext cx="1811382" cy="374275"/>
      </dsp:txXfrm>
    </dsp:sp>
    <dsp:sp modelId="{B181B066-16DA-43D2-83BC-6858C7AE3EA5}">
      <dsp:nvSpPr>
        <dsp:cNvPr id="0" name=""/>
        <dsp:cNvSpPr/>
      </dsp:nvSpPr>
      <dsp:spPr>
        <a:xfrm>
          <a:off x="5434148" y="4142172"/>
          <a:ext cx="1811382" cy="374275"/>
        </a:xfrm>
        <a:prstGeom prst="rect">
          <a:avLst/>
        </a:prstGeom>
        <a:solidFill>
          <a:schemeClr val="accent2">
            <a:tint val="40000"/>
            <a:alpha val="90000"/>
            <a:hueOff val="-148683"/>
            <a:satOff val="8634"/>
            <a:lumOff val="8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48683"/>
              <a:satOff val="8634"/>
              <a:lumOff val="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0.87</a:t>
          </a:r>
          <a:endParaRPr lang="en-US" sz="2200" kern="1200" dirty="0"/>
        </a:p>
      </dsp:txBody>
      <dsp:txXfrm>
        <a:off x="5434148" y="4142172"/>
        <a:ext cx="1811382" cy="374275"/>
      </dsp:txXfrm>
    </dsp:sp>
    <dsp:sp modelId="{51F12C7D-440F-4FAF-8818-D687F02F838D}">
      <dsp:nvSpPr>
        <dsp:cNvPr id="0" name=""/>
        <dsp:cNvSpPr/>
      </dsp:nvSpPr>
      <dsp:spPr>
        <a:xfrm rot="10800000">
          <a:off x="0" y="2479899"/>
          <a:ext cx="7245532" cy="1251383"/>
        </a:xfrm>
        <a:prstGeom prst="upArrowCallout">
          <a:avLst/>
        </a:prstGeom>
        <a:solidFill>
          <a:schemeClr val="accent2">
            <a:hueOff val="-163625"/>
            <a:satOff val="12937"/>
            <a:lumOff val="-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LDA</a:t>
          </a:r>
          <a:endParaRPr lang="en-US" sz="1500" kern="1200" dirty="0"/>
        </a:p>
      </dsp:txBody>
      <dsp:txXfrm rot="10800000">
        <a:off x="0" y="2479899"/>
        <a:ext cx="7245532" cy="813111"/>
      </dsp:txXfrm>
    </dsp:sp>
    <dsp:sp modelId="{998ADBAC-AD56-4DF8-9C21-E176FB87776F}">
      <dsp:nvSpPr>
        <dsp:cNvPr id="0" name=""/>
        <dsp:cNvSpPr/>
      </dsp:nvSpPr>
      <dsp:spPr>
        <a:xfrm rot="10800000">
          <a:off x="0" y="1240720"/>
          <a:ext cx="7245532" cy="1251383"/>
        </a:xfrm>
        <a:prstGeom prst="upArrowCallout">
          <a:avLst/>
        </a:prstGeom>
        <a:solidFill>
          <a:schemeClr val="accent2">
            <a:hueOff val="-327250"/>
            <a:satOff val="25875"/>
            <a:lumOff val="-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RBM (hidden units)</a:t>
          </a:r>
          <a:endParaRPr lang="en-US" sz="1500" kern="1200" dirty="0"/>
        </a:p>
      </dsp:txBody>
      <dsp:txXfrm rot="-10800000">
        <a:off x="0" y="1240720"/>
        <a:ext cx="7245532" cy="439235"/>
      </dsp:txXfrm>
    </dsp:sp>
    <dsp:sp modelId="{2F3291D6-0511-437E-826D-52B061B5BD48}">
      <dsp:nvSpPr>
        <dsp:cNvPr id="0" name=""/>
        <dsp:cNvSpPr/>
      </dsp:nvSpPr>
      <dsp:spPr>
        <a:xfrm>
          <a:off x="0" y="1679955"/>
          <a:ext cx="1811382" cy="374163"/>
        </a:xfrm>
        <a:prstGeom prst="rect">
          <a:avLst/>
        </a:prstGeom>
        <a:solidFill>
          <a:schemeClr val="accent2">
            <a:tint val="40000"/>
            <a:alpha val="90000"/>
            <a:hueOff val="-198244"/>
            <a:satOff val="11512"/>
            <a:lumOff val="11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8244"/>
              <a:satOff val="11512"/>
              <a:lumOff val="1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8000</a:t>
          </a:r>
          <a:endParaRPr lang="en-US" sz="2200" kern="1200" dirty="0"/>
        </a:p>
      </dsp:txBody>
      <dsp:txXfrm>
        <a:off x="0" y="1679955"/>
        <a:ext cx="1811382" cy="374163"/>
      </dsp:txXfrm>
    </dsp:sp>
    <dsp:sp modelId="{54A07A55-ADB6-4532-91BA-2281339C510F}">
      <dsp:nvSpPr>
        <dsp:cNvPr id="0" name=""/>
        <dsp:cNvSpPr/>
      </dsp:nvSpPr>
      <dsp:spPr>
        <a:xfrm>
          <a:off x="1811383" y="1679955"/>
          <a:ext cx="1811382" cy="374163"/>
        </a:xfrm>
        <a:prstGeom prst="rect">
          <a:avLst/>
        </a:prstGeom>
        <a:solidFill>
          <a:schemeClr val="accent2">
            <a:tint val="40000"/>
            <a:alpha val="90000"/>
            <a:hueOff val="-247805"/>
            <a:satOff val="14390"/>
            <a:lumOff val="1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7805"/>
              <a:satOff val="14390"/>
              <a:lumOff val="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6272</a:t>
          </a:r>
          <a:endParaRPr lang="en-US" sz="2200" kern="1200" dirty="0"/>
        </a:p>
      </dsp:txBody>
      <dsp:txXfrm>
        <a:off x="1811383" y="1679955"/>
        <a:ext cx="1811382" cy="374163"/>
      </dsp:txXfrm>
    </dsp:sp>
    <dsp:sp modelId="{2C1A1771-2FBD-44C1-AD6A-2C188467F501}">
      <dsp:nvSpPr>
        <dsp:cNvPr id="0" name=""/>
        <dsp:cNvSpPr/>
      </dsp:nvSpPr>
      <dsp:spPr>
        <a:xfrm>
          <a:off x="3622766" y="1679955"/>
          <a:ext cx="1811382" cy="374163"/>
        </a:xfrm>
        <a:prstGeom prst="rect">
          <a:avLst/>
        </a:prstGeom>
        <a:solidFill>
          <a:schemeClr val="accent2">
            <a:tint val="40000"/>
            <a:alpha val="90000"/>
            <a:hueOff val="-297366"/>
            <a:satOff val="17268"/>
            <a:lumOff val="16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7366"/>
              <a:satOff val="17268"/>
              <a:lumOff val="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4000</a:t>
          </a:r>
          <a:endParaRPr lang="en-US" sz="2200" kern="1200" dirty="0"/>
        </a:p>
      </dsp:txBody>
      <dsp:txXfrm>
        <a:off x="3622766" y="1679955"/>
        <a:ext cx="1811382" cy="374163"/>
      </dsp:txXfrm>
    </dsp:sp>
    <dsp:sp modelId="{42D4207A-BACB-46B3-A69A-B309CF3A4DFE}">
      <dsp:nvSpPr>
        <dsp:cNvPr id="0" name=""/>
        <dsp:cNvSpPr/>
      </dsp:nvSpPr>
      <dsp:spPr>
        <a:xfrm>
          <a:off x="5434148" y="1679955"/>
          <a:ext cx="1811382" cy="374163"/>
        </a:xfrm>
        <a:prstGeom prst="rect">
          <a:avLst/>
        </a:prstGeom>
        <a:solidFill>
          <a:schemeClr val="accent2">
            <a:tint val="40000"/>
            <a:alpha val="90000"/>
            <a:hueOff val="-346928"/>
            <a:satOff val="20146"/>
            <a:lumOff val="19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46928"/>
              <a:satOff val="20146"/>
              <a:lumOff val="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2000</a:t>
          </a:r>
          <a:endParaRPr lang="en-US" sz="2200" kern="1200" dirty="0"/>
        </a:p>
      </dsp:txBody>
      <dsp:txXfrm>
        <a:off x="5434148" y="1679955"/>
        <a:ext cx="1811382" cy="374163"/>
      </dsp:txXfrm>
    </dsp:sp>
    <dsp:sp modelId="{AAF9D650-51BA-423B-8DEC-E8FF3C1EA5C0}">
      <dsp:nvSpPr>
        <dsp:cNvPr id="0" name=""/>
        <dsp:cNvSpPr/>
      </dsp:nvSpPr>
      <dsp:spPr>
        <a:xfrm rot="10800000">
          <a:off x="0" y="1541"/>
          <a:ext cx="7245532" cy="1251383"/>
        </a:xfrm>
        <a:prstGeom prst="upArrowCallout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Features</a:t>
          </a:r>
          <a:endParaRPr lang="en-US" sz="1500" kern="1200" dirty="0"/>
        </a:p>
      </dsp:txBody>
      <dsp:txXfrm rot="-10800000">
        <a:off x="0" y="1541"/>
        <a:ext cx="7245532" cy="439235"/>
      </dsp:txXfrm>
    </dsp:sp>
    <dsp:sp modelId="{ED01B49D-84A2-4E0C-BFA8-377F4BD97EB2}">
      <dsp:nvSpPr>
        <dsp:cNvPr id="0" name=""/>
        <dsp:cNvSpPr/>
      </dsp:nvSpPr>
      <dsp:spPr>
        <a:xfrm>
          <a:off x="884" y="440777"/>
          <a:ext cx="1448752" cy="374163"/>
        </a:xfrm>
        <a:prstGeom prst="rect">
          <a:avLst/>
        </a:prstGeom>
        <a:solidFill>
          <a:schemeClr val="accent2">
            <a:tint val="40000"/>
            <a:alpha val="90000"/>
            <a:hueOff val="-396489"/>
            <a:satOff val="23024"/>
            <a:lumOff val="2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96489"/>
              <a:satOff val="23024"/>
              <a:lumOff val="2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F1</a:t>
          </a:r>
          <a:endParaRPr lang="en-US" sz="2200" kern="1200" dirty="0"/>
        </a:p>
      </dsp:txBody>
      <dsp:txXfrm>
        <a:off x="884" y="440777"/>
        <a:ext cx="1448752" cy="374163"/>
      </dsp:txXfrm>
    </dsp:sp>
    <dsp:sp modelId="{E32E65C5-E569-4094-8502-1C1377FC277E}">
      <dsp:nvSpPr>
        <dsp:cNvPr id="0" name=""/>
        <dsp:cNvSpPr/>
      </dsp:nvSpPr>
      <dsp:spPr>
        <a:xfrm>
          <a:off x="1449637" y="440777"/>
          <a:ext cx="1448752" cy="374163"/>
        </a:xfrm>
        <a:prstGeom prst="rect">
          <a:avLst/>
        </a:prstGeom>
        <a:solidFill>
          <a:schemeClr val="accent2">
            <a:tint val="40000"/>
            <a:alpha val="90000"/>
            <a:hueOff val="-446050"/>
            <a:satOff val="25902"/>
            <a:lumOff val="25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46050"/>
              <a:satOff val="25902"/>
              <a:lumOff val="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F2</a:t>
          </a:r>
          <a:endParaRPr lang="en-US" sz="2200" kern="1200" dirty="0"/>
        </a:p>
      </dsp:txBody>
      <dsp:txXfrm>
        <a:off x="1449637" y="440777"/>
        <a:ext cx="1448752" cy="374163"/>
      </dsp:txXfrm>
    </dsp:sp>
    <dsp:sp modelId="{41B151A7-4D09-4607-853F-6FDA25AC645B}">
      <dsp:nvSpPr>
        <dsp:cNvPr id="0" name=""/>
        <dsp:cNvSpPr/>
      </dsp:nvSpPr>
      <dsp:spPr>
        <a:xfrm>
          <a:off x="2898389" y="440777"/>
          <a:ext cx="1448752" cy="374163"/>
        </a:xfrm>
        <a:prstGeom prst="rect">
          <a:avLst/>
        </a:prstGeom>
        <a:solidFill>
          <a:schemeClr val="accent2">
            <a:tint val="40000"/>
            <a:alpha val="90000"/>
            <a:hueOff val="-495611"/>
            <a:satOff val="28780"/>
            <a:lumOff val="2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95611"/>
              <a:satOff val="28780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F3</a:t>
          </a:r>
          <a:endParaRPr lang="en-US" sz="2200" kern="1200" dirty="0"/>
        </a:p>
      </dsp:txBody>
      <dsp:txXfrm>
        <a:off x="2898389" y="440777"/>
        <a:ext cx="1448752" cy="374163"/>
      </dsp:txXfrm>
    </dsp:sp>
    <dsp:sp modelId="{FD2562C6-0D51-45DF-A7C4-1E7073494A14}">
      <dsp:nvSpPr>
        <dsp:cNvPr id="0" name=""/>
        <dsp:cNvSpPr/>
      </dsp:nvSpPr>
      <dsp:spPr>
        <a:xfrm>
          <a:off x="4347142" y="440777"/>
          <a:ext cx="1448752" cy="374163"/>
        </a:xfrm>
        <a:prstGeom prst="rect">
          <a:avLst/>
        </a:prstGeom>
        <a:solidFill>
          <a:schemeClr val="accent2">
            <a:tint val="40000"/>
            <a:alpha val="90000"/>
            <a:hueOff val="-545172"/>
            <a:satOff val="31658"/>
            <a:lumOff val="31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45172"/>
              <a:satOff val="31658"/>
              <a:lumOff val="3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….</a:t>
          </a:r>
          <a:endParaRPr lang="en-US" sz="2200" kern="1200" dirty="0"/>
        </a:p>
      </dsp:txBody>
      <dsp:txXfrm>
        <a:off x="4347142" y="440777"/>
        <a:ext cx="1448752" cy="374163"/>
      </dsp:txXfrm>
    </dsp:sp>
    <dsp:sp modelId="{AFB027B4-FF19-4BA2-814D-DF02FB912D32}">
      <dsp:nvSpPr>
        <dsp:cNvPr id="0" name=""/>
        <dsp:cNvSpPr/>
      </dsp:nvSpPr>
      <dsp:spPr>
        <a:xfrm>
          <a:off x="5795894" y="440777"/>
          <a:ext cx="1448752" cy="374163"/>
        </a:xfrm>
        <a:prstGeom prst="rect">
          <a:avLst/>
        </a:prstGeom>
        <a:solidFill>
          <a:schemeClr val="accent2">
            <a:tint val="40000"/>
            <a:alpha val="90000"/>
            <a:hueOff val="-594733"/>
            <a:satOff val="34536"/>
            <a:lumOff val="3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94733"/>
              <a:satOff val="34536"/>
              <a:lumOff val="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F6272</a:t>
          </a:r>
          <a:endParaRPr lang="en-US" sz="2200" kern="1200" dirty="0"/>
        </a:p>
      </dsp:txBody>
      <dsp:txXfrm>
        <a:off x="5795894" y="440777"/>
        <a:ext cx="1448752" cy="37416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9F7D0-CF43-41A1-B406-05297194DBD9}">
      <dsp:nvSpPr>
        <dsp:cNvPr id="0" name=""/>
        <dsp:cNvSpPr/>
      </dsp:nvSpPr>
      <dsp:spPr>
        <a:xfrm rot="5400000">
          <a:off x="393248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Introduction</a:t>
          </a:r>
          <a:endParaRPr lang="en-US" sz="1500" b="1" kern="1200" dirty="0"/>
        </a:p>
      </dsp:txBody>
      <dsp:txXfrm rot="-5400000">
        <a:off x="4366552" y="340024"/>
        <a:ext cx="1295973" cy="1489624"/>
      </dsp:txXfrm>
    </dsp:sp>
    <dsp:sp modelId="{E13CD25D-4E4A-4502-BA90-ADCDB6926C6F}">
      <dsp:nvSpPr>
        <dsp:cNvPr id="0" name=""/>
        <dsp:cNvSpPr/>
      </dsp:nvSpPr>
      <dsp:spPr>
        <a:xfrm>
          <a:off x="6377042" y="453355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Problem and Dataset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Codebook vs feature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Different </a:t>
          </a:r>
          <a:r>
            <a:rPr lang="en-US" sz="1500" b="1" kern="1200" dirty="0" smtClean="0"/>
            <a:t>features</a:t>
          </a:r>
          <a:endParaRPr lang="en-US" sz="1500" b="1" kern="1200" dirty="0"/>
        </a:p>
      </dsp:txBody>
      <dsp:txXfrm>
        <a:off x="6377042" y="453355"/>
        <a:ext cx="2415138" cy="1298461"/>
      </dsp:txXfrm>
    </dsp:sp>
    <dsp:sp modelId="{31EEFEC0-DCD3-416A-BA3B-1E8D4CCC0AE0}">
      <dsp:nvSpPr>
        <dsp:cNvPr id="0" name=""/>
        <dsp:cNvSpPr/>
      </dsp:nvSpPr>
      <dsp:spPr>
        <a:xfrm rot="5400000">
          <a:off x="1899098" y="14345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340024"/>
        <a:ext cx="1295973" cy="1489624"/>
      </dsp:txXfrm>
    </dsp:sp>
    <dsp:sp modelId="{B0F59656-F2C5-441A-83BC-3050B255D1B3}">
      <dsp:nvSpPr>
        <dsp:cNvPr id="0" name=""/>
        <dsp:cNvSpPr/>
      </dsp:nvSpPr>
      <dsp:spPr>
        <a:xfrm rot="5400000">
          <a:off x="291189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 Fitting</a:t>
          </a:r>
          <a:endParaRPr lang="en-US" sz="1500" b="1" kern="1200" dirty="0"/>
        </a:p>
      </dsp:txBody>
      <dsp:txXfrm rot="-5400000">
        <a:off x="3345962" y="2176914"/>
        <a:ext cx="1295973" cy="1489624"/>
      </dsp:txXfrm>
    </dsp:sp>
    <dsp:sp modelId="{1B76DF61-6232-435C-8FF6-8A09A924B44F}">
      <dsp:nvSpPr>
        <dsp:cNvPr id="0" name=""/>
        <dsp:cNvSpPr/>
      </dsp:nvSpPr>
      <dsp:spPr>
        <a:xfrm>
          <a:off x="300047" y="2174838"/>
          <a:ext cx="2337230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Models Used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Parallelism</a:t>
          </a:r>
          <a:endParaRPr lang="en-US" sz="1500" b="1" kern="1200" dirty="0"/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RBM (generative modelling)</a:t>
          </a:r>
        </a:p>
      </dsp:txBody>
      <dsp:txXfrm>
        <a:off x="300047" y="2174838"/>
        <a:ext cx="2337230" cy="1298461"/>
      </dsp:txXfrm>
    </dsp:sp>
    <dsp:sp modelId="{89DCAC86-AE51-4E88-91DB-4CF6F75BCF18}">
      <dsp:nvSpPr>
        <dsp:cNvPr id="0" name=""/>
        <dsp:cNvSpPr/>
      </dsp:nvSpPr>
      <dsp:spPr>
        <a:xfrm rot="5400000">
          <a:off x="4945288" y="1980341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379352" y="2176914"/>
        <a:ext cx="1295973" cy="1489624"/>
      </dsp:txXfrm>
    </dsp:sp>
    <dsp:sp modelId="{39025E99-EB3D-4E46-A0B3-AF09B43616CB}">
      <dsp:nvSpPr>
        <dsp:cNvPr id="0" name=""/>
        <dsp:cNvSpPr/>
      </dsp:nvSpPr>
      <dsp:spPr>
        <a:xfrm rot="5400000">
          <a:off x="393248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Discussion</a:t>
          </a:r>
          <a:endParaRPr lang="en-US" sz="1500" b="1" kern="1200" dirty="0"/>
        </a:p>
      </dsp:txBody>
      <dsp:txXfrm rot="-5400000">
        <a:off x="4366552" y="4013805"/>
        <a:ext cx="1295973" cy="1489624"/>
      </dsp:txXfrm>
    </dsp:sp>
    <dsp:sp modelId="{B236F1BF-874E-4D77-9EB1-CCC189CEE0DE}">
      <dsp:nvSpPr>
        <dsp:cNvPr id="0" name=""/>
        <dsp:cNvSpPr/>
      </dsp:nvSpPr>
      <dsp:spPr>
        <a:xfrm>
          <a:off x="6439184" y="4100504"/>
          <a:ext cx="2415138" cy="129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Outlook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Feature Ranking</a:t>
          </a:r>
          <a:endParaRPr lang="en-US" sz="1500" b="1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What next?</a:t>
          </a:r>
          <a:endParaRPr lang="en-US" sz="1500" b="1" kern="1200" dirty="0"/>
        </a:p>
      </dsp:txBody>
      <dsp:txXfrm>
        <a:off x="6439184" y="4100504"/>
        <a:ext cx="2415138" cy="1298461"/>
      </dsp:txXfrm>
    </dsp:sp>
    <dsp:sp modelId="{5050E026-8292-4E8A-84F6-8ABD65AF9D5D}">
      <dsp:nvSpPr>
        <dsp:cNvPr id="0" name=""/>
        <dsp:cNvSpPr/>
      </dsp:nvSpPr>
      <dsp:spPr>
        <a:xfrm rot="5400000">
          <a:off x="1899098" y="3817232"/>
          <a:ext cx="2164102" cy="188276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/>
          <a:srcRect/>
          <a:stretch>
            <a:fillRect t="11000" b="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33162" y="4013805"/>
        <a:ext cx="1295973" cy="148962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bg2"/>
              </a:solidFill>
            </a:rPr>
            <a:t>Discussion</a:t>
          </a:r>
          <a:endParaRPr lang="en-US" sz="27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7AF51-2639-42C3-BEA8-D19A2F653ED6}">
      <dsp:nvSpPr>
        <dsp:cNvPr id="0" name=""/>
        <dsp:cNvSpPr/>
      </dsp:nvSpPr>
      <dsp:spPr>
        <a:xfrm>
          <a:off x="0" y="379693"/>
          <a:ext cx="647046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C083D-06F8-4193-B664-ABEB5EBD50C3}">
      <dsp:nvSpPr>
        <dsp:cNvPr id="0" name=""/>
        <dsp:cNvSpPr/>
      </dsp:nvSpPr>
      <dsp:spPr>
        <a:xfrm>
          <a:off x="323523" y="114013"/>
          <a:ext cx="452932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98" tIns="0" rIns="17119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Trying different classifiers</a:t>
          </a:r>
          <a:endParaRPr lang="en-US" sz="1800" kern="1200" dirty="0"/>
        </a:p>
      </dsp:txBody>
      <dsp:txXfrm>
        <a:off x="349462" y="139952"/>
        <a:ext cx="4477450" cy="479482"/>
      </dsp:txXfrm>
    </dsp:sp>
    <dsp:sp modelId="{3609DC40-110D-4CB5-BFDA-1C75CB932CD6}">
      <dsp:nvSpPr>
        <dsp:cNvPr id="0" name=""/>
        <dsp:cNvSpPr/>
      </dsp:nvSpPr>
      <dsp:spPr>
        <a:xfrm>
          <a:off x="0" y="1196173"/>
          <a:ext cx="647046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80" tIns="374904" rIns="5021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Feature Union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Chaining estimators</a:t>
          </a:r>
          <a:endParaRPr lang="en-US" sz="1800" kern="1200" dirty="0"/>
        </a:p>
      </dsp:txBody>
      <dsp:txXfrm>
        <a:off x="0" y="1196173"/>
        <a:ext cx="6470469" cy="1077300"/>
      </dsp:txXfrm>
    </dsp:sp>
    <dsp:sp modelId="{AAA74768-0CEA-49C2-A564-C147169CD259}">
      <dsp:nvSpPr>
        <dsp:cNvPr id="0" name=""/>
        <dsp:cNvSpPr/>
      </dsp:nvSpPr>
      <dsp:spPr>
        <a:xfrm>
          <a:off x="323523" y="930493"/>
          <a:ext cx="452932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98" tIns="0" rIns="17119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Combining estimators</a:t>
          </a:r>
          <a:endParaRPr lang="en-US" sz="1800" kern="1200" dirty="0"/>
        </a:p>
      </dsp:txBody>
      <dsp:txXfrm>
        <a:off x="349462" y="956432"/>
        <a:ext cx="4477450" cy="479482"/>
      </dsp:txXfrm>
    </dsp:sp>
    <dsp:sp modelId="{5C289679-AD53-4B00-B113-D82C675E68A3}">
      <dsp:nvSpPr>
        <dsp:cNvPr id="0" name=""/>
        <dsp:cNvSpPr/>
      </dsp:nvSpPr>
      <dsp:spPr>
        <a:xfrm>
          <a:off x="0" y="2636354"/>
          <a:ext cx="647046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80" tIns="374904" rIns="5021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RBM</a:t>
          </a:r>
          <a:endParaRPr lang="en-US" sz="1800" kern="1200" dirty="0"/>
        </a:p>
      </dsp:txBody>
      <dsp:txXfrm>
        <a:off x="0" y="2636354"/>
        <a:ext cx="6470469" cy="765450"/>
      </dsp:txXfrm>
    </dsp:sp>
    <dsp:sp modelId="{F25B1DCC-449F-442B-95BF-85EA1EB31343}">
      <dsp:nvSpPr>
        <dsp:cNvPr id="0" name=""/>
        <dsp:cNvSpPr/>
      </dsp:nvSpPr>
      <dsp:spPr>
        <a:xfrm>
          <a:off x="323523" y="2370674"/>
          <a:ext cx="452932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98" tIns="0" rIns="17119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Unsupervised learning</a:t>
          </a:r>
          <a:endParaRPr lang="en-US" sz="1800" kern="1200" dirty="0"/>
        </a:p>
      </dsp:txBody>
      <dsp:txXfrm>
        <a:off x="349462" y="2396613"/>
        <a:ext cx="4477450" cy="479482"/>
      </dsp:txXfrm>
    </dsp:sp>
    <dsp:sp modelId="{E2BEB115-B3FC-446B-8581-1C89B8D59BEA}">
      <dsp:nvSpPr>
        <dsp:cNvPr id="0" name=""/>
        <dsp:cNvSpPr/>
      </dsp:nvSpPr>
      <dsp:spPr>
        <a:xfrm>
          <a:off x="0" y="3764684"/>
          <a:ext cx="647046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80" tIns="374904" rIns="5021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Exploit multi cores on CPU and GPU to train models in parallel</a:t>
          </a:r>
          <a:endParaRPr lang="en-US" sz="1800" kern="1200" dirty="0"/>
        </a:p>
      </dsp:txBody>
      <dsp:txXfrm>
        <a:off x="0" y="3764684"/>
        <a:ext cx="6470469" cy="1020600"/>
      </dsp:txXfrm>
    </dsp:sp>
    <dsp:sp modelId="{C49433FE-37F3-49BA-96ED-0AF41E33251A}">
      <dsp:nvSpPr>
        <dsp:cNvPr id="0" name=""/>
        <dsp:cNvSpPr/>
      </dsp:nvSpPr>
      <dsp:spPr>
        <a:xfrm>
          <a:off x="323523" y="3499004"/>
          <a:ext cx="452932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98" tIns="0" rIns="17119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Parallel framework</a:t>
          </a:r>
          <a:endParaRPr lang="en-US" sz="1800" kern="1200" dirty="0"/>
        </a:p>
      </dsp:txBody>
      <dsp:txXfrm>
        <a:off x="349462" y="3524943"/>
        <a:ext cx="4477450" cy="4794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bg2"/>
              </a:solidFill>
            </a:rPr>
            <a:t>Discussion</a:t>
          </a:r>
          <a:endParaRPr lang="en-US" sz="27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bg2"/>
              </a:solidFill>
            </a:rPr>
            <a:t>Discussion</a:t>
          </a:r>
          <a:endParaRPr lang="en-US" sz="27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2"/>
              </a:solidFill>
            </a:rPr>
            <a:t>Introduction</a:t>
          </a:r>
          <a:endParaRPr lang="en-US" sz="23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2"/>
              </a:solidFill>
            </a:rPr>
            <a:t>Introduction</a:t>
          </a:r>
          <a:endParaRPr lang="en-US" sz="23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DA64E-4C5F-48DC-887B-7E96F3F338B6}">
      <dsp:nvSpPr>
        <dsp:cNvPr id="0" name=""/>
        <dsp:cNvSpPr/>
      </dsp:nvSpPr>
      <dsp:spPr>
        <a:xfrm>
          <a:off x="2256628" y="859"/>
          <a:ext cx="4148593" cy="1876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Codebook based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Based on graphemes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Methods differ based on segmentation techniques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Needs more data</a:t>
          </a:r>
          <a:endParaRPr lang="en-US" sz="1700" kern="1200" dirty="0"/>
        </a:p>
      </dsp:txBody>
      <dsp:txXfrm>
        <a:off x="2256628" y="859"/>
        <a:ext cx="4148593" cy="1876342"/>
      </dsp:txXfrm>
    </dsp:sp>
    <dsp:sp modelId="{7AF5E441-513E-4CBB-8035-BA19F837B0E9}">
      <dsp:nvSpPr>
        <dsp:cNvPr id="0" name=""/>
        <dsp:cNvSpPr/>
      </dsp:nvSpPr>
      <dsp:spPr>
        <a:xfrm>
          <a:off x="213291" y="859"/>
          <a:ext cx="1857579" cy="1876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3EDE8-57C8-4D15-87AB-5D7406EC2E8F}">
      <dsp:nvSpPr>
        <dsp:cNvPr id="0" name=""/>
        <dsp:cNvSpPr/>
      </dsp:nvSpPr>
      <dsp:spPr>
        <a:xfrm>
          <a:off x="213291" y="2186798"/>
          <a:ext cx="4148593" cy="1876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 based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Based on geometrical, structural and textural features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Methods based on extracting different features and building PDF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Useful for less data</a:t>
          </a:r>
          <a:endParaRPr lang="en-US" sz="1700" kern="1200" dirty="0"/>
        </a:p>
      </dsp:txBody>
      <dsp:txXfrm>
        <a:off x="213291" y="2186798"/>
        <a:ext cx="4148593" cy="1876342"/>
      </dsp:txXfrm>
    </dsp:sp>
    <dsp:sp modelId="{CA2F486A-84E2-4451-AF4C-619FFCC62583}">
      <dsp:nvSpPr>
        <dsp:cNvPr id="0" name=""/>
        <dsp:cNvSpPr/>
      </dsp:nvSpPr>
      <dsp:spPr>
        <a:xfrm>
          <a:off x="4547643" y="2186798"/>
          <a:ext cx="1857579" cy="1876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2"/>
              </a:solidFill>
            </a:rPr>
            <a:t>Introduction</a:t>
          </a:r>
          <a:endParaRPr lang="en-US" sz="23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DA64E-4C5F-48DC-887B-7E96F3F338B6}">
      <dsp:nvSpPr>
        <dsp:cNvPr id="0" name=""/>
        <dsp:cNvSpPr/>
      </dsp:nvSpPr>
      <dsp:spPr>
        <a:xfrm>
          <a:off x="2906555" y="545"/>
          <a:ext cx="1587118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Directions</a:t>
          </a:r>
          <a:endParaRPr lang="en-US" sz="1900" kern="1200" dirty="0"/>
        </a:p>
      </dsp:txBody>
      <dsp:txXfrm>
        <a:off x="2906555" y="545"/>
        <a:ext cx="1587118" cy="717828"/>
      </dsp:txXfrm>
    </dsp:sp>
    <dsp:sp modelId="{7AF5E441-513E-4CBB-8035-BA19F837B0E9}">
      <dsp:nvSpPr>
        <dsp:cNvPr id="0" name=""/>
        <dsp:cNvSpPr/>
      </dsp:nvSpPr>
      <dsp:spPr>
        <a:xfrm>
          <a:off x="2124840" y="545"/>
          <a:ext cx="710650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0AD4D-33A2-4825-9FBD-BB9DFDA4FBFF}">
      <dsp:nvSpPr>
        <dsp:cNvPr id="0" name=""/>
        <dsp:cNvSpPr/>
      </dsp:nvSpPr>
      <dsp:spPr>
        <a:xfrm>
          <a:off x="2124840" y="836815"/>
          <a:ext cx="1587118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Curvatures</a:t>
          </a:r>
          <a:endParaRPr lang="en-US" sz="1900" kern="1200" dirty="0"/>
        </a:p>
      </dsp:txBody>
      <dsp:txXfrm>
        <a:off x="2124840" y="836815"/>
        <a:ext cx="1587118" cy="717828"/>
      </dsp:txXfrm>
    </dsp:sp>
    <dsp:sp modelId="{E5CB2016-1A73-4AB0-8C89-77158A0355B0}">
      <dsp:nvSpPr>
        <dsp:cNvPr id="0" name=""/>
        <dsp:cNvSpPr/>
      </dsp:nvSpPr>
      <dsp:spPr>
        <a:xfrm>
          <a:off x="3783023" y="836815"/>
          <a:ext cx="710650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A0903-AB78-41A1-AE5D-285BCA49A8C9}">
      <dsp:nvSpPr>
        <dsp:cNvPr id="0" name=""/>
        <dsp:cNvSpPr/>
      </dsp:nvSpPr>
      <dsp:spPr>
        <a:xfrm>
          <a:off x="2906555" y="1673085"/>
          <a:ext cx="1587118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Tortuosity</a:t>
          </a:r>
          <a:endParaRPr lang="en-US" sz="1900" kern="1200" dirty="0"/>
        </a:p>
      </dsp:txBody>
      <dsp:txXfrm>
        <a:off x="2906555" y="1673085"/>
        <a:ext cx="1587118" cy="717828"/>
      </dsp:txXfrm>
    </dsp:sp>
    <dsp:sp modelId="{1B3DF498-A50D-4AE3-AD3A-7482FC55B305}">
      <dsp:nvSpPr>
        <dsp:cNvPr id="0" name=""/>
        <dsp:cNvSpPr/>
      </dsp:nvSpPr>
      <dsp:spPr>
        <a:xfrm>
          <a:off x="2124840" y="1673085"/>
          <a:ext cx="710650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6B45B-683D-4748-A895-373E1504488F}">
      <dsp:nvSpPr>
        <dsp:cNvPr id="0" name=""/>
        <dsp:cNvSpPr/>
      </dsp:nvSpPr>
      <dsp:spPr>
        <a:xfrm>
          <a:off x="2124840" y="2509355"/>
          <a:ext cx="1587118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Chain code</a:t>
          </a:r>
          <a:endParaRPr lang="en-US" sz="1900" kern="1200" dirty="0"/>
        </a:p>
      </dsp:txBody>
      <dsp:txXfrm>
        <a:off x="2124840" y="2509355"/>
        <a:ext cx="1587118" cy="717828"/>
      </dsp:txXfrm>
    </dsp:sp>
    <dsp:sp modelId="{44492DC4-0A6C-49C3-A2EC-0156A594B28C}">
      <dsp:nvSpPr>
        <dsp:cNvPr id="0" name=""/>
        <dsp:cNvSpPr/>
      </dsp:nvSpPr>
      <dsp:spPr>
        <a:xfrm>
          <a:off x="3783023" y="2509355"/>
          <a:ext cx="710650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A4567-B16E-445E-992A-B0F138D70A2B}">
      <dsp:nvSpPr>
        <dsp:cNvPr id="0" name=""/>
        <dsp:cNvSpPr/>
      </dsp:nvSpPr>
      <dsp:spPr>
        <a:xfrm>
          <a:off x="2906555" y="3345625"/>
          <a:ext cx="1587118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Edge based directional</a:t>
          </a:r>
          <a:endParaRPr lang="en-US" sz="1900" kern="1200" dirty="0"/>
        </a:p>
      </dsp:txBody>
      <dsp:txXfrm>
        <a:off x="2906555" y="3345625"/>
        <a:ext cx="1587118" cy="717828"/>
      </dsp:txXfrm>
    </dsp:sp>
    <dsp:sp modelId="{99ABE300-676F-49F4-AB53-4AF0F6CEFC83}">
      <dsp:nvSpPr>
        <dsp:cNvPr id="0" name=""/>
        <dsp:cNvSpPr/>
      </dsp:nvSpPr>
      <dsp:spPr>
        <a:xfrm>
          <a:off x="2124840" y="3345625"/>
          <a:ext cx="710650" cy="7178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2"/>
              </a:solidFill>
            </a:rPr>
            <a:t>Introduction</a:t>
          </a:r>
          <a:endParaRPr lang="en-US" sz="23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B1DD-1588-43F0-908D-8CE711E630CA}">
      <dsp:nvSpPr>
        <dsp:cNvPr id="0" name=""/>
        <dsp:cNvSpPr/>
      </dsp:nvSpPr>
      <dsp:spPr>
        <a:xfrm>
          <a:off x="933994" y="185123"/>
          <a:ext cx="1896291" cy="857662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2"/>
              </a:solidFill>
            </a:rPr>
            <a:t>Introduction</a:t>
          </a:r>
          <a:endParaRPr lang="en-US" sz="2300" b="0" kern="1200" dirty="0">
            <a:solidFill>
              <a:schemeClr val="bg2"/>
            </a:solidFill>
          </a:endParaRPr>
        </a:p>
      </dsp:txBody>
      <dsp:txXfrm>
        <a:off x="933994" y="185123"/>
        <a:ext cx="1896291" cy="857662"/>
      </dsp:txXfrm>
    </dsp:sp>
    <dsp:sp modelId="{F19C70B9-8598-447E-9002-8E57114121C3}">
      <dsp:nvSpPr>
        <dsp:cNvPr id="0" name=""/>
        <dsp:cNvSpPr/>
      </dsp:nvSpPr>
      <dsp:spPr>
        <a:xfrm>
          <a:off x="0" y="185123"/>
          <a:ext cx="849085" cy="857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1CBCE-18F1-46F1-BA68-D0E3A255C8B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2503-4DF6-4B00-9E7D-BFA4A6B9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D2503-4DF6-4B00-9E7D-BFA4A6B9F6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8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351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5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5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00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7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21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8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FCD8-8845-44BE-BD1F-816C4A7C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74573E-194F-4E53-B001-8001C7A3FA0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70472" y="6441621"/>
            <a:ext cx="475778" cy="4163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65FCD8-8845-44BE-BD1F-816C4A7CD2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Layout" Target="../diagrams/layout20.xml"/><Relationship Id="rId7" Type="http://schemas.openxmlformats.org/officeDocument/2006/relationships/image" Target="../media/image16.png"/><Relationship Id="rId12" Type="http://schemas.microsoft.com/office/2007/relationships/diagramDrawing" Target="../diagrams/drawing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0.xml"/><Relationship Id="rId11" Type="http://schemas.openxmlformats.org/officeDocument/2006/relationships/diagramColors" Target="../diagrams/colors21.xml"/><Relationship Id="rId5" Type="http://schemas.openxmlformats.org/officeDocument/2006/relationships/diagramColors" Target="../diagrams/colors20.xml"/><Relationship Id="rId10" Type="http://schemas.openxmlformats.org/officeDocument/2006/relationships/diagramQuickStyle" Target="../diagrams/quickStyle21.xml"/><Relationship Id="rId4" Type="http://schemas.openxmlformats.org/officeDocument/2006/relationships/diagramQuickStyle" Target="../diagrams/quickStyle20.xml"/><Relationship Id="rId9" Type="http://schemas.openxmlformats.org/officeDocument/2006/relationships/diagramLayout" Target="../diagrams/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2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961" y="848865"/>
            <a:ext cx="6702324" cy="99735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Parallel framework for author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961" y="2158865"/>
            <a:ext cx="6336565" cy="8487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Exploiting parallelism on CPU and GPU to train models in parallel</a:t>
            </a:r>
          </a:p>
          <a:p>
            <a:pPr algn="l"/>
            <a:r>
              <a:rPr lang="en-US" dirty="0" smtClean="0"/>
              <a:t>- Praveen Kulkarni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40" y="3758074"/>
            <a:ext cx="2857500" cy="1943100"/>
          </a:xfrm>
          <a:prstGeom prst="rect">
            <a:avLst/>
          </a:prstGeom>
        </p:spPr>
      </p:pic>
      <p:pic>
        <p:nvPicPr>
          <p:cNvPr id="5" name="Picture 2" descr="http://d2n4wb9orp1vta.cloudfront.net/resources/images/cdn/cms/Multi-threa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795"/>
            <a:ext cx="5086564" cy="317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433322776"/>
              </p:ext>
            </p:extLst>
          </p:nvPr>
        </p:nvGraphicFramePr>
        <p:xfrm>
          <a:off x="78377" y="478970"/>
          <a:ext cx="9065622" cy="584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4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4149127529"/>
              </p:ext>
            </p:extLst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2978331" y="83052"/>
            <a:ext cx="3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Models Used</a:t>
            </a:r>
          </a:p>
          <a:p>
            <a:pPr lvl="0"/>
            <a:r>
              <a:rPr lang="en-US" sz="1600" b="1" dirty="0"/>
              <a:t>Parallelism</a:t>
            </a:r>
          </a:p>
          <a:p>
            <a:pPr lvl="0"/>
            <a:r>
              <a:rPr lang="en-US" sz="1600" b="1" dirty="0"/>
              <a:t>RBM (generative modelling)</a:t>
            </a:r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8973770"/>
              </p:ext>
            </p:extLst>
          </p:nvPr>
        </p:nvGraphicFramePr>
        <p:xfrm>
          <a:off x="1258389" y="1396999"/>
          <a:ext cx="6627223" cy="519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16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2978331" y="83052"/>
            <a:ext cx="3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Models Used</a:t>
            </a:r>
          </a:p>
          <a:p>
            <a:pPr lvl="0"/>
            <a:r>
              <a:rPr lang="en-US" sz="1600" b="1" dirty="0"/>
              <a:t>Parallelism</a:t>
            </a:r>
          </a:p>
          <a:p>
            <a:pPr lvl="0"/>
            <a:r>
              <a:rPr lang="en-US" sz="1600" b="1" dirty="0"/>
              <a:t>RBM (generative modelling)</a:t>
            </a:r>
            <a:endParaRPr lang="en-US" sz="1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2279497"/>
              </p:ext>
            </p:extLst>
          </p:nvPr>
        </p:nvGraphicFramePr>
        <p:xfrm>
          <a:off x="1602377" y="17540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47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2978331" y="83052"/>
            <a:ext cx="3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Models Used</a:t>
            </a:r>
          </a:p>
          <a:p>
            <a:pPr lvl="0"/>
            <a:r>
              <a:rPr lang="en-US" sz="1600" b="1" dirty="0"/>
              <a:t>Parallelism</a:t>
            </a:r>
          </a:p>
          <a:p>
            <a:pPr lvl="0"/>
            <a:r>
              <a:rPr lang="en-US" sz="1600" b="1" dirty="0"/>
              <a:t>RBM (generative modelling)</a:t>
            </a:r>
            <a:endParaRPr lang="en-US" sz="1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6299504"/>
              </p:ext>
            </p:extLst>
          </p:nvPr>
        </p:nvGraphicFramePr>
        <p:xfrm>
          <a:off x="1493520" y="2292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3520" y="1489166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Combining Estimators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66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2978331" y="83052"/>
            <a:ext cx="3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Models Used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Parallelism</a:t>
            </a:r>
          </a:p>
          <a:p>
            <a:pPr lvl="0"/>
            <a:r>
              <a:rPr lang="en-US" sz="1600" b="1" dirty="0"/>
              <a:t>RBM (generative modelling)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6171" y="1419496"/>
            <a:ext cx="7271659" cy="4907280"/>
            <a:chOff x="827314" y="1419496"/>
            <a:chExt cx="7271659" cy="4907280"/>
          </a:xfrm>
        </p:grpSpPr>
        <p:sp>
          <p:nvSpPr>
            <p:cNvPr id="4" name="Rectangle 3"/>
            <p:cNvSpPr/>
            <p:nvPr/>
          </p:nvSpPr>
          <p:spPr>
            <a:xfrm>
              <a:off x="827315" y="1419496"/>
              <a:ext cx="7271657" cy="5312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315" y="2490651"/>
              <a:ext cx="1367246" cy="1271451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0</a:t>
              </a:r>
            </a:p>
            <a:p>
              <a:pPr algn="ctr"/>
              <a:r>
                <a:rPr lang="en-US" dirty="0" smtClean="0"/>
                <a:t>SVM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03418" y="2490650"/>
              <a:ext cx="1367246" cy="1271451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1</a:t>
              </a:r>
            </a:p>
            <a:p>
              <a:pPr algn="ctr"/>
              <a:r>
                <a:rPr lang="en-US" dirty="0" smtClean="0"/>
                <a:t>LDA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9521" y="2490649"/>
              <a:ext cx="1367246" cy="1271451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2</a:t>
              </a:r>
            </a:p>
            <a:p>
              <a:pPr algn="ctr"/>
              <a:r>
                <a:rPr lang="en-US" dirty="0" smtClean="0"/>
                <a:t>1NN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5624" y="2490649"/>
              <a:ext cx="1367246" cy="1271451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3</a:t>
              </a:r>
            </a:p>
            <a:p>
              <a:pPr algn="ctr"/>
              <a:r>
                <a:rPr lang="en-US" dirty="0" smtClean="0"/>
                <a:t>RBM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1727" y="2490649"/>
              <a:ext cx="1367246" cy="1271451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4</a:t>
              </a:r>
            </a:p>
            <a:p>
              <a:pPr algn="ctr"/>
              <a:r>
                <a:rPr lang="en-US" dirty="0" err="1" smtClean="0"/>
                <a:t>ExtraTrees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5624" y="4079964"/>
              <a:ext cx="1367246" cy="1271451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PU 0</a:t>
              </a:r>
            </a:p>
            <a:p>
              <a:pPr algn="ctr"/>
              <a:r>
                <a:rPr lang="en-US" dirty="0" smtClean="0"/>
                <a:t>RBM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5696931" y="3788227"/>
              <a:ext cx="484632" cy="4180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266443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744725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220827" y="1955071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696929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7173031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7314" y="5795553"/>
              <a:ext cx="7271657" cy="53122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Results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246961" y="3783519"/>
              <a:ext cx="484632" cy="1979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744726" y="3783520"/>
              <a:ext cx="484632" cy="1979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0827" y="3781680"/>
              <a:ext cx="484632" cy="1979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7173031" y="3799104"/>
              <a:ext cx="484632" cy="1979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696927" y="5368839"/>
              <a:ext cx="484632" cy="4092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3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2978331" y="83052"/>
            <a:ext cx="3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Models Used</a:t>
            </a:r>
          </a:p>
          <a:p>
            <a:pPr lvl="0"/>
            <a:r>
              <a:rPr lang="en-US" sz="1600" b="1" dirty="0"/>
              <a:t>Parallelism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RBM (generative modelling)</a:t>
            </a:r>
            <a:endParaRPr lang="en-US" sz="1600" u="sng" dirty="0">
              <a:solidFill>
                <a:srgbClr val="FFFF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36169" y="1419496"/>
            <a:ext cx="7271662" cy="4907280"/>
            <a:chOff x="827311" y="1419496"/>
            <a:chExt cx="7271662" cy="4907280"/>
          </a:xfrm>
        </p:grpSpPr>
        <p:sp>
          <p:nvSpPr>
            <p:cNvPr id="4" name="Rectangle 3"/>
            <p:cNvSpPr/>
            <p:nvPr/>
          </p:nvSpPr>
          <p:spPr>
            <a:xfrm>
              <a:off x="827315" y="1419496"/>
              <a:ext cx="7271657" cy="5312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315" y="2490651"/>
              <a:ext cx="1367246" cy="244022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0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03418" y="2490650"/>
              <a:ext cx="1367246" cy="244022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1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9521" y="2490649"/>
              <a:ext cx="1367246" cy="243838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2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5624" y="2490649"/>
              <a:ext cx="1367246" cy="243838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3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1727" y="2490649"/>
              <a:ext cx="1367246" cy="243838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4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266443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744725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220827" y="1955071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696929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7173031" y="1950719"/>
              <a:ext cx="484632" cy="583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7314" y="5795553"/>
              <a:ext cx="7271657" cy="53122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Results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246961" y="4963886"/>
              <a:ext cx="484632" cy="7986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744726" y="4963886"/>
              <a:ext cx="484632" cy="7986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0827" y="4963886"/>
              <a:ext cx="484632" cy="7968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7173031" y="4963886"/>
              <a:ext cx="484632" cy="81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5675266" y="4963886"/>
              <a:ext cx="484632" cy="81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7311" y="3306538"/>
              <a:ext cx="7271657" cy="53122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Generative model (RBM)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7312" y="3960762"/>
              <a:ext cx="7271657" cy="53122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Linear Discriminant Analysis (LDA)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78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2978331" y="83052"/>
            <a:ext cx="3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Models Used</a:t>
            </a:r>
          </a:p>
          <a:p>
            <a:pPr lvl="0"/>
            <a:r>
              <a:rPr lang="en-US" sz="1600" b="1" dirty="0"/>
              <a:t>Parallelism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RBM (generative modelling)</a:t>
            </a:r>
            <a:endParaRPr lang="en-US" sz="1600" u="sng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458" y="222069"/>
            <a:ext cx="1933575" cy="1066800"/>
          </a:xfrm>
          <a:prstGeom prst="rect">
            <a:avLst/>
          </a:prstGeom>
        </p:spPr>
      </p:pic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587791480"/>
              </p:ext>
            </p:extLst>
          </p:nvPr>
        </p:nvGraphicFramePr>
        <p:xfrm>
          <a:off x="949234" y="1785257"/>
          <a:ext cx="7245532" cy="453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683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725246346"/>
              </p:ext>
            </p:extLst>
          </p:nvPr>
        </p:nvGraphicFramePr>
        <p:xfrm>
          <a:off x="78377" y="478970"/>
          <a:ext cx="9065622" cy="584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7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308913995"/>
              </p:ext>
            </p:extLst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3039292" y="67664"/>
            <a:ext cx="26909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Outlook</a:t>
            </a:r>
          </a:p>
          <a:p>
            <a:pPr lvl="0"/>
            <a:r>
              <a:rPr lang="en-US" sz="1600" b="1" dirty="0"/>
              <a:t>Feature Ranking</a:t>
            </a:r>
          </a:p>
          <a:p>
            <a:pPr lvl="0"/>
            <a:r>
              <a:rPr lang="en-US" sz="1600" b="1" dirty="0"/>
              <a:t>What next?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703380"/>
              </p:ext>
            </p:extLst>
          </p:nvPr>
        </p:nvGraphicFramePr>
        <p:xfrm>
          <a:off x="1336766" y="1396999"/>
          <a:ext cx="6470469" cy="4899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6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/>
          <p:cNvSpPr/>
          <p:nvPr/>
        </p:nvSpPr>
        <p:spPr>
          <a:xfrm>
            <a:off x="3039292" y="67664"/>
            <a:ext cx="26909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Outlook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Feature Ranking</a:t>
            </a:r>
          </a:p>
          <a:p>
            <a:pPr lvl="0"/>
            <a:r>
              <a:rPr lang="en-US" sz="1600" b="1" dirty="0"/>
              <a:t>What next?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06966"/>
              </p:ext>
            </p:extLst>
          </p:nvPr>
        </p:nvGraphicFramePr>
        <p:xfrm>
          <a:off x="2605904" y="2806789"/>
          <a:ext cx="5684381" cy="254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ackager Shell Object" showAsIcon="1" r:id="rId8" imgW="866520" imgH="387000" progId="Package">
                  <p:embed/>
                </p:oleObj>
              </mc:Choice>
              <mc:Fallback>
                <p:oleObj name="Packager Shell Object" showAsIcon="1" r:id="rId8" imgW="86652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904" y="2806789"/>
                        <a:ext cx="5684381" cy="254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5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108626819"/>
              </p:ext>
            </p:extLst>
          </p:nvPr>
        </p:nvGraphicFramePr>
        <p:xfrm>
          <a:off x="78377" y="478970"/>
          <a:ext cx="9065622" cy="584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1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/>
          <p:cNvSpPr/>
          <p:nvPr/>
        </p:nvSpPr>
        <p:spPr>
          <a:xfrm>
            <a:off x="3039292" y="67664"/>
            <a:ext cx="26909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Outlook</a:t>
            </a:r>
          </a:p>
          <a:p>
            <a:pPr lvl="0"/>
            <a:r>
              <a:rPr lang="en-US" sz="1600" b="1" dirty="0"/>
              <a:t>Feature Ranking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What next?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05904" y="2806789"/>
          <a:ext cx="5684381" cy="254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ackager Shell Object" showAsIcon="1" r:id="rId8" imgW="866520" imgH="387000" progId="Package">
                  <p:embed/>
                </p:oleObj>
              </mc:Choice>
              <mc:Fallback>
                <p:oleObj name="Packager Shell Object" showAsIcon="1" r:id="rId8" imgW="86652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904" y="2806789"/>
                        <a:ext cx="5684381" cy="254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7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16" y="225036"/>
            <a:ext cx="2747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>
                  <a:solidFill>
                    <a:srgbClr val="00FF00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danke</a:t>
            </a:r>
            <a:r>
              <a:rPr lang="en-US" sz="5400" b="1" dirty="0">
                <a:ln>
                  <a:solidFill>
                    <a:srgbClr val="00FF00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dirty="0" smtClean="0">
                <a:ln>
                  <a:solidFill>
                    <a:srgbClr val="00FF00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!</a:t>
            </a:r>
            <a:endParaRPr lang="en-US" sz="5400" b="1" dirty="0">
              <a:ln>
                <a:solidFill>
                  <a:srgbClr val="00FF00"/>
                </a:solidFill>
              </a:ln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79" y="4157932"/>
            <a:ext cx="4537165" cy="2552155"/>
          </a:xfrm>
          <a:prstGeom prst="rect">
            <a:avLst/>
          </a:prstGeom>
        </p:spPr>
      </p:pic>
      <p:pic>
        <p:nvPicPr>
          <p:cNvPr id="1028" name="Picture 4" descr="https://gcn.com/articles/2015/09/08/~/media/GIG/GCN/Redesign/Articles/2015/September/bigmemo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75" y="1616995"/>
            <a:ext cx="5251269" cy="25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2" y="1609708"/>
            <a:ext cx="5391150" cy="51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3434009"/>
              </p:ext>
            </p:extLst>
          </p:nvPr>
        </p:nvGraphicFramePr>
        <p:xfrm>
          <a:off x="78377" y="478970"/>
          <a:ext cx="9065622" cy="584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777186826"/>
              </p:ext>
            </p:extLst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21875" y="83052"/>
            <a:ext cx="269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Problem and Dataset</a:t>
            </a:r>
          </a:p>
          <a:p>
            <a:pPr lvl="0"/>
            <a:r>
              <a:rPr lang="en-US" sz="1600" b="1" dirty="0"/>
              <a:t>Codebook vs feature</a:t>
            </a:r>
          </a:p>
          <a:p>
            <a:pPr lvl="0"/>
            <a:r>
              <a:rPr lang="en-US" sz="1600" b="1" dirty="0"/>
              <a:t>Different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484" y="1494415"/>
            <a:ext cx="2563179" cy="175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0598" y="3641427"/>
            <a:ext cx="56483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6323" y="5077951"/>
            <a:ext cx="55626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6323" y="1749606"/>
            <a:ext cx="5638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21875" y="83052"/>
            <a:ext cx="269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Problem and Dataset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Codebook vs feature</a:t>
            </a:r>
          </a:p>
          <a:p>
            <a:pPr lvl="0"/>
            <a:r>
              <a:rPr lang="en-US" sz="1600" b="1" dirty="0"/>
              <a:t>Different features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50737367"/>
              </p:ext>
            </p:extLst>
          </p:nvPr>
        </p:nvGraphicFramePr>
        <p:xfrm>
          <a:off x="1262743" y="1884680"/>
          <a:ext cx="6618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24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21875" y="83052"/>
            <a:ext cx="269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Problem and Dataset</a:t>
            </a:r>
          </a:p>
          <a:p>
            <a:pPr lvl="0"/>
            <a:r>
              <a:rPr lang="en-US" sz="1600" b="1" dirty="0"/>
              <a:t>Codebook vs feature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Different features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1955420"/>
              </p:ext>
            </p:extLst>
          </p:nvPr>
        </p:nvGraphicFramePr>
        <p:xfrm>
          <a:off x="2760617" y="1980475"/>
          <a:ext cx="6618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686" y="1875972"/>
            <a:ext cx="2728913" cy="23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21875" y="83052"/>
            <a:ext cx="269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Problem and Dataset</a:t>
            </a:r>
          </a:p>
          <a:p>
            <a:pPr lvl="0"/>
            <a:r>
              <a:rPr lang="en-US" sz="1600" b="1" dirty="0"/>
              <a:t>Codebook vs feature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Different features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0092" y="1249995"/>
            <a:ext cx="1587118" cy="717828"/>
            <a:chOff x="2906555" y="545"/>
            <a:chExt cx="1587118" cy="717828"/>
          </a:xfrm>
        </p:grpSpPr>
        <p:sp>
          <p:nvSpPr>
            <p:cNvPr id="7" name="Rectangle 6"/>
            <p:cNvSpPr/>
            <p:nvPr/>
          </p:nvSpPr>
          <p:spPr>
            <a:xfrm>
              <a:off x="2906555" y="545"/>
              <a:ext cx="1587118" cy="717828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906555" y="545"/>
              <a:ext cx="1587118" cy="717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Directions</a:t>
              </a:r>
              <a:endParaRPr lang="en-US" sz="1900" kern="12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8377" y="1249995"/>
            <a:ext cx="710650" cy="717828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255" y="2602364"/>
            <a:ext cx="6521193" cy="24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21875" y="83052"/>
            <a:ext cx="269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Problem and Dataset</a:t>
            </a:r>
          </a:p>
          <a:p>
            <a:pPr lvl="0"/>
            <a:r>
              <a:rPr lang="en-US" sz="1600" b="1" dirty="0"/>
              <a:t>Codebook vs feature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Different features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0092" y="1249995"/>
            <a:ext cx="1587118" cy="717828"/>
            <a:chOff x="2906555" y="545"/>
            <a:chExt cx="1587118" cy="717828"/>
          </a:xfrm>
        </p:grpSpPr>
        <p:sp>
          <p:nvSpPr>
            <p:cNvPr id="7" name="Rectangle 6"/>
            <p:cNvSpPr/>
            <p:nvPr/>
          </p:nvSpPr>
          <p:spPr>
            <a:xfrm>
              <a:off x="2906555" y="545"/>
              <a:ext cx="1587118" cy="717828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906555" y="545"/>
              <a:ext cx="1587118" cy="717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Curvatures</a:t>
              </a:r>
              <a:endParaRPr lang="en-US" sz="1900" kern="12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8377" y="1249995"/>
            <a:ext cx="710650" cy="717828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365" y="2678293"/>
            <a:ext cx="5229497" cy="28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/>
          </p:nvPr>
        </p:nvGraphicFramePr>
        <p:xfrm>
          <a:off x="78377" y="-115403"/>
          <a:ext cx="2830286" cy="122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3021875" y="83052"/>
            <a:ext cx="269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Problem and Dataset</a:t>
            </a:r>
          </a:p>
          <a:p>
            <a:pPr lvl="0"/>
            <a:r>
              <a:rPr lang="en-US" sz="1600" b="1" dirty="0"/>
              <a:t>Codebook vs feature</a:t>
            </a:r>
          </a:p>
          <a:p>
            <a:pPr lvl="0"/>
            <a:r>
              <a:rPr lang="en-US" sz="1600" b="1" u="sng" dirty="0">
                <a:solidFill>
                  <a:srgbClr val="FFFF00"/>
                </a:solidFill>
              </a:rPr>
              <a:t>Different features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0092" y="1249995"/>
            <a:ext cx="1587118" cy="717828"/>
            <a:chOff x="2906555" y="545"/>
            <a:chExt cx="1587118" cy="717828"/>
          </a:xfrm>
        </p:grpSpPr>
        <p:sp>
          <p:nvSpPr>
            <p:cNvPr id="7" name="Rectangle 6"/>
            <p:cNvSpPr/>
            <p:nvPr/>
          </p:nvSpPr>
          <p:spPr>
            <a:xfrm>
              <a:off x="2906555" y="545"/>
              <a:ext cx="1587118" cy="717828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906555" y="545"/>
              <a:ext cx="1587118" cy="717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Tortuosity</a:t>
              </a:r>
              <a:endParaRPr lang="en-US" sz="20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8377" y="1249995"/>
            <a:ext cx="710650" cy="717828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473" y="2593384"/>
            <a:ext cx="6155461" cy="25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07271bb4-4dcd-4cd5-95b8-04fea9de93e4" Revision="1" Stencil="System.MyShapes" StencilVersion="1.0"/>
</Control>
</file>

<file path=customXml/item2.xml><?xml version="1.0" encoding="utf-8"?>
<Control xmlns="http://schemas.microsoft.com/VisualStudio/2011/storyboarding/control">
  <Id Name="07271bb4-4dcd-4cd5-95b8-04fea9de93e4" Revision="1" Stencil="System.MyShapes" StencilVersion="1.0"/>
</Control>
</file>

<file path=customXml/item3.xml><?xml version="1.0" encoding="utf-8"?>
<Control xmlns="http://schemas.microsoft.com/VisualStudio/2011/storyboarding/control">
  <Id Name="07271bb4-4dcd-4cd5-95b8-04fea9de93e4" Revision="1" Stencil="System.MyShapes" StencilVersion="1.0"/>
</Control>
</file>

<file path=customXml/item4.xml><?xml version="1.0" encoding="utf-8"?>
<Control xmlns="http://schemas.microsoft.com/VisualStudio/2011/storyboarding/control">
  <Id Name="07271bb4-4dcd-4cd5-95b8-04fea9de93e4" Revision="1" Stencil="System.MyShapes" StencilVersion="1.0"/>
</Control>
</file>

<file path=customXml/itemProps1.xml><?xml version="1.0" encoding="utf-8"?>
<ds:datastoreItem xmlns:ds="http://schemas.openxmlformats.org/officeDocument/2006/customXml" ds:itemID="{4BCB0094-9EA2-49A5-BE17-BE04601C601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016954-D3DB-4D89-BDDD-8318A948B2B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623C353-D806-4784-82B3-7C1F10B388E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ABF97A6-C706-4974-938F-A514A11AB8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461</Words>
  <Application>Microsoft Office PowerPoint</Application>
  <PresentationFormat>On-screen Show (4:3)</PresentationFormat>
  <Paragraphs>224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 2</vt:lpstr>
      <vt:lpstr>HDOfficeLightV0</vt:lpstr>
      <vt:lpstr>Mesh</vt:lpstr>
      <vt:lpstr>Package</vt:lpstr>
      <vt:lpstr>Packager Shell Object</vt:lpstr>
      <vt:lpstr>Parallel framework for author identification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Kulkarni</dc:creator>
  <cp:lastModifiedBy>Praveen Kulkarni</cp:lastModifiedBy>
  <cp:revision>120</cp:revision>
  <cp:lastPrinted>2016-01-07T18:39:49Z</cp:lastPrinted>
  <dcterms:created xsi:type="dcterms:W3CDTF">2016-01-01T10:09:37Z</dcterms:created>
  <dcterms:modified xsi:type="dcterms:W3CDTF">2016-01-27T13:59:36Z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