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67E71-B88A-AA02-EEC3-AE1CE9E0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0DD02B0-7396-6DFD-D6F5-D4B313DD0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5DFDA8-B5A0-457B-9BE1-5CA6F78B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8B46-41EA-41DD-8555-4038043C24AF}" type="datetimeFigureOut">
              <a:rPr lang="nl-NL" smtClean="0"/>
              <a:t>9-3-2025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42E53A-59DC-E09A-9080-9BFCFCE3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B5E455-648A-BAC5-6A18-AA6B50E3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B08-ECB4-414F-B35D-1698EB0ED1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17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35844-81A2-9804-99DE-94F8F0F2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223C102-E9FD-1F90-FC40-AC16AFA08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143817-C381-EF79-1CFD-206E1665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8B46-41EA-41DD-8555-4038043C24AF}" type="datetimeFigureOut">
              <a:rPr lang="nl-NL" smtClean="0"/>
              <a:t>9-3-2025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B2FD49-9D6B-6DCA-0CCB-01BA7FEA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C6AFE8-D5A7-337B-A948-2AF91DA1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B08-ECB4-414F-B35D-1698EB0ED1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510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EC25056-11AE-D2AA-6C8A-D600BD3C5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9FC0821-62F0-D27B-B061-715D3730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4B292F-477B-3497-130F-828568C0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8B46-41EA-41DD-8555-4038043C24AF}" type="datetimeFigureOut">
              <a:rPr lang="nl-NL" smtClean="0"/>
              <a:t>9-3-2025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D4A8F6-2676-1C56-5919-63C60978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5ECB0A-5FF5-81D1-DABA-EA793DD6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B08-ECB4-414F-B35D-1698EB0ED1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941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0F446-8FAD-AD46-0308-530170CB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9D6EAD-4451-803A-9F07-4B8101055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9CF8BB-3A5D-6424-71C8-8CCFC1BF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8B46-41EA-41DD-8555-4038043C24AF}" type="datetimeFigureOut">
              <a:rPr lang="nl-NL" smtClean="0"/>
              <a:t>9-3-2025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8A54C1-F9DD-C813-F46C-F7B9AB95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4BC22D-CF13-2204-C79C-FEB35079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B08-ECB4-414F-B35D-1698EB0ED1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868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ED69F-63A8-CFCC-5771-2BEA67D8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724C5C4-F93F-8F5E-895B-4618DCA34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DEAC0E8-3DF0-A450-2CC4-0B216FE6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8B46-41EA-41DD-8555-4038043C24AF}" type="datetimeFigureOut">
              <a:rPr lang="nl-NL" smtClean="0"/>
              <a:t>9-3-2025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895896-6D1D-C45A-6266-273DA5CD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22153A-50C3-73F7-D83C-C62E735E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B08-ECB4-414F-B35D-1698EB0ED1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73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873C0-72C8-0F9F-091D-B51008D1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F12CDD-A12C-9F59-8FB0-12F2D267A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DF444D-1069-F97B-37C2-939DD1829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AEC5EFC-49BC-B876-4BC5-BE015D56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8B46-41EA-41DD-8555-4038043C24AF}" type="datetimeFigureOut">
              <a:rPr lang="nl-NL" smtClean="0"/>
              <a:t>9-3-2025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1EFBC27-82C5-901E-0523-52DF452E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BDDA9E-9114-2478-0908-0C25F1D1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B08-ECB4-414F-B35D-1698EB0ED1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394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8FCCA-B961-2F31-8D89-C918B246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71D026-9518-C182-850F-B64CED0E1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2D13630-7E01-DD61-38AD-8019C5EB0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F2E5CE0-AAA0-2020-AE3C-161288653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288F728-7811-68DE-F2A6-30D8BB354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CA25E1D-2A68-3A45-F6E0-A684C9BB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8B46-41EA-41DD-8555-4038043C24AF}" type="datetimeFigureOut">
              <a:rPr lang="nl-NL" smtClean="0"/>
              <a:t>9-3-2025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B326423-3A41-A6EE-EFB2-6CB6143F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90897A0-517F-948A-39F1-01359582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B08-ECB4-414F-B35D-1698EB0ED1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725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70E64-EC05-F9EC-185C-881784BC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28E0957-EE1A-D886-F950-0DDE4B55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8B46-41EA-41DD-8555-4038043C24AF}" type="datetimeFigureOut">
              <a:rPr lang="nl-NL" smtClean="0"/>
              <a:t>9-3-2025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B55F70B-9C85-48ED-18F0-FD405E7A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0718AD9-6D04-8E7B-618F-45C615A9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B08-ECB4-414F-B35D-1698EB0ED1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851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0F886F1-DC78-89B8-D80E-BD2F5A84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8B46-41EA-41DD-8555-4038043C24AF}" type="datetimeFigureOut">
              <a:rPr lang="nl-NL" smtClean="0"/>
              <a:t>9-3-2025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4DB51EB-DA19-44DB-4609-22B1603C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909CAA4-3AD2-2790-E34F-AEAE1AB1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B08-ECB4-414F-B35D-1698EB0ED1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60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79962-F514-1F6E-9FE3-67EF0589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E87D7A-EE3D-E015-E6EF-D3D869665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DC1DA09-EB4D-5CF1-252F-27EFC829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DC0867D-7AFF-B647-035A-147BCD21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8B46-41EA-41DD-8555-4038043C24AF}" type="datetimeFigureOut">
              <a:rPr lang="nl-NL" smtClean="0"/>
              <a:t>9-3-2025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4FDE384-2239-60C6-DB62-9B3A9298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853AA38-F701-76EC-A2A0-33453072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B08-ECB4-414F-B35D-1698EB0ED1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102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806B9-FE35-3FBC-FC2E-A4A72A4A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CCD7851-5AFF-1FF1-C5BF-E95D2CC43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7E9665F-CFBD-41CC-BEFB-DC6A840D1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9A9F4A6-02EC-3570-BF3E-C1FBEE2F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8B46-41EA-41DD-8555-4038043C24AF}" type="datetimeFigureOut">
              <a:rPr lang="nl-NL" smtClean="0"/>
              <a:t>9-3-2025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BCD3716-C93B-856C-3326-0E5040FE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AF198C-DCA2-E2FE-7BA6-A18870F8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BB08-ECB4-414F-B35D-1698EB0ED1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564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7B80400-0A9C-1611-3BD3-BC2B9F2F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4EDDA7-7A6B-ACFD-EDD3-680962E52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4F363D-22C6-E056-37EF-8CA0EBBEB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78B46-41EA-41DD-8555-4038043C24AF}" type="datetimeFigureOut">
              <a:rPr lang="nl-NL" smtClean="0"/>
              <a:t>9-3-2025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F727FF-1439-95EA-5540-D1D48708B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954159-7BBB-78C1-0CBF-74AFF9571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6ABB08-ECB4-414F-B35D-1698EB0ED19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217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 groepsfoto van 'De slimste mens' oogt steeds diverser: 'Maar het  belangrijkste blijft dat het leuke quizkandidaten zijn' | De Morgen">
            <a:extLst>
              <a:ext uri="{FF2B5EF4-FFF2-40B4-BE49-F238E27FC236}">
                <a16:creationId xmlns:a16="http://schemas.microsoft.com/office/drawing/2014/main" id="{CE23FCAD-AE5E-F957-A6C7-4D16AD4E1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" t="9091" r="21225"/>
          <a:stretch/>
        </p:blipFill>
        <p:spPr bwMode="auto">
          <a:xfrm>
            <a:off x="3523488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807151-6180-14E8-AFDD-4A7C1E7BD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De slimste kech</a:t>
            </a:r>
            <a:endParaRPr lang="nl-NL" sz="480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5470091-68CE-0E20-AB40-40A890238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nl-NL" sz="2000">
              <a:solidFill>
                <a:schemeClr val="bg1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03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DF516-3134-DBDA-85A4-02BA0DA9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F0C29-42A8-5AF7-1B49-EAA95477F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940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330F9-F7D4-0D25-D1AF-9AFB59DB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weet</a:t>
            </a:r>
            <a:r>
              <a:rPr lang="en-US" dirty="0"/>
              <a:t> je over kaas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43C232-6AA5-B082-FAE7-B19D9261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------</a:t>
            </a:r>
          </a:p>
          <a:p>
            <a:r>
              <a:rPr lang="en-US" dirty="0"/>
              <a:t>------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734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21568-7FE0-1E1F-9B92-FAD68AC3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Woorden</a:t>
            </a:r>
            <a:r>
              <a:rPr lang="en-US" dirty="0"/>
              <a:t> </a:t>
            </a:r>
            <a:r>
              <a:rPr lang="en-US" dirty="0" err="1"/>
              <a:t>connecties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34FEE9-AA43-F226-6FFF-17BD947CC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73255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Breedbeeld</PresentationFormat>
  <Paragraphs>6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Kantoorthema</vt:lpstr>
      <vt:lpstr>De slimste kech</vt:lpstr>
      <vt:lpstr>vragen</vt:lpstr>
      <vt:lpstr>Wat weet je over kaas</vt:lpstr>
      <vt:lpstr>Woorden connecties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valentijn keijser</dc:creator>
  <cp:lastModifiedBy>valentijn keijser</cp:lastModifiedBy>
  <cp:revision>1</cp:revision>
  <dcterms:created xsi:type="dcterms:W3CDTF">2025-03-09T13:04:05Z</dcterms:created>
  <dcterms:modified xsi:type="dcterms:W3CDTF">2025-03-09T13:07:20Z</dcterms:modified>
</cp:coreProperties>
</file>