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F76F01-E84D-497B-8ED7-661D946674BA}">
  <a:tblStyle styleId="{0AF76F01-E84D-497B-8ED7-661D946674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d171c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d171c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8dd742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8dd742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78e16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78e16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78e167e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78e167e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8dd7423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8dd7423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78e167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78e167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78e167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78e167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78e167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78e167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IDR Senior Design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Steven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1 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1 Schematic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FMEA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8587" l="35146" r="19574" t="19987"/>
          <a:stretch/>
        </p:blipFill>
        <p:spPr>
          <a:xfrm>
            <a:off x="2001338" y="854150"/>
            <a:ext cx="5279227" cy="4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2078250" y="238200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 1 Schematic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240900" y="317225"/>
            <a:ext cx="1258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FMEA</a:t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621588" y="964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{0AF76F01-E84D-497B-8ED7-661D946674BA}</a:tableStyleId>
              </a:tblPr>
              <a:tblGrid>
                <a:gridCol w="1563175"/>
                <a:gridCol w="962175"/>
                <a:gridCol w="1262700"/>
                <a:gridCol w="1262700"/>
                <a:gridCol w="1072700"/>
                <a:gridCol w="1954875"/>
              </a:tblGrid>
              <a:tr h="39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Severity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Occurrence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RPN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Correction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 in Ckt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Fuse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Relay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Overloading wires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</a:t>
                      </a:r>
                      <a:r>
                        <a:rPr lang="en" sz="1000"/>
                        <a:t> wire ratings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 </a:t>
                      </a:r>
                      <a:r>
                        <a:rPr lang="en" sz="1000"/>
                        <a:t>battery </a:t>
                      </a:r>
                      <a:r>
                        <a:rPr lang="en" sz="1000"/>
                        <a:t>connection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Reliable battery holder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 terminals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Overheating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Live temp. sensor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Switch failure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Environmental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10409" l="0" r="0" t="16335"/>
          <a:stretch/>
        </p:blipFill>
        <p:spPr>
          <a:xfrm>
            <a:off x="2988700" y="367363"/>
            <a:ext cx="3290725" cy="4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17316" l="8046" r="23058" t="20053"/>
          <a:stretch/>
        </p:blipFill>
        <p:spPr>
          <a:xfrm>
            <a:off x="1885700" y="1357425"/>
            <a:ext cx="5921249" cy="303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1849025" y="513625"/>
            <a:ext cx="59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FMEA Design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42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33559" t="11730"/>
          <a:stretch/>
        </p:blipFill>
        <p:spPr>
          <a:xfrm>
            <a:off x="618075" y="1474625"/>
            <a:ext cx="8176925" cy="2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14346" l="1264" r="18690" t="0"/>
          <a:stretch/>
        </p:blipFill>
        <p:spPr>
          <a:xfrm>
            <a:off x="1132413" y="406375"/>
            <a:ext cx="6879176" cy="41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64875" y="68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(Test 1)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464875" y="1694725"/>
            <a:ext cx="8363575" cy="2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