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733416-4FDF-4F02-91B8-502BB2CEE854}" v="111" dt="2022-06-26T18:11:06.5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microsoft.com/office/2016/11/relationships/changesInfo" Target="changesInfos/changesInfo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pilios Dellis" userId="0feaf99c93e5c95a" providerId="Windows Live" clId="Web-{8C733416-4FDF-4F02-91B8-502BB2CEE854}"/>
    <pc:docChg chg="modSld">
      <pc:chgData name="Spilios Dellis" userId="0feaf99c93e5c95a" providerId="Windows Live" clId="Web-{8C733416-4FDF-4F02-91B8-502BB2CEE854}" dt="2022-06-26T18:11:06.399" v="74" actId="14100"/>
      <pc:docMkLst>
        <pc:docMk/>
      </pc:docMkLst>
      <pc:sldChg chg="modSp">
        <pc:chgData name="Spilios Dellis" userId="0feaf99c93e5c95a" providerId="Windows Live" clId="Web-{8C733416-4FDF-4F02-91B8-502BB2CEE854}" dt="2022-06-26T18:08:20.363" v="9" actId="1076"/>
        <pc:sldMkLst>
          <pc:docMk/>
          <pc:sldMk cId="0" sldId="257"/>
        </pc:sldMkLst>
        <pc:spChg chg="mod">
          <ac:chgData name="Spilios Dellis" userId="0feaf99c93e5c95a" providerId="Windows Live" clId="Web-{8C733416-4FDF-4F02-91B8-502BB2CEE854}" dt="2022-06-26T18:08:20.363" v="9" actId="1076"/>
          <ac:spMkLst>
            <pc:docMk/>
            <pc:sldMk cId="0" sldId="257"/>
            <ac:spMk id="85" creationId="{00000000-0000-0000-0000-000000000000}"/>
          </ac:spMkLst>
        </pc:spChg>
      </pc:sldChg>
      <pc:sldChg chg="addSp modSp">
        <pc:chgData name="Spilios Dellis" userId="0feaf99c93e5c95a" providerId="Windows Live" clId="Web-{8C733416-4FDF-4F02-91B8-502BB2CEE854}" dt="2022-06-26T18:08:09.362" v="8" actId="1076"/>
        <pc:sldMkLst>
          <pc:docMk/>
          <pc:sldMk cId="0" sldId="258"/>
        </pc:sldMkLst>
        <pc:spChg chg="mod">
          <ac:chgData name="Spilios Dellis" userId="0feaf99c93e5c95a" providerId="Windows Live" clId="Web-{8C733416-4FDF-4F02-91B8-502BB2CEE854}" dt="2022-06-26T18:07:56.643" v="6" actId="1076"/>
          <ac:spMkLst>
            <pc:docMk/>
            <pc:sldMk cId="0" sldId="258"/>
            <ac:spMk id="89" creationId="{00000000-0000-0000-0000-000000000000}"/>
          </ac:spMkLst>
        </pc:spChg>
        <pc:grpChg chg="add mod">
          <ac:chgData name="Spilios Dellis" userId="0feaf99c93e5c95a" providerId="Windows Live" clId="Web-{8C733416-4FDF-4F02-91B8-502BB2CEE854}" dt="2022-06-26T18:07:43.674" v="4" actId="1076"/>
          <ac:grpSpMkLst>
            <pc:docMk/>
            <pc:sldMk cId="0" sldId="258"/>
            <ac:grpSpMk id="4" creationId="{EABF3C36-01E9-7F7D-1485-EFF88E5FEBB7}"/>
          </ac:grpSpMkLst>
        </pc:grpChg>
        <pc:grpChg chg="add mod">
          <ac:chgData name="Spilios Dellis" userId="0feaf99c93e5c95a" providerId="Windows Live" clId="Web-{8C733416-4FDF-4F02-91B8-502BB2CEE854}" dt="2022-06-26T18:08:09.362" v="8" actId="1076"/>
          <ac:grpSpMkLst>
            <pc:docMk/>
            <pc:sldMk cId="0" sldId="258"/>
            <ac:grpSpMk id="5" creationId="{396971DA-AB2A-A403-F56D-D7BFFFE8E4AB}"/>
          </ac:grpSpMkLst>
        </pc:grpChg>
        <pc:picChg chg="mod">
          <ac:chgData name="Spilios Dellis" userId="0feaf99c93e5c95a" providerId="Windows Live" clId="Web-{8C733416-4FDF-4F02-91B8-502BB2CEE854}" dt="2022-06-26T18:07:33.799" v="2"/>
          <ac:picMkLst>
            <pc:docMk/>
            <pc:sldMk cId="0" sldId="258"/>
            <ac:picMk id="87" creationId="{00000000-0000-0000-0000-000000000000}"/>
          </ac:picMkLst>
        </pc:picChg>
        <pc:picChg chg="mod">
          <ac:chgData name="Spilios Dellis" userId="0feaf99c93e5c95a" providerId="Windows Live" clId="Web-{8C733416-4FDF-4F02-91B8-502BB2CEE854}" dt="2022-06-26T18:07:33.799" v="2"/>
          <ac:picMkLst>
            <pc:docMk/>
            <pc:sldMk cId="0" sldId="258"/>
            <ac:picMk id="88" creationId="{00000000-0000-0000-0000-000000000000}"/>
          </ac:picMkLst>
        </pc:picChg>
      </pc:sldChg>
      <pc:sldChg chg="modSp">
        <pc:chgData name="Spilios Dellis" userId="0feaf99c93e5c95a" providerId="Windows Live" clId="Web-{8C733416-4FDF-4F02-91B8-502BB2CEE854}" dt="2022-06-26T18:09:23.130" v="40" actId="20577"/>
        <pc:sldMkLst>
          <pc:docMk/>
          <pc:sldMk cId="0" sldId="260"/>
        </pc:sldMkLst>
        <pc:spChg chg="mod">
          <ac:chgData name="Spilios Dellis" userId="0feaf99c93e5c95a" providerId="Windows Live" clId="Web-{8C733416-4FDF-4F02-91B8-502BB2CEE854}" dt="2022-06-26T18:09:23.130" v="40" actId="20577"/>
          <ac:spMkLst>
            <pc:docMk/>
            <pc:sldMk cId="0" sldId="260"/>
            <ac:spMk id="95" creationId="{00000000-0000-0000-0000-000000000000}"/>
          </ac:spMkLst>
        </pc:spChg>
      </pc:sldChg>
      <pc:sldChg chg="modSp">
        <pc:chgData name="Spilios Dellis" userId="0feaf99c93e5c95a" providerId="Windows Live" clId="Web-{8C733416-4FDF-4F02-91B8-502BB2CEE854}" dt="2022-06-26T18:09:32.006" v="49" actId="20577"/>
        <pc:sldMkLst>
          <pc:docMk/>
          <pc:sldMk cId="0" sldId="261"/>
        </pc:sldMkLst>
        <pc:spChg chg="mod">
          <ac:chgData name="Spilios Dellis" userId="0feaf99c93e5c95a" providerId="Windows Live" clId="Web-{8C733416-4FDF-4F02-91B8-502BB2CEE854}" dt="2022-06-26T18:09:32.006" v="49" actId="20577"/>
          <ac:spMkLst>
            <pc:docMk/>
            <pc:sldMk cId="0" sldId="261"/>
            <ac:spMk id="97" creationId="{00000000-0000-0000-0000-000000000000}"/>
          </ac:spMkLst>
        </pc:spChg>
      </pc:sldChg>
      <pc:sldChg chg="modSp">
        <pc:chgData name="Spilios Dellis" userId="0feaf99c93e5c95a" providerId="Windows Live" clId="Web-{8C733416-4FDF-4F02-91B8-502BB2CEE854}" dt="2022-06-26T18:10:08.679" v="55" actId="1076"/>
        <pc:sldMkLst>
          <pc:docMk/>
          <pc:sldMk cId="0" sldId="262"/>
        </pc:sldMkLst>
        <pc:spChg chg="mod">
          <ac:chgData name="Spilios Dellis" userId="0feaf99c93e5c95a" providerId="Windows Live" clId="Web-{8C733416-4FDF-4F02-91B8-502BB2CEE854}" dt="2022-06-26T18:10:01.835" v="54" actId="1076"/>
          <ac:spMkLst>
            <pc:docMk/>
            <pc:sldMk cId="0" sldId="262"/>
            <ac:spMk id="105" creationId="{00000000-0000-0000-0000-000000000000}"/>
          </ac:spMkLst>
        </pc:spChg>
        <pc:picChg chg="mod">
          <ac:chgData name="Spilios Dellis" userId="0feaf99c93e5c95a" providerId="Windows Live" clId="Web-{8C733416-4FDF-4F02-91B8-502BB2CEE854}" dt="2022-06-26T18:09:58.006" v="53" actId="1076"/>
          <ac:picMkLst>
            <pc:docMk/>
            <pc:sldMk cId="0" sldId="262"/>
            <ac:picMk id="101" creationId="{00000000-0000-0000-0000-000000000000}"/>
          </ac:picMkLst>
        </pc:picChg>
        <pc:picChg chg="mod">
          <ac:chgData name="Spilios Dellis" userId="0feaf99c93e5c95a" providerId="Windows Live" clId="Web-{8C733416-4FDF-4F02-91B8-502BB2CEE854}" dt="2022-06-26T18:10:08.679" v="55" actId="1076"/>
          <ac:picMkLst>
            <pc:docMk/>
            <pc:sldMk cId="0" sldId="262"/>
            <ac:picMk id="102" creationId="{00000000-0000-0000-0000-000000000000}"/>
          </ac:picMkLst>
        </pc:picChg>
      </pc:sldChg>
      <pc:sldChg chg="modSp">
        <pc:chgData name="Spilios Dellis" userId="0feaf99c93e5c95a" providerId="Windows Live" clId="Web-{8C733416-4FDF-4F02-91B8-502BB2CEE854}" dt="2022-06-26T18:11:06.399" v="74" actId="14100"/>
        <pc:sldMkLst>
          <pc:docMk/>
          <pc:sldMk cId="0" sldId="263"/>
        </pc:sldMkLst>
        <pc:spChg chg="mod">
          <ac:chgData name="Spilios Dellis" userId="0feaf99c93e5c95a" providerId="Windows Live" clId="Web-{8C733416-4FDF-4F02-91B8-502BB2CEE854}" dt="2022-06-26T18:11:06.399" v="74" actId="14100"/>
          <ac:spMkLst>
            <pc:docMk/>
            <pc:sldMk cId="0" sldId="263"/>
            <ac:spMk id="109" creationId="{00000000-0000-0000-0000-000000000000}"/>
          </ac:spMkLst>
        </pc:spChg>
        <pc:picChg chg="mod">
          <ac:chgData name="Spilios Dellis" userId="0feaf99c93e5c95a" providerId="Windows Live" clId="Web-{8C733416-4FDF-4F02-91B8-502BB2CEE854}" dt="2022-06-26T18:10:45.789" v="68" actId="1076"/>
          <ac:picMkLst>
            <pc:docMk/>
            <pc:sldMk cId="0" sldId="263"/>
            <ac:picMk id="107" creationId="{00000000-0000-0000-0000-000000000000}"/>
          </ac:picMkLst>
        </pc:picChg>
        <pc:picChg chg="mod">
          <ac:chgData name="Spilios Dellis" userId="0feaf99c93e5c95a" providerId="Windows Live" clId="Web-{8C733416-4FDF-4F02-91B8-502BB2CEE854}" dt="2022-06-26T18:10:45.789" v="69" actId="1076"/>
          <ac:picMkLst>
            <pc:docMk/>
            <pc:sldMk cId="0" sldId="263"/>
            <ac:picMk id="108" creationId="{00000000-0000-0000-0000-0000000000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6FF65E0-F7FA-4036-A827-D231CA935D0C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2DDF6F67-2072-4F56-9526-6D8D2646BD1E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D8F43C57-0002-419D-9D76-5F08AEE7C8C9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FEF88210-E7B7-47CD-9BFC-DE939C1169FF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DBEBF05-3590-45BA-9664-C5DFB3944A92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330F10D8-ABBD-4ACE-B49C-783ADE030072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37CEFDF1-C5B8-47F5-90CC-1A621B09CCE6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589CE883-E91A-4021-8AF7-D7F9E7F960A8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C88DD589-36C8-4CE6-AF3F-862E09CD5FD9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8A21BD75-82C8-4F15-B93B-78BB8B19157A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F513E5DC-282C-4F22-9CE3-9F7C772F71DF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DB5E55E1-3BCC-4014-9C10-337DE37D5A9C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E6F6223B-00F9-48A3-B6C6-8314DE563D39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5A4E9228-001F-4CC8-9BE0-98FF8949A2D1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DD76FD76-643E-4086-9CEE-5F35D68FE1B6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0D36C26D-B0E5-4A75-A7D6-D538C637C7EF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0AF1FFFD-8125-4A3B-843B-3DF9B166AB3D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26FE1088-3089-4A3D-B354-5B57E9B962CC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46C78B3B-E916-4A84-A53F-07C6B61D8E75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E6C9C811-51F4-4D17-A6F9-FD60AB29D295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D7D60B7B-0BDC-4D8F-8F59-26995B8633C3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9942437B-7708-4E81-8409-533CCD9B1106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F49F30AC-2739-4881-AFD1-9BD329F05AEA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9D245C3-9E15-402D-8C19-28CB1EB64931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sz="6000" b="0" strike="noStrike" spc="-1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lang="en-US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&lt;date/time&gt;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&lt;footer&gt;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E2374D0-292B-4CDC-980C-27D5D6722E7B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&lt;date/time&gt;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&lt;footer&gt;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23F98A5-2187-484B-8EEA-C01839722CFC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AB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sz="6000" b="1" strike="noStrike" spc="-1">
                <a:solidFill>
                  <a:srgbClr val="000000"/>
                </a:solidFill>
                <a:latin typeface="Times New Roman"/>
                <a:ea typeface="Calibri Light"/>
              </a:rPr>
              <a:t>Deep Learning</a:t>
            </a:r>
            <a:endParaRPr lang="en-US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MSc in Artificial Intelligence</a:t>
            </a:r>
            <a:endParaRPr lang="en-US" sz="2400" b="0" strike="noStrike" spc="-1">
              <a:latin typeface="Times New Roman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Spilios Dellis</a:t>
            </a:r>
            <a:endParaRPr lang="en-US" sz="24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2"/>
          <p:cNvSpPr/>
          <p:nvPr/>
        </p:nvSpPr>
        <p:spPr>
          <a:xfrm>
            <a:off x="-4320" y="-4320"/>
            <a:ext cx="12191760" cy="91224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rgbClr val="E7E6E6">
                <a:lumMod val="7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200" b="1" strike="noStrike" spc="-1">
                <a:solidFill>
                  <a:srgbClr val="FFFFFF"/>
                </a:solidFill>
                <a:latin typeface="Times New Roman"/>
              </a:rPr>
              <a:t>Scope and method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85" name="TextBox 3"/>
          <p:cNvSpPr/>
          <p:nvPr/>
        </p:nvSpPr>
        <p:spPr>
          <a:xfrm>
            <a:off x="152339" y="1809421"/>
            <a:ext cx="8750160" cy="3931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800" b="1" u="sng" strike="noStrike" spc="-1">
                <a:solidFill>
                  <a:srgbClr val="000000"/>
                </a:solidFill>
                <a:uFillTx/>
                <a:latin typeface="Times New Roman"/>
              </a:rPr>
              <a:t>Scope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Recognition of bird sound on audio recording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800" b="1" u="sng" strike="noStrike" spc="-1">
                <a:solidFill>
                  <a:srgbClr val="000000"/>
                </a:solidFill>
                <a:uFillTx/>
                <a:latin typeface="Times New Roman"/>
              </a:rPr>
              <a:t>Database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Ten second audio recording in wav format</a:t>
            </a:r>
            <a:endParaRPr lang="en-US" sz="2800" b="0" strike="noStrike" spc="-1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15690 audio recording</a:t>
            </a:r>
            <a:endParaRPr lang="en-US" sz="2800" b="0" strike="noStrike" spc="-1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51 % contain bird sound</a:t>
            </a:r>
            <a:endParaRPr lang="en-US" sz="2800" b="0" strike="noStrike" spc="-1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Variety of background noises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2800" b="0" strike="noStrike" spc="-1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Spilios Dellis- MSc in AI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B24E0A62-01F2-4067-9F62-056582EE9637}" type="slidenum"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2"/>
          <p:cNvSpPr/>
          <p:nvPr/>
        </p:nvSpPr>
        <p:spPr>
          <a:xfrm>
            <a:off x="-4320" y="0"/>
            <a:ext cx="12191760" cy="91224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rgbClr val="E7E6E6">
                <a:lumMod val="7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200" b="1" strike="noStrike" spc="-1">
                <a:solidFill>
                  <a:srgbClr val="FFFFFF"/>
                </a:solidFill>
                <a:latin typeface="Times New Roman"/>
              </a:rPr>
              <a:t>Method-Features</a:t>
            </a:r>
            <a:endParaRPr lang="en-US" sz="3200" b="0" strike="noStrike" spc="-1">
              <a:latin typeface="Arial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96971DA-AB2A-A403-F56D-D7BFFFE8E4AB}"/>
              </a:ext>
            </a:extLst>
          </p:cNvPr>
          <p:cNvGrpSpPr/>
          <p:nvPr/>
        </p:nvGrpSpPr>
        <p:grpSpPr>
          <a:xfrm>
            <a:off x="841744" y="1579049"/>
            <a:ext cx="10515600" cy="4046325"/>
            <a:chOff x="598967" y="1579049"/>
            <a:chExt cx="10515600" cy="4046325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ABF3C36-01E9-7F7D-1485-EFF88E5FEBB7}"/>
                </a:ext>
              </a:extLst>
            </p:cNvPr>
            <p:cNvGrpSpPr/>
            <p:nvPr/>
          </p:nvGrpSpPr>
          <p:grpSpPr>
            <a:xfrm>
              <a:off x="598967" y="2196014"/>
              <a:ext cx="10515600" cy="3429360"/>
              <a:chOff x="457200" y="2311200"/>
              <a:chExt cx="10515600" cy="3429360"/>
            </a:xfrm>
          </p:grpSpPr>
          <p:pic>
            <p:nvPicPr>
              <p:cNvPr id="87" name="Picture 86"/>
              <p:cNvPicPr/>
              <p:nvPr/>
            </p:nvPicPr>
            <p:blipFill>
              <a:blip r:embed="rId2"/>
              <a:stretch/>
            </p:blipFill>
            <p:spPr>
              <a:xfrm>
                <a:off x="457200" y="2311200"/>
                <a:ext cx="5258520" cy="342936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88" name="Picture 87"/>
              <p:cNvPicPr/>
              <p:nvPr/>
            </p:nvPicPr>
            <p:blipFill>
              <a:blip r:embed="rId3"/>
              <a:stretch/>
            </p:blipFill>
            <p:spPr>
              <a:xfrm>
                <a:off x="5778000" y="2324491"/>
                <a:ext cx="5194800" cy="3403800"/>
              </a:xfrm>
              <a:prstGeom prst="rect">
                <a:avLst/>
              </a:prstGeom>
              <a:ln w="0">
                <a:noFill/>
              </a:ln>
            </p:spPr>
          </p:pic>
        </p:grpSp>
        <p:sp>
          <p:nvSpPr>
            <p:cNvPr id="89" name="TextBox 1"/>
            <p:cNvSpPr/>
            <p:nvPr/>
          </p:nvSpPr>
          <p:spPr>
            <a:xfrm>
              <a:off x="4138723" y="1579049"/>
              <a:ext cx="3429000" cy="518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vertOverflow="overflow" horzOverflow="overflow" numCol="1" spcCol="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2800" b="1" u="sng" strike="noStrike" spc="-1">
                  <a:solidFill>
                    <a:srgbClr val="000000"/>
                  </a:solidFill>
                  <a:uFillTx/>
                  <a:latin typeface="Times New Roman"/>
                </a:rPr>
                <a:t>MEL Spectrograms</a:t>
              </a:r>
              <a:endParaRPr lang="en-US" sz="2800" b="0" strike="noStrike" spc="-1">
                <a:latin typeface="Arial"/>
              </a:endParaRPr>
            </a:p>
          </p:txBody>
        </p:sp>
      </p:grpSp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Spilios Dellis- MSc in AI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3DC91038-CDD2-4C92-BE09-9AB4E6791B05}" type="slidenum"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2"/>
          <p:cNvSpPr/>
          <p:nvPr/>
        </p:nvSpPr>
        <p:spPr>
          <a:xfrm>
            <a:off x="-4320" y="-4320"/>
            <a:ext cx="12191760" cy="91224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rgbClr val="E7E6E6">
                <a:lumMod val="7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200" b="1" strike="noStrike" spc="-1">
                <a:solidFill>
                  <a:srgbClr val="FFFFFF"/>
                </a:solidFill>
                <a:latin typeface="Times New Roman"/>
              </a:rPr>
              <a:t>Method-Models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91" name="TextBox 2"/>
          <p:cNvSpPr/>
          <p:nvPr/>
        </p:nvSpPr>
        <p:spPr>
          <a:xfrm>
            <a:off x="165240" y="1143000"/>
            <a:ext cx="8750160" cy="1798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800" b="1" u="sng" strike="noStrike" spc="-1">
                <a:solidFill>
                  <a:srgbClr val="000000"/>
                </a:solidFill>
                <a:uFillTx/>
                <a:latin typeface="Times New Roman"/>
              </a:rPr>
              <a:t>Deep learning models</a:t>
            </a:r>
            <a:endParaRPr lang="en-US" sz="28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Two different architectures were employed</a:t>
            </a:r>
            <a:endParaRPr lang="en-US" sz="2800" b="0" strike="noStrike" spc="-1">
              <a:latin typeface="Arial"/>
            </a:endParaRPr>
          </a:p>
          <a:p>
            <a:pPr marL="432000" lvl="1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Multilayer CNN model</a:t>
            </a:r>
            <a:endParaRPr lang="en-US" sz="2800" b="0" strike="noStrike" spc="-1">
              <a:latin typeface="Arial"/>
            </a:endParaRPr>
          </a:p>
          <a:p>
            <a:pPr marL="432000" lvl="1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RESNet50 based model</a:t>
            </a:r>
            <a:endParaRPr lang="en-US" sz="2800" b="0" strike="noStrike" spc="-1">
              <a:latin typeface="Arial"/>
            </a:endParaRPr>
          </a:p>
        </p:txBody>
      </p:sp>
      <p:pic>
        <p:nvPicPr>
          <p:cNvPr id="92" name="Picture 91"/>
          <p:cNvPicPr/>
          <p:nvPr/>
        </p:nvPicPr>
        <p:blipFill>
          <a:blip r:embed="rId2"/>
          <a:stretch/>
        </p:blipFill>
        <p:spPr>
          <a:xfrm>
            <a:off x="6201000" y="3505680"/>
            <a:ext cx="5686200" cy="2437920"/>
          </a:xfrm>
          <a:prstGeom prst="rect">
            <a:avLst/>
          </a:prstGeom>
          <a:ln w="0">
            <a:noFill/>
          </a:ln>
        </p:spPr>
      </p:pic>
      <p:pic>
        <p:nvPicPr>
          <p:cNvPr id="93" name="Picture 92"/>
          <p:cNvPicPr/>
          <p:nvPr/>
        </p:nvPicPr>
        <p:blipFill>
          <a:blip r:embed="rId3"/>
          <a:stretch/>
        </p:blipFill>
        <p:spPr>
          <a:xfrm>
            <a:off x="183240" y="3657600"/>
            <a:ext cx="5623200" cy="205740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Spilios Dellis- MSc in AI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B300A8AC-EC16-46CD-8099-1841D991B5DD}" type="slidenum"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2"/>
          <p:cNvSpPr/>
          <p:nvPr/>
        </p:nvSpPr>
        <p:spPr>
          <a:xfrm>
            <a:off x="-4320" y="-4320"/>
            <a:ext cx="12191760" cy="91224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rgbClr val="E7E6E6">
                <a:lumMod val="7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200" b="1" strike="noStrike" spc="-1">
                <a:solidFill>
                  <a:srgbClr val="FFFFFF"/>
                </a:solidFill>
                <a:latin typeface="Times New Roman"/>
              </a:rPr>
              <a:t>Method-Models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95" name="TextBox 3"/>
          <p:cNvSpPr/>
          <p:nvPr/>
        </p:nvSpPr>
        <p:spPr>
          <a:xfrm>
            <a:off x="-5004" y="1864264"/>
            <a:ext cx="12126240" cy="353943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1440" tIns="45720" rIns="91440" bIns="45720" numCol="1" spcCol="0" anchor="t">
            <a:spAutoFit/>
          </a:bodyPr>
          <a:lstStyle/>
          <a:p>
            <a:r>
              <a:rPr lang="en-US" sz="2800" b="1" u="sng" strike="noStrike" spc="-1" dirty="0">
                <a:solidFill>
                  <a:srgbClr val="000000"/>
                </a:solidFill>
                <a:uFillTx/>
                <a:latin typeface="Times New Roman"/>
              </a:rPr>
              <a:t>CNN based </a:t>
            </a:r>
            <a:r>
              <a:rPr lang="en-US" sz="2800" b="1" u="sng" spc="-1" dirty="0">
                <a:solidFill>
                  <a:srgbClr val="000000"/>
                </a:solidFill>
                <a:latin typeface="Times New Roman"/>
              </a:rPr>
              <a:t>model</a:t>
            </a:r>
            <a:endParaRPr lang="en-US" sz="2800" b="1" u="sng" spc="-1" dirty="0">
              <a:solidFill>
                <a:srgbClr val="000000"/>
              </a:solidFill>
              <a:latin typeface="Arial"/>
            </a:endParaRPr>
          </a:p>
          <a:p>
            <a:pPr marL="457200" indent="-457200"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Times New Roman"/>
              </a:rPr>
              <a:t>23</a:t>
            </a:r>
            <a:r>
              <a:rPr lang="en-US" sz="2800" b="0" strike="noStrike" spc="-1" dirty="0">
                <a:solidFill>
                  <a:srgbClr val="000000"/>
                </a:solidFill>
                <a:latin typeface="Times New Roman"/>
              </a:rPr>
              <a:t> Convolution layers followed by batch normalization </a:t>
            </a:r>
            <a:r>
              <a:rPr lang="en-US" sz="2800" spc="-1" dirty="0">
                <a:solidFill>
                  <a:srgbClr val="000000"/>
                </a:solidFill>
                <a:latin typeface="Times New Roman"/>
              </a:rPr>
              <a:t>layers</a:t>
            </a:r>
            <a:endParaRPr lang="en-US" sz="2800" b="1" u="sng" spc="-1" dirty="0">
              <a:solidFill>
                <a:srgbClr val="000000"/>
              </a:solidFill>
              <a:latin typeface="Arial"/>
            </a:endParaRPr>
          </a:p>
          <a:p>
            <a:pPr marL="457200" indent="-457200"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Times New Roman"/>
              </a:rPr>
              <a:t>Max</a:t>
            </a:r>
            <a:r>
              <a:rPr lang="en-US" sz="2800" b="0" strike="noStrike" spc="-1" dirty="0">
                <a:solidFill>
                  <a:srgbClr val="000000"/>
                </a:solidFill>
                <a:latin typeface="Times New Roman"/>
              </a:rPr>
              <a:t> pooling layer every two-three </a:t>
            </a:r>
            <a:r>
              <a:rPr lang="en-US" sz="2800" spc="-1" dirty="0">
                <a:solidFill>
                  <a:srgbClr val="000000"/>
                </a:solidFill>
                <a:latin typeface="Times New Roman"/>
              </a:rPr>
              <a:t>layers</a:t>
            </a:r>
            <a:endParaRPr lang="en-US" sz="2800" b="1" u="sng" spc="-1" dirty="0">
              <a:solidFill>
                <a:srgbClr val="000000"/>
              </a:solidFill>
              <a:latin typeface="Arial"/>
            </a:endParaRPr>
          </a:p>
          <a:p>
            <a:pPr marL="457200" indent="-457200"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Times New Roman"/>
              </a:rPr>
              <a:t>Nodes</a:t>
            </a:r>
            <a:r>
              <a:rPr lang="en-US" sz="2800" b="0" strike="noStrike" spc="-1" dirty="0">
                <a:solidFill>
                  <a:srgbClr val="000000"/>
                </a:solidFill>
                <a:latin typeface="Times New Roman"/>
              </a:rPr>
              <a:t> - [64, 64, MP, 128, 128, 128, MP, 256, 256, 256, MP, 256, 256, 256, MP, 256, 256, 256, MP, 256, 256, 256, MP, 512, 512, 512, MP, 512, 512, 512, </a:t>
            </a:r>
            <a:r>
              <a:rPr lang="en-US" sz="2800" spc="-1" dirty="0">
                <a:solidFill>
                  <a:srgbClr val="000000"/>
                </a:solidFill>
                <a:latin typeface="Times New Roman"/>
              </a:rPr>
              <a:t>MP]</a:t>
            </a:r>
            <a:endParaRPr lang="en-US" sz="2800" b="1" u="sng" spc="-1" dirty="0">
              <a:solidFill>
                <a:srgbClr val="000000"/>
              </a:solidFill>
              <a:latin typeface="Arial"/>
            </a:endParaRPr>
          </a:p>
          <a:p>
            <a:pPr marL="457200" indent="-457200"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Times New Roman"/>
              </a:rPr>
              <a:t>Flatten</a:t>
            </a:r>
            <a:r>
              <a:rPr lang="en-US" sz="2800" b="0" strike="noStrike" spc="-1" dirty="0">
                <a:solidFill>
                  <a:srgbClr val="000000"/>
                </a:solidFill>
                <a:latin typeface="Times New Roman"/>
              </a:rPr>
              <a:t> - Dense - Dropout - Dense layers are </a:t>
            </a:r>
            <a:r>
              <a:rPr lang="en-US" sz="2800" spc="-1" dirty="0">
                <a:solidFill>
                  <a:srgbClr val="000000"/>
                </a:solidFill>
                <a:latin typeface="Times New Roman"/>
              </a:rPr>
              <a:t>following</a:t>
            </a:r>
            <a:endParaRPr lang="en-US" sz="2800" b="1" u="sng" spc="-1" dirty="0">
              <a:solidFill>
                <a:srgbClr val="000000"/>
              </a:solidFill>
              <a:latin typeface="Arial"/>
            </a:endParaRPr>
          </a:p>
          <a:p>
            <a:pPr marL="457200" indent="-457200">
              <a:lnSpc>
                <a:spcPct val="100000"/>
              </a:lnSpc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Times New Roman"/>
              </a:rPr>
              <a:t>Total</a:t>
            </a:r>
            <a:r>
              <a:rPr lang="en-US" sz="2800" b="0" strike="noStrike" spc="-1" dirty="0">
                <a:solidFill>
                  <a:srgbClr val="000000"/>
                </a:solidFill>
                <a:latin typeface="Times New Roman"/>
              </a:rPr>
              <a:t> parameters: 20463310</a:t>
            </a:r>
            <a:endParaRPr lang="en-US" sz="2800" b="1" u="sng" strike="noStrike" spc="-1" dirty="0">
              <a:uFillTx/>
              <a:latin typeface="Arial"/>
            </a:endParaRPr>
          </a:p>
          <a:p>
            <a:pPr marL="457200" indent="-457200">
              <a:lnSpc>
                <a:spcPct val="100000"/>
              </a:lnSpc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Times New Roman"/>
              </a:rPr>
              <a:t>Trainable parameters: 20449992</a:t>
            </a:r>
            <a:endParaRPr lang="en-US" sz="2800" b="1" u="sng" strike="noStrike" spc="-1" dirty="0">
              <a:uFillTx/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Spilios Dellis- MSc in AI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12CC74BC-023C-4514-9BF9-3ABEB23CDBD3}" type="slidenum"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ectangle 1"/>
          <p:cNvSpPr/>
          <p:nvPr/>
        </p:nvSpPr>
        <p:spPr>
          <a:xfrm>
            <a:off x="-4320" y="-4320"/>
            <a:ext cx="12191760" cy="91224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rgbClr val="E7E6E6">
                <a:lumMod val="7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200" b="1" strike="noStrike" spc="-1">
                <a:solidFill>
                  <a:srgbClr val="FFFFFF"/>
                </a:solidFill>
                <a:latin typeface="Times New Roman"/>
              </a:rPr>
              <a:t>Method-Models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97" name="TextBox 4"/>
          <p:cNvSpPr/>
          <p:nvPr/>
        </p:nvSpPr>
        <p:spPr>
          <a:xfrm>
            <a:off x="65880" y="2545920"/>
            <a:ext cx="12126240" cy="181588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1440" tIns="45720" rIns="91440" bIns="45720" numCol="1" spcCol="0" anchor="t">
            <a:spAutoFit/>
          </a:bodyPr>
          <a:lstStyle/>
          <a:p>
            <a:pPr marL="215900" indent="-215900">
              <a:lnSpc>
                <a:spcPct val="100000"/>
              </a:lnSpc>
              <a:buClr>
                <a:srgbClr val="000000"/>
              </a:buClr>
              <a:buSzPct val="40000"/>
              <a:buFont typeface="Wingdings" charset="2"/>
              <a:buChar char=""/>
            </a:pPr>
            <a:endParaRPr lang="en-US" sz="2800" b="1" u="sng" strike="noStrike" spc="-1">
              <a:uFillTx/>
              <a:latin typeface="Arial"/>
            </a:endParaRPr>
          </a:p>
          <a:p>
            <a:r>
              <a:rPr lang="en-US" sz="2800" b="1" u="sng" strike="noStrike" spc="-1" dirty="0">
                <a:solidFill>
                  <a:srgbClr val="000000"/>
                </a:solidFill>
                <a:uFillTx/>
                <a:latin typeface="Times New Roman"/>
              </a:rPr>
              <a:t>RESNet50 based </a:t>
            </a:r>
            <a:r>
              <a:rPr lang="en-US" sz="2800" b="1" u="sng" spc="-1" dirty="0">
                <a:solidFill>
                  <a:srgbClr val="000000"/>
                </a:solidFill>
                <a:latin typeface="Times New Roman"/>
              </a:rPr>
              <a:t>model</a:t>
            </a:r>
            <a:endParaRPr lang="en-US" sz="2800" b="1" u="sng" spc="-1" dirty="0">
              <a:solidFill>
                <a:srgbClr val="000000"/>
              </a:solidFill>
              <a:latin typeface="Arial"/>
            </a:endParaRPr>
          </a:p>
          <a:p>
            <a:pPr marL="457200" indent="-457200">
              <a:lnSpc>
                <a:spcPct val="100000"/>
              </a:lnSpc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Times New Roman"/>
              </a:rPr>
              <a:t>Total</a:t>
            </a:r>
            <a:r>
              <a:rPr lang="en-US" sz="2800" b="0" strike="noStrike" spc="-1" dirty="0">
                <a:solidFill>
                  <a:srgbClr val="000000"/>
                </a:solidFill>
                <a:latin typeface="Times New Roman"/>
              </a:rPr>
              <a:t> parameters: 30405134</a:t>
            </a:r>
            <a:endParaRPr lang="en-US" sz="2800" b="1" u="sng" strike="noStrike" spc="-1" dirty="0">
              <a:uFillTx/>
              <a:latin typeface="Arial"/>
            </a:endParaRPr>
          </a:p>
          <a:p>
            <a:pPr marL="457200" indent="-457200">
              <a:lnSpc>
                <a:spcPct val="100000"/>
              </a:lnSpc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Times New Roman"/>
              </a:rPr>
              <a:t>Trainable parameters: 6817416</a:t>
            </a:r>
            <a:endParaRPr lang="en-US" sz="2800" b="1" u="sng" strike="noStrike" spc="-1" dirty="0">
              <a:uFillTx/>
              <a:latin typeface="Arial"/>
            </a:endParaRPr>
          </a:p>
        </p:txBody>
      </p:sp>
      <p:pic>
        <p:nvPicPr>
          <p:cNvPr id="98" name="Picture 97"/>
          <p:cNvPicPr/>
          <p:nvPr/>
        </p:nvPicPr>
        <p:blipFill>
          <a:blip r:embed="rId2"/>
          <a:stretch/>
        </p:blipFill>
        <p:spPr>
          <a:xfrm>
            <a:off x="5715000" y="1371600"/>
            <a:ext cx="5428800" cy="417168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Spilios Dellis- MSc in AI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CFC4CA74-3377-46D2-9B01-16F7942973C3}" type="slidenum"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 3"/>
          <p:cNvSpPr/>
          <p:nvPr/>
        </p:nvSpPr>
        <p:spPr>
          <a:xfrm>
            <a:off x="-4320" y="-4320"/>
            <a:ext cx="12191760" cy="91224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rgbClr val="E7E6E6">
                <a:lumMod val="7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200" b="1" strike="noStrike" spc="-1">
                <a:solidFill>
                  <a:srgbClr val="FFFFFF"/>
                </a:solidFill>
                <a:latin typeface="Times New Roman"/>
              </a:rPr>
              <a:t>Method-Models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00" name="TextBox 5"/>
          <p:cNvSpPr/>
          <p:nvPr/>
        </p:nvSpPr>
        <p:spPr>
          <a:xfrm>
            <a:off x="0" y="907920"/>
            <a:ext cx="8750160" cy="518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800" b="1" u="sng" strike="noStrike" spc="-1">
                <a:solidFill>
                  <a:srgbClr val="000000"/>
                </a:solidFill>
                <a:uFillTx/>
                <a:latin typeface="Times New Roman"/>
              </a:rPr>
              <a:t>RESNET50 based model</a:t>
            </a:r>
            <a:endParaRPr lang="en-US" sz="2800" b="0" strike="noStrike" spc="-1">
              <a:latin typeface="Arial"/>
            </a:endParaRPr>
          </a:p>
        </p:txBody>
      </p:sp>
      <p:pic>
        <p:nvPicPr>
          <p:cNvPr id="101" name="Picture 100"/>
          <p:cNvPicPr/>
          <p:nvPr/>
        </p:nvPicPr>
        <p:blipFill>
          <a:blip r:embed="rId2"/>
          <a:stretch/>
        </p:blipFill>
        <p:spPr>
          <a:xfrm>
            <a:off x="0" y="1357920"/>
            <a:ext cx="9601200" cy="2299680"/>
          </a:xfrm>
          <a:prstGeom prst="rect">
            <a:avLst/>
          </a:prstGeom>
          <a:ln w="0">
            <a:noFill/>
          </a:ln>
        </p:spPr>
      </p:pic>
      <p:pic>
        <p:nvPicPr>
          <p:cNvPr id="102" name="Picture 101"/>
          <p:cNvPicPr/>
          <p:nvPr/>
        </p:nvPicPr>
        <p:blipFill>
          <a:blip r:embed="rId3"/>
          <a:stretch/>
        </p:blipFill>
        <p:spPr>
          <a:xfrm>
            <a:off x="0" y="4101728"/>
            <a:ext cx="9605403" cy="2306160"/>
          </a:xfrm>
          <a:prstGeom prst="rect">
            <a:avLst/>
          </a:prstGeom>
          <a:ln w="0">
            <a:noFill/>
          </a:ln>
        </p:spPr>
      </p:pic>
      <p:sp>
        <p:nvSpPr>
          <p:cNvPr id="103" name="TextBox 6"/>
          <p:cNvSpPr/>
          <p:nvPr/>
        </p:nvSpPr>
        <p:spPr>
          <a:xfrm>
            <a:off x="0" y="907920"/>
            <a:ext cx="8750160" cy="518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800" b="1" u="sng" strike="noStrike" spc="-1">
                <a:solidFill>
                  <a:srgbClr val="000000"/>
                </a:solidFill>
                <a:uFillTx/>
                <a:latin typeface="Times New Roman"/>
              </a:rPr>
              <a:t>RESNET50 based model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04" name="TextBox 7"/>
          <p:cNvSpPr/>
          <p:nvPr/>
        </p:nvSpPr>
        <p:spPr>
          <a:xfrm>
            <a:off x="0" y="907920"/>
            <a:ext cx="8750160" cy="518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800" b="1" u="sng" strike="noStrike" spc="-1">
                <a:solidFill>
                  <a:srgbClr val="000000"/>
                </a:solidFill>
                <a:uFillTx/>
                <a:latin typeface="Times New Roman"/>
              </a:rPr>
              <a:t>RESNET50 based model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05" name="TextBox 8"/>
          <p:cNvSpPr/>
          <p:nvPr/>
        </p:nvSpPr>
        <p:spPr>
          <a:xfrm>
            <a:off x="0" y="3663073"/>
            <a:ext cx="8750160" cy="518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800" b="1" u="sng" strike="noStrike" spc="-1">
                <a:solidFill>
                  <a:srgbClr val="000000"/>
                </a:solidFill>
                <a:uFillTx/>
                <a:latin typeface="Times New Roman"/>
              </a:rPr>
              <a:t>CNN based model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Spilios Dellis- MSc in AI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D5026D97-EF9D-4D51-A640-5E33BC5C57DB}" type="slidenum"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Rectangle 4"/>
          <p:cNvSpPr/>
          <p:nvPr/>
        </p:nvSpPr>
        <p:spPr>
          <a:xfrm>
            <a:off x="-4320" y="-4320"/>
            <a:ext cx="12191760" cy="91224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rgbClr val="E7E6E6">
                <a:lumMod val="7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200" b="1" strike="noStrike" spc="-1">
                <a:solidFill>
                  <a:srgbClr val="FFFFFF"/>
                </a:solidFill>
                <a:latin typeface="Times New Roman"/>
              </a:rPr>
              <a:t>Method-Models</a:t>
            </a:r>
            <a:endParaRPr lang="en-US" sz="3200" b="0" strike="noStrike" spc="-1">
              <a:latin typeface="Arial"/>
            </a:endParaRPr>
          </a:p>
        </p:txBody>
      </p:sp>
      <p:pic>
        <p:nvPicPr>
          <p:cNvPr id="107" name="Picture 106"/>
          <p:cNvPicPr/>
          <p:nvPr/>
        </p:nvPicPr>
        <p:blipFill>
          <a:blip r:embed="rId2"/>
          <a:stretch/>
        </p:blipFill>
        <p:spPr>
          <a:xfrm>
            <a:off x="1460204" y="3393557"/>
            <a:ext cx="4476240" cy="2009520"/>
          </a:xfrm>
          <a:prstGeom prst="rect">
            <a:avLst/>
          </a:prstGeom>
          <a:ln w="0">
            <a:noFill/>
          </a:ln>
        </p:spPr>
      </p:pic>
      <p:pic>
        <p:nvPicPr>
          <p:cNvPr id="108" name="Picture 107"/>
          <p:cNvPicPr/>
          <p:nvPr/>
        </p:nvPicPr>
        <p:blipFill>
          <a:blip r:embed="rId3"/>
          <a:stretch/>
        </p:blipFill>
        <p:spPr>
          <a:xfrm>
            <a:off x="6508897" y="3393558"/>
            <a:ext cx="4362120" cy="2037960"/>
          </a:xfrm>
          <a:prstGeom prst="rect">
            <a:avLst/>
          </a:prstGeom>
          <a:ln w="0">
            <a:noFill/>
          </a:ln>
        </p:spPr>
      </p:pic>
      <p:sp>
        <p:nvSpPr>
          <p:cNvPr id="109" name="TextBox 9"/>
          <p:cNvSpPr/>
          <p:nvPr/>
        </p:nvSpPr>
        <p:spPr>
          <a:xfrm>
            <a:off x="0" y="930600"/>
            <a:ext cx="12181548" cy="181588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wrap="square" lIns="91440" tIns="45720" rIns="91440" bIns="45720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800" b="1" u="sng" strike="noStrike" spc="-1" dirty="0">
                <a:solidFill>
                  <a:srgbClr val="000000"/>
                </a:solidFill>
                <a:uFillTx/>
                <a:latin typeface="Times New Roman"/>
              </a:rPr>
              <a:t>Results</a:t>
            </a:r>
            <a:endParaRPr lang="en-US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800" b="0" strike="noStrike" spc="-1" dirty="0">
                <a:solidFill>
                  <a:srgbClr val="000000"/>
                </a:solidFill>
                <a:latin typeface="Times New Roman"/>
              </a:rPr>
              <a:t>CNN based model achieves </a:t>
            </a:r>
            <a:r>
              <a:rPr lang="en-US" sz="2800" spc="-1" dirty="0">
                <a:solidFill>
                  <a:srgbClr val="000000"/>
                </a:solidFill>
                <a:latin typeface="Times New Roman"/>
              </a:rPr>
              <a:t>slightly</a:t>
            </a:r>
            <a:r>
              <a:rPr lang="en-US" sz="2800" b="0" strike="noStrike" spc="-1" dirty="0">
                <a:solidFill>
                  <a:srgbClr val="000000"/>
                </a:solidFill>
                <a:latin typeface="Times New Roman"/>
              </a:rPr>
              <a:t> better precision and recall for both classes compared to the RESNet50 based model. An additional RNN layer on </a:t>
            </a:r>
            <a:r>
              <a:rPr lang="en-US" sz="2800" spc="-1" dirty="0">
                <a:solidFill>
                  <a:srgbClr val="000000"/>
                </a:solidFill>
                <a:latin typeface="Times New Roman"/>
              </a:rPr>
              <a:t>top</a:t>
            </a:r>
            <a:r>
              <a:rPr lang="en-US" sz="2800" b="0" strike="noStrike" spc="-1" dirty="0">
                <a:solidFill>
                  <a:srgbClr val="000000"/>
                </a:solidFill>
                <a:latin typeface="Times New Roman"/>
              </a:rPr>
              <a:t> of the CNN would probably result in even better performance</a:t>
            </a:r>
            <a:r>
              <a:rPr lang="en-US" sz="2800" spc="-1" dirty="0">
                <a:solidFill>
                  <a:srgbClr val="000000"/>
                </a:solidFill>
                <a:latin typeface="Times New Roman"/>
              </a:rPr>
              <a:t>.</a:t>
            </a:r>
            <a:endParaRPr lang="en-US" sz="2800" b="0" strike="noStrike" spc="-1" dirty="0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Spilios Dellis- MSc in AI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47062582-8E04-4157-83D6-1521A56163DD}" type="slidenum">
              <a:t>8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</TotalTime>
  <Words>0</Words>
  <Application>Microsoft Office PowerPoint</Application>
  <PresentationFormat>Widescreen</PresentationFormat>
  <Paragraphs>0</Paragraphs>
  <Slides>8</Slides>
  <Notes>0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Office Theme</vt:lpstr>
      <vt:lpstr>Office Theme</vt:lpstr>
      <vt:lpstr>Deep Learning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/>
  <cp:revision>268</cp:revision>
  <dcterms:created xsi:type="dcterms:W3CDTF">2022-06-15T17:32:53Z</dcterms:created>
  <dcterms:modified xsi:type="dcterms:W3CDTF">2022-06-26T18:11:08Z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6</vt:i4>
  </property>
</Properties>
</file>