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33416-4FDF-4F02-91B8-502BB2CEE854}" v="111" dt="2022-06-26T18:11:0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ilios Dellis" userId="0feaf99c93e5c95a" providerId="Windows Live" clId="Web-{8C733416-4FDF-4F02-91B8-502BB2CEE854}"/>
    <pc:docChg chg="modSld">
      <pc:chgData name="Spilios Dellis" userId="0feaf99c93e5c95a" providerId="Windows Live" clId="Web-{8C733416-4FDF-4F02-91B8-502BB2CEE854}" dt="2022-06-26T18:11:06.399" v="74" actId="14100"/>
      <pc:docMkLst>
        <pc:docMk/>
      </pc:docMkLst>
      <pc:sldChg chg="modSp">
        <pc:chgData name="Spilios Dellis" userId="0feaf99c93e5c95a" providerId="Windows Live" clId="Web-{8C733416-4FDF-4F02-91B8-502BB2CEE854}" dt="2022-06-26T18:08:20.363" v="9" actId="1076"/>
        <pc:sldMkLst>
          <pc:docMk/>
          <pc:sldMk cId="0" sldId="257"/>
        </pc:sldMkLst>
        <pc:spChg chg="mod">
          <ac:chgData name="Spilios Dellis" userId="0feaf99c93e5c95a" providerId="Windows Live" clId="Web-{8C733416-4FDF-4F02-91B8-502BB2CEE854}" dt="2022-06-26T18:08:20.363" v="9" actId="1076"/>
          <ac:spMkLst>
            <pc:docMk/>
            <pc:sldMk cId="0" sldId="257"/>
            <ac:spMk id="85" creationId="{00000000-0000-0000-0000-000000000000}"/>
          </ac:spMkLst>
        </pc:spChg>
      </pc:sldChg>
      <pc:sldChg chg="addSp modSp">
        <pc:chgData name="Spilios Dellis" userId="0feaf99c93e5c95a" providerId="Windows Live" clId="Web-{8C733416-4FDF-4F02-91B8-502BB2CEE854}" dt="2022-06-26T18:08:09.362" v="8" actId="1076"/>
        <pc:sldMkLst>
          <pc:docMk/>
          <pc:sldMk cId="0" sldId="258"/>
        </pc:sldMkLst>
        <pc:spChg chg="mod">
          <ac:chgData name="Spilios Dellis" userId="0feaf99c93e5c95a" providerId="Windows Live" clId="Web-{8C733416-4FDF-4F02-91B8-502BB2CEE854}" dt="2022-06-26T18:07:56.643" v="6" actId="1076"/>
          <ac:spMkLst>
            <pc:docMk/>
            <pc:sldMk cId="0" sldId="258"/>
            <ac:spMk id="89" creationId="{00000000-0000-0000-0000-000000000000}"/>
          </ac:spMkLst>
        </pc:spChg>
        <pc:grpChg chg="add mod">
          <ac:chgData name="Spilios Dellis" userId="0feaf99c93e5c95a" providerId="Windows Live" clId="Web-{8C733416-4FDF-4F02-91B8-502BB2CEE854}" dt="2022-06-26T18:07:43.674" v="4" actId="1076"/>
          <ac:grpSpMkLst>
            <pc:docMk/>
            <pc:sldMk cId="0" sldId="258"/>
            <ac:grpSpMk id="4" creationId="{EABF3C36-01E9-7F7D-1485-EFF88E5FEBB7}"/>
          </ac:grpSpMkLst>
        </pc:grpChg>
        <pc:grpChg chg="add mod">
          <ac:chgData name="Spilios Dellis" userId="0feaf99c93e5c95a" providerId="Windows Live" clId="Web-{8C733416-4FDF-4F02-91B8-502BB2CEE854}" dt="2022-06-26T18:08:09.362" v="8" actId="1076"/>
          <ac:grpSpMkLst>
            <pc:docMk/>
            <pc:sldMk cId="0" sldId="258"/>
            <ac:grpSpMk id="5" creationId="{396971DA-AB2A-A403-F56D-D7BFFFE8E4AB}"/>
          </ac:grpSpMkLst>
        </pc:grpChg>
        <pc:picChg chg="mod">
          <ac:chgData name="Spilios Dellis" userId="0feaf99c93e5c95a" providerId="Windows Live" clId="Web-{8C733416-4FDF-4F02-91B8-502BB2CEE854}" dt="2022-06-26T18:07:33.799" v="2"/>
          <ac:picMkLst>
            <pc:docMk/>
            <pc:sldMk cId="0" sldId="258"/>
            <ac:picMk id="87" creationId="{00000000-0000-0000-0000-000000000000}"/>
          </ac:picMkLst>
        </pc:picChg>
        <pc:picChg chg="mod">
          <ac:chgData name="Spilios Dellis" userId="0feaf99c93e5c95a" providerId="Windows Live" clId="Web-{8C733416-4FDF-4F02-91B8-502BB2CEE854}" dt="2022-06-26T18:07:33.799" v="2"/>
          <ac:picMkLst>
            <pc:docMk/>
            <pc:sldMk cId="0" sldId="258"/>
            <ac:picMk id="88" creationId="{00000000-0000-0000-0000-000000000000}"/>
          </ac:picMkLst>
        </pc:picChg>
      </pc:sldChg>
      <pc:sldChg chg="modSp">
        <pc:chgData name="Spilios Dellis" userId="0feaf99c93e5c95a" providerId="Windows Live" clId="Web-{8C733416-4FDF-4F02-91B8-502BB2CEE854}" dt="2022-06-26T18:09:23.130" v="40" actId="20577"/>
        <pc:sldMkLst>
          <pc:docMk/>
          <pc:sldMk cId="0" sldId="260"/>
        </pc:sldMkLst>
        <pc:spChg chg="mod">
          <ac:chgData name="Spilios Dellis" userId="0feaf99c93e5c95a" providerId="Windows Live" clId="Web-{8C733416-4FDF-4F02-91B8-502BB2CEE854}" dt="2022-06-26T18:09:23.130" v="40" actId="20577"/>
          <ac:spMkLst>
            <pc:docMk/>
            <pc:sldMk cId="0" sldId="260"/>
            <ac:spMk id="95" creationId="{00000000-0000-0000-0000-000000000000}"/>
          </ac:spMkLst>
        </pc:spChg>
      </pc:sldChg>
      <pc:sldChg chg="modSp">
        <pc:chgData name="Spilios Dellis" userId="0feaf99c93e5c95a" providerId="Windows Live" clId="Web-{8C733416-4FDF-4F02-91B8-502BB2CEE854}" dt="2022-06-26T18:09:32.006" v="49" actId="20577"/>
        <pc:sldMkLst>
          <pc:docMk/>
          <pc:sldMk cId="0" sldId="261"/>
        </pc:sldMkLst>
        <pc:spChg chg="mod">
          <ac:chgData name="Spilios Dellis" userId="0feaf99c93e5c95a" providerId="Windows Live" clId="Web-{8C733416-4FDF-4F02-91B8-502BB2CEE854}" dt="2022-06-26T18:09:32.006" v="49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Spilios Dellis" userId="0feaf99c93e5c95a" providerId="Windows Live" clId="Web-{8C733416-4FDF-4F02-91B8-502BB2CEE854}" dt="2022-06-26T18:10:08.679" v="55" actId="1076"/>
        <pc:sldMkLst>
          <pc:docMk/>
          <pc:sldMk cId="0" sldId="262"/>
        </pc:sldMkLst>
        <pc:spChg chg="mod">
          <ac:chgData name="Spilios Dellis" userId="0feaf99c93e5c95a" providerId="Windows Live" clId="Web-{8C733416-4FDF-4F02-91B8-502BB2CEE854}" dt="2022-06-26T18:10:01.835" v="54" actId="1076"/>
          <ac:spMkLst>
            <pc:docMk/>
            <pc:sldMk cId="0" sldId="262"/>
            <ac:spMk id="105" creationId="{00000000-0000-0000-0000-000000000000}"/>
          </ac:spMkLst>
        </pc:spChg>
        <pc:picChg chg="mod">
          <ac:chgData name="Spilios Dellis" userId="0feaf99c93e5c95a" providerId="Windows Live" clId="Web-{8C733416-4FDF-4F02-91B8-502BB2CEE854}" dt="2022-06-26T18:09:58.006" v="53" actId="1076"/>
          <ac:picMkLst>
            <pc:docMk/>
            <pc:sldMk cId="0" sldId="262"/>
            <ac:picMk id="101" creationId="{00000000-0000-0000-0000-000000000000}"/>
          </ac:picMkLst>
        </pc:picChg>
        <pc:picChg chg="mod">
          <ac:chgData name="Spilios Dellis" userId="0feaf99c93e5c95a" providerId="Windows Live" clId="Web-{8C733416-4FDF-4F02-91B8-502BB2CEE854}" dt="2022-06-26T18:10:08.679" v="55" actId="1076"/>
          <ac:picMkLst>
            <pc:docMk/>
            <pc:sldMk cId="0" sldId="262"/>
            <ac:picMk id="102" creationId="{00000000-0000-0000-0000-000000000000}"/>
          </ac:picMkLst>
        </pc:picChg>
      </pc:sldChg>
      <pc:sldChg chg="modSp">
        <pc:chgData name="Spilios Dellis" userId="0feaf99c93e5c95a" providerId="Windows Live" clId="Web-{8C733416-4FDF-4F02-91B8-502BB2CEE854}" dt="2022-06-26T18:11:06.399" v="74" actId="14100"/>
        <pc:sldMkLst>
          <pc:docMk/>
          <pc:sldMk cId="0" sldId="263"/>
        </pc:sldMkLst>
        <pc:spChg chg="mod">
          <ac:chgData name="Spilios Dellis" userId="0feaf99c93e5c95a" providerId="Windows Live" clId="Web-{8C733416-4FDF-4F02-91B8-502BB2CEE854}" dt="2022-06-26T18:11:06.399" v="74" actId="14100"/>
          <ac:spMkLst>
            <pc:docMk/>
            <pc:sldMk cId="0" sldId="263"/>
            <ac:spMk id="109" creationId="{00000000-0000-0000-0000-000000000000}"/>
          </ac:spMkLst>
        </pc:spChg>
        <pc:picChg chg="mod">
          <ac:chgData name="Spilios Dellis" userId="0feaf99c93e5c95a" providerId="Windows Live" clId="Web-{8C733416-4FDF-4F02-91B8-502BB2CEE854}" dt="2022-06-26T18:10:45.789" v="68" actId="1076"/>
          <ac:picMkLst>
            <pc:docMk/>
            <pc:sldMk cId="0" sldId="263"/>
            <ac:picMk id="107" creationId="{00000000-0000-0000-0000-000000000000}"/>
          </ac:picMkLst>
        </pc:picChg>
        <pc:picChg chg="mod">
          <ac:chgData name="Spilios Dellis" userId="0feaf99c93e5c95a" providerId="Windows Live" clId="Web-{8C733416-4FDF-4F02-91B8-502BB2CEE854}" dt="2022-06-26T18:10:45.789" v="69" actId="1076"/>
          <ac:picMkLst>
            <pc:docMk/>
            <pc:sldMk cId="0" sldId="263"/>
            <ac:picMk id="10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FF65E0-F7FA-4036-A827-D231CA935D0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DF6F67-2072-4F56-9526-6D8D2646BD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F43C57-0002-419D-9D76-5F08AEE7C8C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F88210-E7B7-47CD-9BFC-DE939C1169F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BEBF05-3590-45BA-9664-C5DFB3944A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0F10D8-ABBD-4ACE-B49C-783ADE0300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CEFDF1-C5B8-47F5-90CC-1A621B09CC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9CE883-E91A-4021-8AF7-D7F9E7F960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8DD589-36C8-4CE6-AF3F-862E09CD5F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21BD75-82C8-4F15-B93B-78BB8B1915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13E5DC-282C-4F22-9CE3-9F7C772F71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5E55E1-3BCC-4014-9C10-337DE37D5A9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F6223B-00F9-48A3-B6C6-8314DE563D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4E9228-001F-4CC8-9BE0-98FF8949A2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76FD76-643E-4086-9CEE-5F35D68FE1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36C26D-B0E5-4A75-A7D6-D538C637C7E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F1FFFD-8125-4A3B-843B-3DF9B166AB3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FE1088-3089-4A3D-B354-5B57E9B962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C78B3B-E916-4A84-A53F-07C6B61D8E7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C9C811-51F4-4D17-A6F9-FD60AB29D29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D60B7B-0BDC-4D8F-8F59-26995B8633C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42437B-7708-4E81-8409-533CCD9B11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9F30AC-2739-4881-AFD1-9BD329F05A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D245C3-9E15-402D-8C19-28CB1EB649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2374D0-292B-4CDC-980C-27D5D6722E7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3F98A5-2187-484B-8EEA-C01839722CF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spc="-1">
                <a:solidFill>
                  <a:srgbClr val="000000"/>
                </a:solidFill>
                <a:latin typeface="Times New Roman"/>
                <a:ea typeface="Calibri Light"/>
              </a:rPr>
              <a:t>Deep Learning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MSc in Artificial Intelligence</a:t>
            </a:r>
            <a:endParaRPr lang="en-US" sz="2400" b="0" strike="noStrike" spc="-1">
              <a:latin typeface="Times New Roman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Spilios Dellis</a:t>
            </a: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Scope and method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152339" y="1809421"/>
            <a:ext cx="8750160" cy="393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Scope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Recognition of bird sound on audio recording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Database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Ten second audio recording in wav format</a:t>
            </a:r>
            <a:endParaRPr lang="en-US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15690 audio recording</a:t>
            </a:r>
            <a:endParaRPr lang="en-US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51 % contain bird sound</a:t>
            </a:r>
            <a:endParaRPr lang="en-US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Variety of background noises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4E0A62-01F2-4067-9F62-056582EE9637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/>
          <p:nvPr/>
        </p:nvSpPr>
        <p:spPr>
          <a:xfrm>
            <a:off x="-4320" y="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Method-Features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6971DA-AB2A-A403-F56D-D7BFFFE8E4AB}"/>
              </a:ext>
            </a:extLst>
          </p:cNvPr>
          <p:cNvGrpSpPr/>
          <p:nvPr/>
        </p:nvGrpSpPr>
        <p:grpSpPr>
          <a:xfrm>
            <a:off x="841744" y="1579049"/>
            <a:ext cx="10515600" cy="4046325"/>
            <a:chOff x="598967" y="1579049"/>
            <a:chExt cx="10515600" cy="40463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BF3C36-01E9-7F7D-1485-EFF88E5FEBB7}"/>
                </a:ext>
              </a:extLst>
            </p:cNvPr>
            <p:cNvGrpSpPr/>
            <p:nvPr/>
          </p:nvGrpSpPr>
          <p:grpSpPr>
            <a:xfrm>
              <a:off x="598967" y="2196014"/>
              <a:ext cx="10515600" cy="3429360"/>
              <a:chOff x="457200" y="2311200"/>
              <a:chExt cx="10515600" cy="3429360"/>
            </a:xfrm>
          </p:grpSpPr>
          <p:pic>
            <p:nvPicPr>
              <p:cNvPr id="87" name="Picture 86"/>
              <p:cNvPicPr/>
              <p:nvPr/>
            </p:nvPicPr>
            <p:blipFill>
              <a:blip r:embed="rId2"/>
              <a:stretch/>
            </p:blipFill>
            <p:spPr>
              <a:xfrm>
                <a:off x="457200" y="2311200"/>
                <a:ext cx="5258520" cy="3429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8" name="Picture 87"/>
              <p:cNvPicPr/>
              <p:nvPr/>
            </p:nvPicPr>
            <p:blipFill>
              <a:blip r:embed="rId3"/>
              <a:stretch/>
            </p:blipFill>
            <p:spPr>
              <a:xfrm>
                <a:off x="5778000" y="2324491"/>
                <a:ext cx="5194800" cy="34038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89" name="TextBox 1"/>
            <p:cNvSpPr/>
            <p:nvPr/>
          </p:nvSpPr>
          <p:spPr>
            <a:xfrm>
              <a:off x="4138723" y="1579049"/>
              <a:ext cx="3429000" cy="51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800" b="1" u="sng" strike="noStrike" spc="-1">
                  <a:solidFill>
                    <a:srgbClr val="000000"/>
                  </a:solidFill>
                  <a:uFillTx/>
                  <a:latin typeface="Times New Roman"/>
                </a:rPr>
                <a:t>MEL Spectrograms</a:t>
              </a:r>
              <a:endParaRPr lang="en-US" sz="2800" b="0" strike="noStrike" spc="-1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C91038-CDD2-4C92-BE09-9AB4E6791B05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1" name="TextBox 2"/>
          <p:cNvSpPr/>
          <p:nvPr/>
        </p:nvSpPr>
        <p:spPr>
          <a:xfrm>
            <a:off x="165240" y="1143000"/>
            <a:ext cx="8750160" cy="17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Deep learning models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Two different architectures were employed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Multilayer CNN model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RESNet50 based model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6201000" y="3505680"/>
            <a:ext cx="5686200" cy="243792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183240" y="3657600"/>
            <a:ext cx="5623200" cy="2057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00A8AC-EC16-46CD-8099-1841D991B5DD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-5004" y="1864264"/>
            <a:ext cx="12126240" cy="3539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1440" tIns="45720" rIns="91440" bIns="45720" numCol="1" spcCol="0" anchor="t">
            <a:spAutoFit/>
          </a:bodyPr>
          <a:lstStyle/>
          <a:p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CNN based </a:t>
            </a:r>
            <a:r>
              <a:rPr lang="en-US" sz="2800" b="1" u="sng" spc="-1" dirty="0">
                <a:solidFill>
                  <a:srgbClr val="000000"/>
                </a:solidFill>
                <a:latin typeface="Times New Roman"/>
              </a:rPr>
              <a:t>model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23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Convolution layers followed by batch normalization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layers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Max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pooling layer every two-three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layers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Nodes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- [64, 64, MP, 128, 128, 128, MP, 256, 256, 256, MP, 256, 256, 256, MP, 256, 256, 256, MP, 256, 256, 256, MP, 512, 512, 512, MP, 512, 512, 512,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MP]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Flatten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- Dense - Dropout - Dense layers are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following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Total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parameters: 20463310</a:t>
            </a:r>
            <a:endParaRPr lang="en-US" sz="2800" b="1" u="sng" strike="noStrike" spc="-1" dirty="0"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Trainable parameters: 20449992</a:t>
            </a:r>
            <a:endParaRPr lang="en-US" sz="2800" b="1" u="sng" strike="noStrike" spc="-1" dirty="0"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CC74BC-023C-4514-9BF9-3ABEB23CDBD3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65880" y="2545920"/>
            <a:ext cx="12126240" cy="1815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1440" tIns="45720" rIns="91440" bIns="45720" numCol="1" spcCol="0" anchor="t">
            <a:spAutoFit/>
          </a:bodyPr>
          <a:lstStyle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0000"/>
              <a:buFont typeface="Wingdings" charset="2"/>
              <a:buChar char=""/>
            </a:pPr>
            <a:endParaRPr lang="en-US" sz="2800" b="1" u="sng" strike="noStrike" spc="-1">
              <a:uFillTx/>
              <a:latin typeface="Arial"/>
            </a:endParaRPr>
          </a:p>
          <a:p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RESNet50 based </a:t>
            </a:r>
            <a:r>
              <a:rPr lang="en-US" sz="2800" b="1" u="sng" spc="-1" dirty="0">
                <a:solidFill>
                  <a:srgbClr val="000000"/>
                </a:solidFill>
                <a:latin typeface="Times New Roman"/>
              </a:rPr>
              <a:t>model</a:t>
            </a:r>
            <a:endParaRPr lang="en-US" sz="2800" b="1" u="sng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Total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parameters: 30405134</a:t>
            </a:r>
            <a:endParaRPr lang="en-US" sz="2800" b="1" u="sng" strike="noStrike" spc="-1" dirty="0"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Trainable parameters: 6817416</a:t>
            </a:r>
            <a:endParaRPr lang="en-US" sz="2800" b="1" u="sng" strike="noStrike" spc="-1" dirty="0">
              <a:uFillTx/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5715000" y="1371600"/>
            <a:ext cx="5428800" cy="4171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C4CA74-3377-46D2-9B01-16F7942973C3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0" y="907920"/>
            <a:ext cx="87501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RESNET50 based model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0" y="1357920"/>
            <a:ext cx="9601200" cy="229968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0" y="4101728"/>
            <a:ext cx="9605403" cy="2306160"/>
          </a:xfrm>
          <a:prstGeom prst="rect">
            <a:avLst/>
          </a:prstGeom>
          <a:ln w="0">
            <a:noFill/>
          </a:ln>
        </p:spPr>
      </p:pic>
      <p:sp>
        <p:nvSpPr>
          <p:cNvPr id="103" name="TextBox 6"/>
          <p:cNvSpPr/>
          <p:nvPr/>
        </p:nvSpPr>
        <p:spPr>
          <a:xfrm>
            <a:off x="0" y="907920"/>
            <a:ext cx="87501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RESNET50 based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4" name="TextBox 7"/>
          <p:cNvSpPr/>
          <p:nvPr/>
        </p:nvSpPr>
        <p:spPr>
          <a:xfrm>
            <a:off x="0" y="907920"/>
            <a:ext cx="87501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RESNET50 based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0" y="3663073"/>
            <a:ext cx="875016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CNN based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026D97-EF9D-4D51-A640-5E33BC5C57DB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4"/>
          <p:cNvSpPr/>
          <p:nvPr/>
        </p:nvSpPr>
        <p:spPr>
          <a:xfrm>
            <a:off x="-4320" y="-4320"/>
            <a:ext cx="12191760" cy="912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E7E6E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Method-Models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0" y="930600"/>
            <a:ext cx="12181548" cy="1815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Results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CNN based model achieves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slightly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better precision and recall for both classes compared to the RESNet50 based model. An additional RNN layer on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top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of the CNN would probably result in even better performance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Spilios Dellis- MSc in AI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062582-8E04-4157-83D6-1521A56163DD}" type="slidenum">
              <a:rPr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33817-B7CA-7772-60F4-220D28CA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83" y="3393558"/>
            <a:ext cx="4514850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228AA-94BA-157B-61A1-F3314842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69" y="3393558"/>
            <a:ext cx="4248150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263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Spilios Dellis</cp:lastModifiedBy>
  <cp:revision>269</cp:revision>
  <dcterms:created xsi:type="dcterms:W3CDTF">2022-06-15T17:32:53Z</dcterms:created>
  <dcterms:modified xsi:type="dcterms:W3CDTF">2022-06-27T06:44:45Z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