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131"/>
    <a:srgbClr val="7E1846"/>
    <a:srgbClr val="227464"/>
    <a:srgbClr val="2E9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2A5FA-E7DB-46B8-AB37-44CA1EB8CB0E}" v="11" dt="2022-02-12T16:04:4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ilios Dellis" userId="0feaf99c93e5c95a" providerId="LiveId" clId="{EAE2A5FA-E7DB-46B8-AB37-44CA1EB8CB0E}"/>
    <pc:docChg chg="undo custSel delSld modSld">
      <pc:chgData name="Spilios Dellis" userId="0feaf99c93e5c95a" providerId="LiveId" clId="{EAE2A5FA-E7DB-46B8-AB37-44CA1EB8CB0E}" dt="2022-02-12T18:04:27.629" v="519" actId="12789"/>
      <pc:docMkLst>
        <pc:docMk/>
      </pc:docMkLst>
      <pc:sldChg chg="modSp mod">
        <pc:chgData name="Spilios Dellis" userId="0feaf99c93e5c95a" providerId="LiveId" clId="{EAE2A5FA-E7DB-46B8-AB37-44CA1EB8CB0E}" dt="2022-02-12T15:55:31.923" v="323" actId="2711"/>
        <pc:sldMkLst>
          <pc:docMk/>
          <pc:sldMk cId="3683815198" sldId="256"/>
        </pc:sldMkLst>
        <pc:spChg chg="mod">
          <ac:chgData name="Spilios Dellis" userId="0feaf99c93e5c95a" providerId="LiveId" clId="{EAE2A5FA-E7DB-46B8-AB37-44CA1EB8CB0E}" dt="2022-02-12T15:55:31.923" v="323" actId="2711"/>
          <ac:spMkLst>
            <pc:docMk/>
            <pc:sldMk cId="3683815198" sldId="256"/>
            <ac:spMk id="5" creationId="{250B5E22-329D-440F-AE63-8951BF19CDE1}"/>
          </ac:spMkLst>
        </pc:spChg>
      </pc:sldChg>
      <pc:sldChg chg="modSp mod">
        <pc:chgData name="Spilios Dellis" userId="0feaf99c93e5c95a" providerId="LiveId" clId="{EAE2A5FA-E7DB-46B8-AB37-44CA1EB8CB0E}" dt="2022-02-12T18:04:27.629" v="519" actId="12789"/>
        <pc:sldMkLst>
          <pc:docMk/>
          <pc:sldMk cId="496069726" sldId="257"/>
        </pc:sldMkLst>
        <pc:spChg chg="mod">
          <ac:chgData name="Spilios Dellis" userId="0feaf99c93e5c95a" providerId="LiveId" clId="{EAE2A5FA-E7DB-46B8-AB37-44CA1EB8CB0E}" dt="2022-02-12T15:55:35.162" v="324" actId="2711"/>
          <ac:spMkLst>
            <pc:docMk/>
            <pc:sldMk cId="496069726" sldId="257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8:04:27.629" v="519" actId="12789"/>
          <ac:spMkLst>
            <pc:docMk/>
            <pc:sldMk cId="496069726" sldId="257"/>
            <ac:spMk id="4" creationId="{80AD8F38-F134-4CCE-BDFB-485292FD78C7}"/>
          </ac:spMkLst>
        </pc:spChg>
        <pc:spChg chg="mod">
          <ac:chgData name="Spilios Dellis" userId="0feaf99c93e5c95a" providerId="LiveId" clId="{EAE2A5FA-E7DB-46B8-AB37-44CA1EB8CB0E}" dt="2022-02-12T15:55:45.592" v="326" actId="2711"/>
          <ac:spMkLst>
            <pc:docMk/>
            <pc:sldMk cId="496069726" sldId="257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5:55:50.526" v="327" actId="2711"/>
          <ac:spMkLst>
            <pc:docMk/>
            <pc:sldMk cId="496069726" sldId="257"/>
            <ac:spMk id="6" creationId="{FE0A8A19-5F7C-4347-91D3-D7E7A5F7BEBC}"/>
          </ac:spMkLst>
        </pc:spChg>
      </pc:sldChg>
      <pc:sldChg chg="modSp mod">
        <pc:chgData name="Spilios Dellis" userId="0feaf99c93e5c95a" providerId="LiveId" clId="{EAE2A5FA-E7DB-46B8-AB37-44CA1EB8CB0E}" dt="2022-02-12T15:56:14.558" v="333" actId="2711"/>
        <pc:sldMkLst>
          <pc:docMk/>
          <pc:sldMk cId="3227219053" sldId="258"/>
        </pc:sldMkLst>
        <pc:spChg chg="mod">
          <ac:chgData name="Spilios Dellis" userId="0feaf99c93e5c95a" providerId="LiveId" clId="{EAE2A5FA-E7DB-46B8-AB37-44CA1EB8CB0E}" dt="2022-02-12T15:55:58.110" v="329" actId="2711"/>
          <ac:spMkLst>
            <pc:docMk/>
            <pc:sldMk cId="3227219053" sldId="258"/>
            <ac:spMk id="2" creationId="{042A204D-2FDF-41B9-8C35-C3C7AA3D2631}"/>
          </ac:spMkLst>
        </pc:spChg>
        <pc:spChg chg="mod">
          <ac:chgData name="Spilios Dellis" userId="0feaf99c93e5c95a" providerId="LiveId" clId="{EAE2A5FA-E7DB-46B8-AB37-44CA1EB8CB0E}" dt="2022-02-12T15:55:54.993" v="328" actId="2711"/>
          <ac:spMkLst>
            <pc:docMk/>
            <pc:sldMk cId="3227219053" sldId="258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5:56:10.798" v="332" actId="2711"/>
          <ac:spMkLst>
            <pc:docMk/>
            <pc:sldMk cId="3227219053" sldId="258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5:56:14.558" v="333" actId="2711"/>
          <ac:spMkLst>
            <pc:docMk/>
            <pc:sldMk cId="3227219053" sldId="258"/>
            <ac:spMk id="6" creationId="{FE0A8A19-5F7C-4347-91D3-D7E7A5F7BEBC}"/>
          </ac:spMkLst>
        </pc:spChg>
        <pc:spChg chg="mod">
          <ac:chgData name="Spilios Dellis" userId="0feaf99c93e5c95a" providerId="LiveId" clId="{EAE2A5FA-E7DB-46B8-AB37-44CA1EB8CB0E}" dt="2022-02-11T12:43:15.816" v="9" actId="1076"/>
          <ac:spMkLst>
            <pc:docMk/>
            <pc:sldMk cId="3227219053" sldId="258"/>
            <ac:spMk id="10" creationId="{8269F216-16B1-4194-B43B-9D0B043DC61C}"/>
          </ac:spMkLst>
        </pc:spChg>
        <pc:spChg chg="mod">
          <ac:chgData name="Spilios Dellis" userId="0feaf99c93e5c95a" providerId="LiveId" clId="{EAE2A5FA-E7DB-46B8-AB37-44CA1EB8CB0E}" dt="2022-02-12T15:56:04.622" v="330" actId="2711"/>
          <ac:spMkLst>
            <pc:docMk/>
            <pc:sldMk cId="3227219053" sldId="258"/>
            <ac:spMk id="12" creationId="{065C5E77-E53C-4C10-89EF-6E1E1099D6FC}"/>
          </ac:spMkLst>
        </pc:spChg>
        <pc:spChg chg="mod">
          <ac:chgData name="Spilios Dellis" userId="0feaf99c93e5c95a" providerId="LiveId" clId="{EAE2A5FA-E7DB-46B8-AB37-44CA1EB8CB0E}" dt="2022-02-12T15:56:07.829" v="331" actId="2711"/>
          <ac:spMkLst>
            <pc:docMk/>
            <pc:sldMk cId="3227219053" sldId="258"/>
            <ac:spMk id="13" creationId="{60AAD811-05B3-426A-9BC5-527DA0E931A7}"/>
          </ac:spMkLst>
        </pc:spChg>
      </pc:sldChg>
      <pc:sldChg chg="modSp mod">
        <pc:chgData name="Spilios Dellis" userId="0feaf99c93e5c95a" providerId="LiveId" clId="{EAE2A5FA-E7DB-46B8-AB37-44CA1EB8CB0E}" dt="2022-02-12T15:56:36.478" v="338" actId="2711"/>
        <pc:sldMkLst>
          <pc:docMk/>
          <pc:sldMk cId="3269870000" sldId="259"/>
        </pc:sldMkLst>
        <pc:spChg chg="mod">
          <ac:chgData name="Spilios Dellis" userId="0feaf99c93e5c95a" providerId="LiveId" clId="{EAE2A5FA-E7DB-46B8-AB37-44CA1EB8CB0E}" dt="2022-02-12T15:56:19.956" v="334" actId="2711"/>
          <ac:spMkLst>
            <pc:docMk/>
            <pc:sldMk cId="3269870000" sldId="259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1T12:44:47.008" v="32" actId="2711"/>
          <ac:spMkLst>
            <pc:docMk/>
            <pc:sldMk cId="3269870000" sldId="259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1T12:44:50.976" v="33" actId="2711"/>
          <ac:spMkLst>
            <pc:docMk/>
            <pc:sldMk cId="3269870000" sldId="259"/>
            <ac:spMk id="6" creationId="{FE0A8A19-5F7C-4347-91D3-D7E7A5F7BEBC}"/>
          </ac:spMkLst>
        </pc:spChg>
        <pc:spChg chg="mod">
          <ac:chgData name="Spilios Dellis" userId="0feaf99c93e5c95a" providerId="LiveId" clId="{EAE2A5FA-E7DB-46B8-AB37-44CA1EB8CB0E}" dt="2022-02-11T12:43:51.689" v="18" actId="1076"/>
          <ac:spMkLst>
            <pc:docMk/>
            <pc:sldMk cId="3269870000" sldId="259"/>
            <ac:spMk id="7" creationId="{3C46AD0F-BABC-42BE-A0D5-D5B33889611D}"/>
          </ac:spMkLst>
        </pc:spChg>
        <pc:spChg chg="mod">
          <ac:chgData name="Spilios Dellis" userId="0feaf99c93e5c95a" providerId="LiveId" clId="{EAE2A5FA-E7DB-46B8-AB37-44CA1EB8CB0E}" dt="2022-02-12T15:56:22.941" v="335" actId="2711"/>
          <ac:spMkLst>
            <pc:docMk/>
            <pc:sldMk cId="3269870000" sldId="259"/>
            <ac:spMk id="11" creationId="{46518A33-555C-4934-B418-F329C0DDB27A}"/>
          </ac:spMkLst>
        </pc:spChg>
        <pc:spChg chg="mod">
          <ac:chgData name="Spilios Dellis" userId="0feaf99c93e5c95a" providerId="LiveId" clId="{EAE2A5FA-E7DB-46B8-AB37-44CA1EB8CB0E}" dt="2022-02-12T15:56:25.764" v="336" actId="2711"/>
          <ac:spMkLst>
            <pc:docMk/>
            <pc:sldMk cId="3269870000" sldId="259"/>
            <ac:spMk id="18" creationId="{72AECCFB-B7F3-4A09-A9B3-C30447651F59}"/>
          </ac:spMkLst>
        </pc:spChg>
        <pc:spChg chg="mod">
          <ac:chgData name="Spilios Dellis" userId="0feaf99c93e5c95a" providerId="LiveId" clId="{EAE2A5FA-E7DB-46B8-AB37-44CA1EB8CB0E}" dt="2022-02-12T15:56:32.605" v="337" actId="2711"/>
          <ac:spMkLst>
            <pc:docMk/>
            <pc:sldMk cId="3269870000" sldId="259"/>
            <ac:spMk id="23" creationId="{E5E8065D-D412-4C12-9189-A614015838CD}"/>
          </ac:spMkLst>
        </pc:spChg>
        <pc:spChg chg="mod">
          <ac:chgData name="Spilios Dellis" userId="0feaf99c93e5c95a" providerId="LiveId" clId="{EAE2A5FA-E7DB-46B8-AB37-44CA1EB8CB0E}" dt="2022-02-12T15:56:36.478" v="338" actId="2711"/>
          <ac:spMkLst>
            <pc:docMk/>
            <pc:sldMk cId="3269870000" sldId="259"/>
            <ac:spMk id="27" creationId="{3FEF8874-2A33-469B-A6CD-ADF5D1CBBBE9}"/>
          </ac:spMkLst>
        </pc:spChg>
      </pc:sldChg>
      <pc:sldChg chg="modSp mod">
        <pc:chgData name="Spilios Dellis" userId="0feaf99c93e5c95a" providerId="LiveId" clId="{EAE2A5FA-E7DB-46B8-AB37-44CA1EB8CB0E}" dt="2022-02-12T16:02:15.025" v="348" actId="2711"/>
        <pc:sldMkLst>
          <pc:docMk/>
          <pc:sldMk cId="1618503244" sldId="260"/>
        </pc:sldMkLst>
        <pc:spChg chg="mod">
          <ac:chgData name="Spilios Dellis" userId="0feaf99c93e5c95a" providerId="LiveId" clId="{EAE2A5FA-E7DB-46B8-AB37-44CA1EB8CB0E}" dt="2022-02-12T16:02:15.025" v="348" actId="2711"/>
          <ac:spMkLst>
            <pc:docMk/>
            <pc:sldMk cId="1618503244" sldId="260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2:15.025" v="348" actId="2711"/>
          <ac:spMkLst>
            <pc:docMk/>
            <pc:sldMk cId="1618503244" sldId="260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2:15.025" v="348" actId="2711"/>
          <ac:spMkLst>
            <pc:docMk/>
            <pc:sldMk cId="1618503244" sldId="260"/>
            <ac:spMk id="6" creationId="{FE0A8A19-5F7C-4347-91D3-D7E7A5F7BEBC}"/>
          </ac:spMkLst>
        </pc:spChg>
        <pc:spChg chg="mod">
          <ac:chgData name="Spilios Dellis" userId="0feaf99c93e5c95a" providerId="LiveId" clId="{EAE2A5FA-E7DB-46B8-AB37-44CA1EB8CB0E}" dt="2022-02-12T16:02:15.025" v="348" actId="2711"/>
          <ac:spMkLst>
            <pc:docMk/>
            <pc:sldMk cId="1618503244" sldId="260"/>
            <ac:spMk id="41" creationId="{A0C097FC-E064-41D0-84A3-776F797DF8EB}"/>
          </ac:spMkLst>
        </pc:spChg>
        <pc:picChg chg="mod">
          <ac:chgData name="Spilios Dellis" userId="0feaf99c93e5c95a" providerId="LiveId" clId="{EAE2A5FA-E7DB-46B8-AB37-44CA1EB8CB0E}" dt="2022-02-12T16:02:11.108" v="347" actId="1076"/>
          <ac:picMkLst>
            <pc:docMk/>
            <pc:sldMk cId="1618503244" sldId="260"/>
            <ac:picMk id="43" creationId="{0CAA0DF8-A766-4758-8477-31E4226ECCE7}"/>
          </ac:picMkLst>
        </pc:picChg>
      </pc:sldChg>
      <pc:sldChg chg="modSp mod">
        <pc:chgData name="Spilios Dellis" userId="0feaf99c93e5c95a" providerId="LiveId" clId="{EAE2A5FA-E7DB-46B8-AB37-44CA1EB8CB0E}" dt="2022-02-12T16:02:42.053" v="351" actId="2711"/>
        <pc:sldMkLst>
          <pc:docMk/>
          <pc:sldMk cId="394369535" sldId="261"/>
        </pc:sldMkLst>
        <pc:spChg chg="mod">
          <ac:chgData name="Spilios Dellis" userId="0feaf99c93e5c95a" providerId="LiveId" clId="{EAE2A5FA-E7DB-46B8-AB37-44CA1EB8CB0E}" dt="2022-02-12T16:02:42.053" v="351" actId="2711"/>
          <ac:spMkLst>
            <pc:docMk/>
            <pc:sldMk cId="394369535" sldId="261"/>
            <ac:spMk id="2" creationId="{54574D1F-8C0B-439A-A7B4-73759CDF220A}"/>
          </ac:spMkLst>
        </pc:spChg>
        <pc:spChg chg="mod">
          <ac:chgData name="Spilios Dellis" userId="0feaf99c93e5c95a" providerId="LiveId" clId="{EAE2A5FA-E7DB-46B8-AB37-44CA1EB8CB0E}" dt="2022-02-12T16:02:42.053" v="351" actId="2711"/>
          <ac:spMkLst>
            <pc:docMk/>
            <pc:sldMk cId="394369535" sldId="261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2:42.053" v="351" actId="2711"/>
          <ac:spMkLst>
            <pc:docMk/>
            <pc:sldMk cId="394369535" sldId="261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2:42.053" v="351" actId="2711"/>
          <ac:spMkLst>
            <pc:docMk/>
            <pc:sldMk cId="394369535" sldId="261"/>
            <ac:spMk id="6" creationId="{FE0A8A19-5F7C-4347-91D3-D7E7A5F7BEBC}"/>
          </ac:spMkLst>
        </pc:spChg>
      </pc:sldChg>
      <pc:sldChg chg="addSp modSp mod">
        <pc:chgData name="Spilios Dellis" userId="0feaf99c93e5c95a" providerId="LiveId" clId="{EAE2A5FA-E7DB-46B8-AB37-44CA1EB8CB0E}" dt="2022-02-12T18:03:46.060" v="514" actId="1035"/>
        <pc:sldMkLst>
          <pc:docMk/>
          <pc:sldMk cId="2901544306" sldId="262"/>
        </pc:sldMkLst>
        <pc:spChg chg="mod">
          <ac:chgData name="Spilios Dellis" userId="0feaf99c93e5c95a" providerId="LiveId" clId="{EAE2A5FA-E7DB-46B8-AB37-44CA1EB8CB0E}" dt="2022-02-12T15:55:19.221" v="320" actId="2711"/>
          <ac:spMkLst>
            <pc:docMk/>
            <pc:sldMk cId="2901544306" sldId="262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5:55:22.967" v="321" actId="2711"/>
          <ac:spMkLst>
            <pc:docMk/>
            <pc:sldMk cId="2901544306" sldId="262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5:55:26.783" v="322" actId="2711"/>
          <ac:spMkLst>
            <pc:docMk/>
            <pc:sldMk cId="2901544306" sldId="262"/>
            <ac:spMk id="6" creationId="{FE0A8A19-5F7C-4347-91D3-D7E7A5F7BEBC}"/>
          </ac:spMkLst>
        </pc:spChg>
        <pc:grpChg chg="add mod">
          <ac:chgData name="Spilios Dellis" userId="0feaf99c93e5c95a" providerId="LiveId" clId="{EAE2A5FA-E7DB-46B8-AB37-44CA1EB8CB0E}" dt="2022-02-12T18:03:38.924" v="512" actId="1035"/>
          <ac:grpSpMkLst>
            <pc:docMk/>
            <pc:sldMk cId="2901544306" sldId="262"/>
            <ac:grpSpMk id="10" creationId="{70B5D7A6-6B4B-4EA4-9A7C-F5B5C06543F9}"/>
          </ac:grpSpMkLst>
        </pc:grpChg>
        <pc:graphicFrameChg chg="add mod modGraphic">
          <ac:chgData name="Spilios Dellis" userId="0feaf99c93e5c95a" providerId="LiveId" clId="{EAE2A5FA-E7DB-46B8-AB37-44CA1EB8CB0E}" dt="2022-02-12T18:03:46.060" v="514" actId="1035"/>
          <ac:graphicFrameMkLst>
            <pc:docMk/>
            <pc:sldMk cId="2901544306" sldId="262"/>
            <ac:graphicFrameMk id="9" creationId="{944DB277-3F5D-463A-9E25-253EE1781A43}"/>
          </ac:graphicFrameMkLst>
        </pc:graphicFrameChg>
        <pc:picChg chg="add mod">
          <ac:chgData name="Spilios Dellis" userId="0feaf99c93e5c95a" providerId="LiveId" clId="{EAE2A5FA-E7DB-46B8-AB37-44CA1EB8CB0E}" dt="2022-02-12T15:54:25.164" v="308" actId="164"/>
          <ac:picMkLst>
            <pc:docMk/>
            <pc:sldMk cId="2901544306" sldId="262"/>
            <ac:picMk id="4" creationId="{59242116-84EF-47CD-A142-26E88DCA6255}"/>
          </ac:picMkLst>
        </pc:picChg>
        <pc:picChg chg="add mod">
          <ac:chgData name="Spilios Dellis" userId="0feaf99c93e5c95a" providerId="LiveId" clId="{EAE2A5FA-E7DB-46B8-AB37-44CA1EB8CB0E}" dt="2022-02-12T15:54:25.164" v="308" actId="164"/>
          <ac:picMkLst>
            <pc:docMk/>
            <pc:sldMk cId="2901544306" sldId="262"/>
            <ac:picMk id="8" creationId="{C5EACB7C-8FDC-4A1C-8214-1C38012D2731}"/>
          </ac:picMkLst>
        </pc:picChg>
      </pc:sldChg>
      <pc:sldChg chg="addSp delSp modSp mod">
        <pc:chgData name="Spilios Dellis" userId="0feaf99c93e5c95a" providerId="LiveId" clId="{EAE2A5FA-E7DB-46B8-AB37-44CA1EB8CB0E}" dt="2022-02-12T16:05:50.009" v="505" actId="1076"/>
        <pc:sldMkLst>
          <pc:docMk/>
          <pc:sldMk cId="2882398102" sldId="263"/>
        </pc:sldMkLst>
        <pc:spChg chg="mod">
          <ac:chgData name="Spilios Dellis" userId="0feaf99c93e5c95a" providerId="LiveId" clId="{EAE2A5FA-E7DB-46B8-AB37-44CA1EB8CB0E}" dt="2022-02-12T16:02:48.375" v="352" actId="2711"/>
          <ac:spMkLst>
            <pc:docMk/>
            <pc:sldMk cId="2882398102" sldId="263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2:48.375" v="352" actId="2711"/>
          <ac:spMkLst>
            <pc:docMk/>
            <pc:sldMk cId="2882398102" sldId="263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2:48.375" v="352" actId="2711"/>
          <ac:spMkLst>
            <pc:docMk/>
            <pc:sldMk cId="2882398102" sldId="263"/>
            <ac:spMk id="6" creationId="{FE0A8A19-5F7C-4347-91D3-D7E7A5F7BEBC}"/>
          </ac:spMkLst>
        </pc:spChg>
        <pc:spChg chg="add mod">
          <ac:chgData name="Spilios Dellis" userId="0feaf99c93e5c95a" providerId="LiveId" clId="{EAE2A5FA-E7DB-46B8-AB37-44CA1EB8CB0E}" dt="2022-02-12T16:04:15.184" v="369" actId="1076"/>
          <ac:spMkLst>
            <pc:docMk/>
            <pc:sldMk cId="2882398102" sldId="263"/>
            <ac:spMk id="9" creationId="{D7426FFC-D13D-40E9-8493-1A5241D75659}"/>
          </ac:spMkLst>
        </pc:spChg>
        <pc:spChg chg="add mod">
          <ac:chgData name="Spilios Dellis" userId="0feaf99c93e5c95a" providerId="LiveId" clId="{EAE2A5FA-E7DB-46B8-AB37-44CA1EB8CB0E}" dt="2022-02-12T16:04:38.230" v="383" actId="20577"/>
          <ac:spMkLst>
            <pc:docMk/>
            <pc:sldMk cId="2882398102" sldId="263"/>
            <ac:spMk id="12" creationId="{28366E39-6577-4327-A724-833E7F230662}"/>
          </ac:spMkLst>
        </pc:spChg>
        <pc:spChg chg="add mod">
          <ac:chgData name="Spilios Dellis" userId="0feaf99c93e5c95a" providerId="LiveId" clId="{EAE2A5FA-E7DB-46B8-AB37-44CA1EB8CB0E}" dt="2022-02-12T16:05:50.009" v="505" actId="1076"/>
          <ac:spMkLst>
            <pc:docMk/>
            <pc:sldMk cId="2882398102" sldId="263"/>
            <ac:spMk id="16" creationId="{3DE3A721-DC41-4DCF-94A4-00B0FF4B3911}"/>
          </ac:spMkLst>
        </pc:spChg>
        <pc:picChg chg="add mod">
          <ac:chgData name="Spilios Dellis" userId="0feaf99c93e5c95a" providerId="LiveId" clId="{EAE2A5FA-E7DB-46B8-AB37-44CA1EB8CB0E}" dt="2022-02-12T16:03:39.274" v="358" actId="1076"/>
          <ac:picMkLst>
            <pc:docMk/>
            <pc:sldMk cId="2882398102" sldId="263"/>
            <ac:picMk id="4" creationId="{E75D9883-E611-4346-8089-466C2BD41D51}"/>
          </ac:picMkLst>
        </pc:picChg>
        <pc:picChg chg="add del mod">
          <ac:chgData name="Spilios Dellis" userId="0feaf99c93e5c95a" providerId="LiveId" clId="{EAE2A5FA-E7DB-46B8-AB37-44CA1EB8CB0E}" dt="2022-02-12T16:04:20.403" v="372"/>
          <ac:picMkLst>
            <pc:docMk/>
            <pc:sldMk cId="2882398102" sldId="263"/>
            <ac:picMk id="11" creationId="{24F3E09D-0497-445A-843E-11B5C1D2F06D}"/>
          </ac:picMkLst>
        </pc:picChg>
        <pc:cxnChg chg="add mod">
          <ac:chgData name="Spilios Dellis" userId="0feaf99c93e5c95a" providerId="LiveId" clId="{EAE2A5FA-E7DB-46B8-AB37-44CA1EB8CB0E}" dt="2022-02-12T16:04:17.655" v="370" actId="14100"/>
          <ac:cxnSpMkLst>
            <pc:docMk/>
            <pc:sldMk cId="2882398102" sldId="263"/>
            <ac:cxnSpMk id="8" creationId="{B658DC7B-9B5E-490C-9D77-4BF6E8520ABA}"/>
          </ac:cxnSpMkLst>
        </pc:cxnChg>
        <pc:cxnChg chg="add mod">
          <ac:chgData name="Spilios Dellis" userId="0feaf99c93e5c95a" providerId="LiveId" clId="{EAE2A5FA-E7DB-46B8-AB37-44CA1EB8CB0E}" dt="2022-02-12T16:04:34.622" v="378" actId="14100"/>
          <ac:cxnSpMkLst>
            <pc:docMk/>
            <pc:sldMk cId="2882398102" sldId="263"/>
            <ac:cxnSpMk id="13" creationId="{B91650B7-C541-419D-AF6B-CF24A1AD3AA9}"/>
          </ac:cxnSpMkLst>
        </pc:cxnChg>
      </pc:sldChg>
      <pc:sldChg chg="modSp del mod">
        <pc:chgData name="Spilios Dellis" userId="0feaf99c93e5c95a" providerId="LiveId" clId="{EAE2A5FA-E7DB-46B8-AB37-44CA1EB8CB0E}" dt="2022-02-12T16:03:25.847" v="354" actId="47"/>
        <pc:sldMkLst>
          <pc:docMk/>
          <pc:sldMk cId="3761679987" sldId="264"/>
        </pc:sldMkLst>
        <pc:spChg chg="mod">
          <ac:chgData name="Spilios Dellis" userId="0feaf99c93e5c95a" providerId="LiveId" clId="{EAE2A5FA-E7DB-46B8-AB37-44CA1EB8CB0E}" dt="2022-02-12T16:02:52.749" v="353" actId="2711"/>
          <ac:spMkLst>
            <pc:docMk/>
            <pc:sldMk cId="3761679987" sldId="264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2:52.749" v="353" actId="2711"/>
          <ac:spMkLst>
            <pc:docMk/>
            <pc:sldMk cId="3761679987" sldId="264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2:52.749" v="353" actId="2711"/>
          <ac:spMkLst>
            <pc:docMk/>
            <pc:sldMk cId="3761679987" sldId="264"/>
            <ac:spMk id="6" creationId="{FE0A8A19-5F7C-4347-91D3-D7E7A5F7BEBC}"/>
          </ac:spMkLst>
        </pc:spChg>
      </pc:sldChg>
      <pc:sldChg chg="modSp mod">
        <pc:chgData name="Spilios Dellis" userId="0feaf99c93e5c95a" providerId="LiveId" clId="{EAE2A5FA-E7DB-46B8-AB37-44CA1EB8CB0E}" dt="2022-02-12T16:01:42.007" v="344" actId="2711"/>
        <pc:sldMkLst>
          <pc:docMk/>
          <pc:sldMk cId="1485853138" sldId="265"/>
        </pc:sldMkLst>
        <pc:spChg chg="mod">
          <ac:chgData name="Spilios Dellis" userId="0feaf99c93e5c95a" providerId="LiveId" clId="{EAE2A5FA-E7DB-46B8-AB37-44CA1EB8CB0E}" dt="2022-02-12T15:56:40.346" v="339" actId="2711"/>
          <ac:spMkLst>
            <pc:docMk/>
            <pc:sldMk cId="1485853138" sldId="265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1:38.485" v="343" actId="2711"/>
          <ac:spMkLst>
            <pc:docMk/>
            <pc:sldMk cId="1485853138" sldId="265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1:42.007" v="344" actId="2711"/>
          <ac:spMkLst>
            <pc:docMk/>
            <pc:sldMk cId="1485853138" sldId="265"/>
            <ac:spMk id="6" creationId="{FE0A8A19-5F7C-4347-91D3-D7E7A5F7BEBC}"/>
          </ac:spMkLst>
        </pc:spChg>
        <pc:spChg chg="mod">
          <ac:chgData name="Spilios Dellis" userId="0feaf99c93e5c95a" providerId="LiveId" clId="{EAE2A5FA-E7DB-46B8-AB37-44CA1EB8CB0E}" dt="2022-02-12T15:56:42.626" v="340" actId="2711"/>
          <ac:spMkLst>
            <pc:docMk/>
            <pc:sldMk cId="1485853138" sldId="265"/>
            <ac:spMk id="8" creationId="{61D092C3-1134-4606-91EC-A2D59FBB6DC4}"/>
          </ac:spMkLst>
        </pc:spChg>
        <pc:spChg chg="mod">
          <ac:chgData name="Spilios Dellis" userId="0feaf99c93e5c95a" providerId="LiveId" clId="{EAE2A5FA-E7DB-46B8-AB37-44CA1EB8CB0E}" dt="2022-02-12T15:56:45.540" v="341" actId="2711"/>
          <ac:spMkLst>
            <pc:docMk/>
            <pc:sldMk cId="1485853138" sldId="265"/>
            <ac:spMk id="37" creationId="{5B7705F9-7E58-4B95-AF7A-728833748B55}"/>
          </ac:spMkLst>
        </pc:spChg>
        <pc:spChg chg="mod">
          <ac:chgData name="Spilios Dellis" userId="0feaf99c93e5c95a" providerId="LiveId" clId="{EAE2A5FA-E7DB-46B8-AB37-44CA1EB8CB0E}" dt="2022-02-12T16:01:35.242" v="342" actId="2711"/>
          <ac:spMkLst>
            <pc:docMk/>
            <pc:sldMk cId="1485853138" sldId="265"/>
            <ac:spMk id="38" creationId="{4FD63410-FF58-4812-8625-05DA7FD4D734}"/>
          </ac:spMkLst>
        </pc:spChg>
      </pc:sldChg>
      <pc:sldChg chg="modSp mod">
        <pc:chgData name="Spilios Dellis" userId="0feaf99c93e5c95a" providerId="LiveId" clId="{EAE2A5FA-E7DB-46B8-AB37-44CA1EB8CB0E}" dt="2022-02-12T16:02:36.231" v="350" actId="2711"/>
        <pc:sldMkLst>
          <pc:docMk/>
          <pc:sldMk cId="1090981167" sldId="266"/>
        </pc:sldMkLst>
        <pc:spChg chg="mod">
          <ac:chgData name="Spilios Dellis" userId="0feaf99c93e5c95a" providerId="LiveId" clId="{EAE2A5FA-E7DB-46B8-AB37-44CA1EB8CB0E}" dt="2022-02-12T16:02:36.231" v="350" actId="2711"/>
          <ac:spMkLst>
            <pc:docMk/>
            <pc:sldMk cId="1090981167" sldId="266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2:36.231" v="350" actId="2711"/>
          <ac:spMkLst>
            <pc:docMk/>
            <pc:sldMk cId="1090981167" sldId="266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2:36.231" v="350" actId="2711"/>
          <ac:spMkLst>
            <pc:docMk/>
            <pc:sldMk cId="1090981167" sldId="266"/>
            <ac:spMk id="6" creationId="{FE0A8A19-5F7C-4347-91D3-D7E7A5F7BEBC}"/>
          </ac:spMkLst>
        </pc:spChg>
        <pc:spChg chg="mod">
          <ac:chgData name="Spilios Dellis" userId="0feaf99c93e5c95a" providerId="LiveId" clId="{EAE2A5FA-E7DB-46B8-AB37-44CA1EB8CB0E}" dt="2022-02-12T16:02:36.231" v="350" actId="2711"/>
          <ac:spMkLst>
            <pc:docMk/>
            <pc:sldMk cId="1090981167" sldId="266"/>
            <ac:spMk id="41" creationId="{A0C097FC-E064-41D0-84A3-776F797DF8EB}"/>
          </ac:spMkLst>
        </pc:spChg>
      </pc:sldChg>
      <pc:sldChg chg="modSp mod">
        <pc:chgData name="Spilios Dellis" userId="0feaf99c93e5c95a" providerId="LiveId" clId="{EAE2A5FA-E7DB-46B8-AB37-44CA1EB8CB0E}" dt="2022-02-12T16:02:31.420" v="349" actId="2711"/>
        <pc:sldMkLst>
          <pc:docMk/>
          <pc:sldMk cId="847711713" sldId="267"/>
        </pc:sldMkLst>
        <pc:spChg chg="mod">
          <ac:chgData name="Spilios Dellis" userId="0feaf99c93e5c95a" providerId="LiveId" clId="{EAE2A5FA-E7DB-46B8-AB37-44CA1EB8CB0E}" dt="2022-02-12T16:02:31.420" v="349" actId="2711"/>
          <ac:spMkLst>
            <pc:docMk/>
            <pc:sldMk cId="847711713" sldId="267"/>
            <ac:spMk id="3" creationId="{B80AE0F0-2078-4176-B3F0-344939D28759}"/>
          </ac:spMkLst>
        </pc:spChg>
        <pc:spChg chg="mod">
          <ac:chgData name="Spilios Dellis" userId="0feaf99c93e5c95a" providerId="LiveId" clId="{EAE2A5FA-E7DB-46B8-AB37-44CA1EB8CB0E}" dt="2022-02-12T16:02:31.420" v="349" actId="2711"/>
          <ac:spMkLst>
            <pc:docMk/>
            <pc:sldMk cId="847711713" sldId="267"/>
            <ac:spMk id="5" creationId="{6BD74C70-0C9D-4A00-96B5-C02B9FD0E165}"/>
          </ac:spMkLst>
        </pc:spChg>
        <pc:spChg chg="mod">
          <ac:chgData name="Spilios Dellis" userId="0feaf99c93e5c95a" providerId="LiveId" clId="{EAE2A5FA-E7DB-46B8-AB37-44CA1EB8CB0E}" dt="2022-02-12T16:02:31.420" v="349" actId="2711"/>
          <ac:spMkLst>
            <pc:docMk/>
            <pc:sldMk cId="847711713" sldId="267"/>
            <ac:spMk id="6" creationId="{FE0A8A19-5F7C-4347-91D3-D7E7A5F7BEBC}"/>
          </ac:spMkLst>
        </pc:spChg>
        <pc:spChg chg="mod">
          <ac:chgData name="Spilios Dellis" userId="0feaf99c93e5c95a" providerId="LiveId" clId="{EAE2A5FA-E7DB-46B8-AB37-44CA1EB8CB0E}" dt="2022-02-12T16:02:31.420" v="349" actId="2711"/>
          <ac:spMkLst>
            <pc:docMk/>
            <pc:sldMk cId="847711713" sldId="267"/>
            <ac:spMk id="41" creationId="{A0C097FC-E064-41D0-84A3-776F797DF8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D0FD-FDC8-44D1-9E43-D341367FF5CA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4FA6-E44C-48F0-8F15-072D7C188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3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84A1-E22E-47BA-A2AF-4D7050045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E478A-AA87-47E3-A328-563E19B8C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2480-E266-4F33-A00E-523236C3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248-4541-449C-9D7B-05568C136EF5}" type="datetime1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E8DE-C2B4-4291-9ABF-2E32DA8B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E5CE-8ED7-41FF-B2FD-7B6C3F2B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0CD7-32C9-4EBB-8FED-A0418F6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3FD7-F53B-496B-AF71-B32F757D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34E4-0A20-460F-89B1-49F4E68E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CE9A-DAEE-4ECC-A020-D9FD86037957}" type="datetime1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F62B-D4F8-43A6-AE7C-942A741A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6AF4-C0C5-4175-80DE-78FBF413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D69A-5E52-40F7-8153-28EFD17BE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2AC25-35B7-4242-B84F-5679B5B0B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60F-C460-4163-9594-E9F3230A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FC86-0D04-41F6-BACB-86CD9BB9F274}" type="datetime1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6B77-2CAC-4910-B50F-436B324F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40B7-744C-4D18-AD4B-1051960E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9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AC6C-0B54-4A8D-B0F7-CCB2417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1A0-17EC-48EB-82E5-B8A9DFCF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9B58-ED84-40E6-A5DC-1DC8DBC6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9CDC-4A23-4E24-9F96-27BC7925E920}" type="datetime1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9823-799B-4F54-8F60-8888380B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4744-84B6-4B3D-8E0D-645C556E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1F19-16FA-499E-88A5-C50CBF7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2B37D-1FEA-4155-8F4C-0E1AD0D1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28E-8497-4FE2-816C-0A808BCC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D710-2F92-4995-A023-B73591007E7D}" type="datetime1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8274-DDF8-4E17-AFCC-07DA0619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6250-0FC8-4C78-9BF8-0403BD5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3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213F-F411-4672-AFF3-E5941B73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65D9-EADA-4A5F-93E1-1ABE4B33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E076D-1CC2-427D-8210-C4121CBC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BC856-3E60-42D6-B7D1-689E65C5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00A2-B7FE-4B70-82C6-CE56AE206522}" type="datetime1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1A98-7572-434B-99ED-DCECB5E5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E770-953B-41DC-9CA9-97E5481D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6A1E-2447-41B5-9C3A-2384C8CA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6B8F-0E46-4168-B872-5EED6AD4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36258-4744-4383-A450-FDBBD266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A22D3-5F71-4C5E-BE53-49F711B3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C2809-D699-471D-AC10-7231500EF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2C5B3-BAB6-460D-BA25-986D2B7B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3312-E04A-45D6-898E-2897F47AB8EF}" type="datetime1">
              <a:rPr lang="en-GB" smtClean="0"/>
              <a:t>12/02/2022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14463-452E-4FAE-9345-FDB2B2B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A6242-3D58-4F3F-BA14-24DA2EBA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1A79-DFE2-4065-878D-027F0BA3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9491-D9EE-4FB6-A0BD-8A46453D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8769-885A-4573-9E2E-43B1D1C76BCA}" type="datetime1">
              <a:rPr lang="en-GB" smtClean="0"/>
              <a:t>12/02/2022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0EAA-1C31-48CE-8B12-D4983A8F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94E07-4212-431C-B6B3-B50D262B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9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C259B-AA79-4B73-9862-0314287D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58E3-C459-4B5B-808D-D29DDD18235F}" type="datetime1">
              <a:rPr lang="en-GB" smtClean="0"/>
              <a:t>12/02/2022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C6CB-3540-4264-8B2B-0535F0BB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40F67-576B-4DBE-ACAC-D3830CA7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8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DDA8-BB9D-4A1D-981D-960C7E6D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60CB-ADA4-48F6-9D72-A2624443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BB50-9F97-4573-B045-6B527AEC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7F7BD-E656-41D9-8FFA-9313409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480C-1D22-4C69-A192-96FB842EBE42}" type="datetime1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4B5B-0F2B-4C1A-908B-610A51F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D1F71-863D-42F1-96CD-1CBB514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E433-FC0D-4430-B860-2ADEF6DB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DD4D8-41C4-4483-9292-2AE1A562E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EF710-4C16-40DE-BC16-A4F613BE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EFA61-EEE9-4054-AC44-AA79F03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292C-2842-4778-AD59-0CE4E55087E0}" type="datetime1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A2E7A-7CFF-4741-8EFE-48D345DD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C92C0-F0B4-444B-8B23-4EE237A3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1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B088E-6F45-4B51-BD85-1FF66A0A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FB91-8F08-4D73-9EED-9E102C97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8DBD-54BD-458A-ABC6-7FC16DD5A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22FA-C8E6-4B09-A2D6-51F9766CA7A4}" type="datetime1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F3DE-76B3-4D3F-9187-18C94ADE7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Spilios Dellis-MSc in AI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6DDB-B43F-476D-B5B6-85C81E42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5631-2678-42C3-A57B-9014F4B0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0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1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0B5E22-329D-440F-AE63-8951BF19CDE1}"/>
              </a:ext>
            </a:extLst>
          </p:cNvPr>
          <p:cNvSpPr/>
          <p:nvPr/>
        </p:nvSpPr>
        <p:spPr>
          <a:xfrm>
            <a:off x="0" y="1909763"/>
            <a:ext cx="12192000" cy="3038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on “Machine Learning”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MSc in Artificial Intelligent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 </a:t>
            </a:r>
            <a:endParaRPr lang="en-GB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best algorithm in respect to features’ type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B5D7A6-6B4B-4EA4-9A7C-F5B5C06543F9}"/>
              </a:ext>
            </a:extLst>
          </p:cNvPr>
          <p:cNvGrpSpPr/>
          <p:nvPr/>
        </p:nvGrpSpPr>
        <p:grpSpPr>
          <a:xfrm>
            <a:off x="1776000" y="843383"/>
            <a:ext cx="8640000" cy="3111295"/>
            <a:chOff x="1519806" y="819151"/>
            <a:chExt cx="8640000" cy="31112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242116-84EF-47CD-A142-26E88DCA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06" y="819151"/>
              <a:ext cx="4320000" cy="31112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EACB7C-8FDC-4A1C-8214-1C38012D2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806" y="819151"/>
              <a:ext cx="4320000" cy="3111295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4DB277-3F5D-463A-9E25-253EE178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61831"/>
              </p:ext>
            </p:extLst>
          </p:nvPr>
        </p:nvGraphicFramePr>
        <p:xfrm>
          <a:off x="3191433" y="4005477"/>
          <a:ext cx="4936008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176541634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389851653"/>
                    </a:ext>
                  </a:extLst>
                </a:gridCol>
                <a:gridCol w="1036473">
                  <a:extLst>
                    <a:ext uri="{9D8B030D-6E8A-4147-A177-3AD203B41FA5}">
                      <a16:colId xmlns:a16="http://schemas.microsoft.com/office/drawing/2014/main" val="1861221910"/>
                    </a:ext>
                  </a:extLst>
                </a:gridCol>
              </a:tblGrid>
              <a:tr h="176180">
                <a:tc>
                  <a:txBody>
                    <a:bodyPr/>
                    <a:lstStyle/>
                    <a:p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CQT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STFT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7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Naïve Bayes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5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classification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neighbors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GB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0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features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D9883-E611-4346-8089-466C2BD4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06" y="943195"/>
            <a:ext cx="5401518" cy="3890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8DC7B-9B5E-490C-9D77-4BF6E8520ABA}"/>
              </a:ext>
            </a:extLst>
          </p:cNvPr>
          <p:cNvCxnSpPr>
            <a:cxnSpLocks/>
          </p:cNvCxnSpPr>
          <p:nvPr/>
        </p:nvCxnSpPr>
        <p:spPr>
          <a:xfrm>
            <a:off x="2984806" y="2032000"/>
            <a:ext cx="1587194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426FFC-D13D-40E9-8493-1A5241D75659}"/>
              </a:ext>
            </a:extLst>
          </p:cNvPr>
          <p:cNvSpPr txBox="1"/>
          <p:nvPr/>
        </p:nvSpPr>
        <p:spPr>
          <a:xfrm>
            <a:off x="2369083" y="138566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66E39-6577-4327-A724-833E7F230662}"/>
              </a:ext>
            </a:extLst>
          </p:cNvPr>
          <p:cNvSpPr txBox="1"/>
          <p:nvPr/>
        </p:nvSpPr>
        <p:spPr>
          <a:xfrm>
            <a:off x="7025749" y="3264585"/>
            <a:ext cx="76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1650B7-C541-419D-AF6B-CF24A1AD3AA9}"/>
              </a:ext>
            </a:extLst>
          </p:cNvPr>
          <p:cNvCxnSpPr>
            <a:cxnSpLocks/>
          </p:cNvCxnSpPr>
          <p:nvPr/>
        </p:nvCxnSpPr>
        <p:spPr>
          <a:xfrm flipH="1" flipV="1">
            <a:off x="5605654" y="2819742"/>
            <a:ext cx="1420095" cy="60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3A721-DC41-4DCF-94A4-00B0FF4B3911}"/>
              </a:ext>
            </a:extLst>
          </p:cNvPr>
          <p:cNvSpPr txBox="1"/>
          <p:nvPr/>
        </p:nvSpPr>
        <p:spPr>
          <a:xfrm>
            <a:off x="1189144" y="5087917"/>
            <a:ext cx="9813712" cy="95410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combination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 from chromograms using waveform + SVM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9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D8F38-F134-4CCE-BDFB-485292FD78C7}"/>
              </a:ext>
            </a:extLst>
          </p:cNvPr>
          <p:cNvSpPr txBox="1"/>
          <p:nvPr/>
        </p:nvSpPr>
        <p:spPr>
          <a:xfrm>
            <a:off x="2284700" y="1782396"/>
            <a:ext cx="762260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  and problem determination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workflow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preprocessing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comparison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comparison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features and machine learning combination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A204D-2FDF-41B9-8C35-C3C7AA3D2631}"/>
              </a:ext>
            </a:extLst>
          </p:cNvPr>
          <p:cNvSpPr txBox="1"/>
          <p:nvPr/>
        </p:nvSpPr>
        <p:spPr>
          <a:xfrm>
            <a:off x="70529" y="1139794"/>
            <a:ext cx="119690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audio recordings of 10 s duration from around the world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FreeSound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contains bird sound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by the Machine Listening Lab of the Queens Mary University of London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7000 audio recording (25 % of them contains bird sound)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69F216-16B1-4194-B43B-9D0B043DC61C}"/>
              </a:ext>
            </a:extLst>
          </p:cNvPr>
          <p:cNvSpPr/>
          <p:nvPr/>
        </p:nvSpPr>
        <p:spPr>
          <a:xfrm rot="5400000">
            <a:off x="5403767" y="4818634"/>
            <a:ext cx="978065" cy="498443"/>
          </a:xfrm>
          <a:prstGeom prst="rightArrow">
            <a:avLst/>
          </a:prstGeom>
          <a:solidFill>
            <a:srgbClr val="227464">
              <a:alpha val="70000"/>
            </a:srgbClr>
          </a:solidFill>
          <a:ln>
            <a:solidFill>
              <a:srgbClr val="2274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C5E77-E53C-4C10-89EF-6E1E1099D6FC}"/>
              </a:ext>
            </a:extLst>
          </p:cNvPr>
          <p:cNvSpPr txBox="1"/>
          <p:nvPr/>
        </p:nvSpPr>
        <p:spPr>
          <a:xfrm>
            <a:off x="1701798" y="4006905"/>
            <a:ext cx="838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audio recording contains bird sound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AD811-05B3-426A-9BC5-527DA0E931A7}"/>
              </a:ext>
            </a:extLst>
          </p:cNvPr>
          <p:cNvSpPr txBox="1"/>
          <p:nvPr/>
        </p:nvSpPr>
        <p:spPr>
          <a:xfrm>
            <a:off x="4038600" y="5628286"/>
            <a:ext cx="3392660" cy="4924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1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Spilios Dellis-MSc in AI 2022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485E8-BEE5-4E03-AF00-9532958BEDB5}"/>
              </a:ext>
            </a:extLst>
          </p:cNvPr>
          <p:cNvSpPr txBox="1"/>
          <p:nvPr/>
        </p:nvSpPr>
        <p:spPr>
          <a:xfrm>
            <a:off x="378424" y="1898989"/>
            <a:ext cx="166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91B9D0-DABE-4313-B1B1-B23CFE13B5DF}"/>
              </a:ext>
            </a:extLst>
          </p:cNvPr>
          <p:cNvGrpSpPr/>
          <p:nvPr/>
        </p:nvGrpSpPr>
        <p:grpSpPr>
          <a:xfrm>
            <a:off x="812800" y="2135848"/>
            <a:ext cx="10274344" cy="2936539"/>
            <a:chOff x="-18914" y="1353323"/>
            <a:chExt cx="10274344" cy="293653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8A185F9-265A-41B7-8E48-C549D774FA56}"/>
                </a:ext>
              </a:extLst>
            </p:cNvPr>
            <p:cNvSpPr/>
            <p:nvPr/>
          </p:nvSpPr>
          <p:spPr>
            <a:xfrm rot="5400000">
              <a:off x="8436304" y="2841630"/>
              <a:ext cx="602772" cy="469900"/>
            </a:xfrm>
            <a:prstGeom prst="rightArrow">
              <a:avLst/>
            </a:prstGeom>
            <a:solidFill>
              <a:srgbClr val="227464">
                <a:alpha val="70000"/>
              </a:srgbClr>
            </a:solidFill>
            <a:ln>
              <a:solidFill>
                <a:srgbClr val="22746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2DD4A0-4231-4489-B005-C6AB9ADE97B0}"/>
                </a:ext>
              </a:extLst>
            </p:cNvPr>
            <p:cNvGrpSpPr/>
            <p:nvPr/>
          </p:nvGrpSpPr>
          <p:grpSpPr>
            <a:xfrm>
              <a:off x="7251790" y="3397310"/>
              <a:ext cx="2971800" cy="892552"/>
              <a:chOff x="3919238" y="1817128"/>
              <a:chExt cx="2971800" cy="892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840C8-1FA1-43CA-9E86-1ABD8C9C63E5}"/>
                  </a:ext>
                </a:extLst>
              </p:cNvPr>
              <p:cNvSpPr/>
              <p:nvPr/>
            </p:nvSpPr>
            <p:spPr>
              <a:xfrm>
                <a:off x="3919238" y="1884606"/>
                <a:ext cx="2971800" cy="819150"/>
              </a:xfrm>
              <a:prstGeom prst="rect">
                <a:avLst/>
              </a:prstGeom>
              <a:noFill/>
              <a:ln w="38100">
                <a:solidFill>
                  <a:srgbClr val="227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EF8874-2A33-469B-A6CD-ADF5D1CBBBE9}"/>
                  </a:ext>
                </a:extLst>
              </p:cNvPr>
              <p:cNvSpPr txBox="1"/>
              <p:nvPr/>
            </p:nvSpPr>
            <p:spPr>
              <a:xfrm>
                <a:off x="3919238" y="1817128"/>
                <a:ext cx="29718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best algorithm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473E33-7B56-4865-87CF-E75F20C4DC4F}"/>
                </a:ext>
              </a:extLst>
            </p:cNvPr>
            <p:cNvGrpSpPr/>
            <p:nvPr/>
          </p:nvGrpSpPr>
          <p:grpSpPr>
            <a:xfrm>
              <a:off x="-18914" y="1353323"/>
              <a:ext cx="10274344" cy="1744506"/>
              <a:chOff x="-50754" y="1721833"/>
              <a:chExt cx="10274344" cy="174450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B5ECF9E-C2D6-4E37-A02B-D54C9E29901B}"/>
                  </a:ext>
                </a:extLst>
              </p:cNvPr>
              <p:cNvGrpSpPr/>
              <p:nvPr/>
            </p:nvGrpSpPr>
            <p:grpSpPr>
              <a:xfrm>
                <a:off x="-50754" y="1721833"/>
                <a:ext cx="2514555" cy="1744506"/>
                <a:chOff x="1282746" y="1784218"/>
                <a:chExt cx="2514555" cy="174450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6518A33-555C-4934-B418-F329C0DDB27A}"/>
                    </a:ext>
                  </a:extLst>
                </p:cNvPr>
                <p:cNvSpPr txBox="1"/>
                <p:nvPr/>
              </p:nvSpPr>
              <p:spPr>
                <a:xfrm>
                  <a:off x="1282746" y="1803219"/>
                  <a:ext cx="2514555" cy="1692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Features Extraction</a:t>
                  </a:r>
                </a:p>
                <a:p>
                  <a:pPr algn="ctr"/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</a:p>
                <a:p>
                  <a:pPr algn="ctr"/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Preprocessing </a:t>
                  </a:r>
                  <a:endParaRPr lang="en-GB" sz="2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C46AD0F-BABC-42BE-A0D5-D5B33889611D}"/>
                    </a:ext>
                  </a:extLst>
                </p:cNvPr>
                <p:cNvSpPr/>
                <p:nvPr/>
              </p:nvSpPr>
              <p:spPr>
                <a:xfrm>
                  <a:off x="1282746" y="1784218"/>
                  <a:ext cx="2514555" cy="1744506"/>
                </a:xfrm>
                <a:prstGeom prst="rect">
                  <a:avLst/>
                </a:prstGeom>
                <a:noFill/>
                <a:ln w="38100">
                  <a:solidFill>
                    <a:srgbClr val="227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10398C28-218B-4DBF-B866-9A19E9EFE713}"/>
                  </a:ext>
                </a:extLst>
              </p:cNvPr>
              <p:cNvSpPr/>
              <p:nvPr/>
            </p:nvSpPr>
            <p:spPr>
              <a:xfrm>
                <a:off x="2517086" y="2387957"/>
                <a:ext cx="713776" cy="469900"/>
              </a:xfrm>
              <a:prstGeom prst="rightArrow">
                <a:avLst/>
              </a:prstGeom>
              <a:solidFill>
                <a:srgbClr val="227464">
                  <a:alpha val="70000"/>
                </a:srgbClr>
              </a:solidFill>
              <a:ln>
                <a:solidFill>
                  <a:srgbClr val="227464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ACBE58-F490-4365-A7D7-2B8A3E70E5F3}"/>
                  </a:ext>
                </a:extLst>
              </p:cNvPr>
              <p:cNvGrpSpPr/>
              <p:nvPr/>
            </p:nvGrpSpPr>
            <p:grpSpPr>
              <a:xfrm>
                <a:off x="3398538" y="2145854"/>
                <a:ext cx="2971800" cy="892552"/>
                <a:chOff x="3919238" y="1817128"/>
                <a:chExt cx="2971800" cy="89255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9D8CAA-1DAE-4512-81F0-8C08CABCA03B}"/>
                    </a:ext>
                  </a:extLst>
                </p:cNvPr>
                <p:cNvSpPr/>
                <p:nvPr/>
              </p:nvSpPr>
              <p:spPr>
                <a:xfrm>
                  <a:off x="3919238" y="1884606"/>
                  <a:ext cx="2971800" cy="819150"/>
                </a:xfrm>
                <a:prstGeom prst="rect">
                  <a:avLst/>
                </a:prstGeom>
                <a:noFill/>
                <a:ln w="38100">
                  <a:solidFill>
                    <a:srgbClr val="227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AECCFB-B7F3-4A09-A9B3-C30447651F59}"/>
                    </a:ext>
                  </a:extLst>
                </p:cNvPr>
                <p:cNvSpPr txBox="1"/>
                <p:nvPr/>
              </p:nvSpPr>
              <p:spPr>
                <a:xfrm>
                  <a:off x="3919238" y="1817128"/>
                  <a:ext cx="2971800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Comparison of different algorithm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7439484-4B59-4074-9FD3-1F99E2D0BB86}"/>
                  </a:ext>
                </a:extLst>
              </p:cNvPr>
              <p:cNvGrpSpPr/>
              <p:nvPr/>
            </p:nvGrpSpPr>
            <p:grpSpPr>
              <a:xfrm>
                <a:off x="7251790" y="2145854"/>
                <a:ext cx="2971800" cy="892552"/>
                <a:chOff x="3919238" y="1817128"/>
                <a:chExt cx="2971800" cy="89255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30EAD7-AF86-40C3-B931-8CDD53285127}"/>
                    </a:ext>
                  </a:extLst>
                </p:cNvPr>
                <p:cNvSpPr/>
                <p:nvPr/>
              </p:nvSpPr>
              <p:spPr>
                <a:xfrm>
                  <a:off x="3919238" y="1884606"/>
                  <a:ext cx="2971800" cy="819150"/>
                </a:xfrm>
                <a:prstGeom prst="rect">
                  <a:avLst/>
                </a:prstGeom>
                <a:noFill/>
                <a:ln w="38100">
                  <a:solidFill>
                    <a:srgbClr val="227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E8065D-D412-4C12-9189-A614015838CD}"/>
                    </a:ext>
                  </a:extLst>
                </p:cNvPr>
                <p:cNvSpPr txBox="1"/>
                <p:nvPr/>
              </p:nvSpPr>
              <p:spPr>
                <a:xfrm>
                  <a:off x="3919238" y="1817128"/>
                  <a:ext cx="2971800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Determine best algorithm</a:t>
                  </a:r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B71781AD-7770-4677-B227-87D2615568E7}"/>
                  </a:ext>
                </a:extLst>
              </p:cNvPr>
              <p:cNvSpPr/>
              <p:nvPr/>
            </p:nvSpPr>
            <p:spPr>
              <a:xfrm>
                <a:off x="6454176" y="2387957"/>
                <a:ext cx="713776" cy="469900"/>
              </a:xfrm>
              <a:prstGeom prst="rightArrow">
                <a:avLst/>
              </a:prstGeom>
              <a:solidFill>
                <a:srgbClr val="227464">
                  <a:alpha val="70000"/>
                </a:srgbClr>
              </a:solidFill>
              <a:ln>
                <a:solidFill>
                  <a:srgbClr val="227464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8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GB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092C3-1134-4606-91EC-A2D59FBB6DC4}"/>
              </a:ext>
            </a:extLst>
          </p:cNvPr>
          <p:cNvSpPr txBox="1"/>
          <p:nvPr/>
        </p:nvSpPr>
        <p:spPr>
          <a:xfrm>
            <a:off x="260182" y="1128430"/>
            <a:ext cx="1160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chromagrams for each audio recording using 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constant-Q method and waveform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chromograms as images and extract features using a CNN pretrained model (VGG16) 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E37024-B488-4B07-AC54-FC220EF38FDA}"/>
              </a:ext>
            </a:extLst>
          </p:cNvPr>
          <p:cNvGrpSpPr/>
          <p:nvPr/>
        </p:nvGrpSpPr>
        <p:grpSpPr>
          <a:xfrm>
            <a:off x="2553141" y="3649395"/>
            <a:ext cx="6850957" cy="2364051"/>
            <a:chOff x="-1745642" y="2462314"/>
            <a:chExt cx="6850957" cy="2364051"/>
          </a:xfrm>
        </p:grpSpPr>
        <p:pic>
          <p:nvPicPr>
            <p:cNvPr id="35" name="Picture 34" descr="Treemap chart&#10;&#10;Description automatically generated">
              <a:extLst>
                <a:ext uri="{FF2B5EF4-FFF2-40B4-BE49-F238E27FC236}">
                  <a16:creationId xmlns:a16="http://schemas.microsoft.com/office/drawing/2014/main" id="{E5A90762-AE99-4060-98BE-31F0E00A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5642" y="2462314"/>
              <a:ext cx="3632042" cy="2364051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FA4B21F4-14E6-4252-9558-446C9DF071AE}"/>
                </a:ext>
              </a:extLst>
            </p:cNvPr>
            <p:cNvSpPr/>
            <p:nvPr/>
          </p:nvSpPr>
          <p:spPr>
            <a:xfrm>
              <a:off x="2032741" y="3274453"/>
              <a:ext cx="1524000" cy="739771"/>
            </a:xfrm>
            <a:prstGeom prst="rightArrow">
              <a:avLst/>
            </a:prstGeom>
            <a:solidFill>
              <a:srgbClr val="227464">
                <a:alpha val="70000"/>
              </a:srgbClr>
            </a:solidFill>
            <a:ln>
              <a:solidFill>
                <a:srgbClr val="22746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7705F9-7E58-4B95-AF7A-728833748B55}"/>
                </a:ext>
              </a:extLst>
            </p:cNvPr>
            <p:cNvSpPr txBox="1"/>
            <p:nvPr/>
          </p:nvSpPr>
          <p:spPr>
            <a:xfrm>
              <a:off x="2032741" y="3398116"/>
              <a:ext cx="12987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VGG16</a:t>
              </a:r>
              <a:endPara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D63410-FF58-4812-8625-05DA7FD4D734}"/>
                </a:ext>
              </a:extLst>
            </p:cNvPr>
            <p:cNvSpPr txBox="1"/>
            <p:nvPr/>
          </p:nvSpPr>
          <p:spPr>
            <a:xfrm>
              <a:off x="3582141" y="3415421"/>
              <a:ext cx="15231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[1X4096]</a:t>
              </a:r>
              <a:endParaRPr lang="en-GB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85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GB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097FC-E064-41D0-84A3-776F797DF8EB}"/>
              </a:ext>
            </a:extLst>
          </p:cNvPr>
          <p:cNvSpPr txBox="1"/>
          <p:nvPr/>
        </p:nvSpPr>
        <p:spPr>
          <a:xfrm>
            <a:off x="377589" y="1093371"/>
            <a:ext cx="29202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CAA0DF8-A766-4758-8477-31E4226E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88" y="1328503"/>
            <a:ext cx="5896424" cy="3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2274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GB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097FC-E064-41D0-84A3-776F797DF8EB}"/>
              </a:ext>
            </a:extLst>
          </p:cNvPr>
          <p:cNvSpPr txBox="1"/>
          <p:nvPr/>
        </p:nvSpPr>
        <p:spPr>
          <a:xfrm>
            <a:off x="261811" y="1093371"/>
            <a:ext cx="32248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025EC4D-87F8-428A-882C-0DBEEFD9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76" y="1778068"/>
            <a:ext cx="8443514" cy="330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1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1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GB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097FC-E064-41D0-84A3-776F797DF8EB}"/>
              </a:ext>
            </a:extLst>
          </p:cNvPr>
          <p:cNvSpPr txBox="1"/>
          <p:nvPr/>
        </p:nvSpPr>
        <p:spPr>
          <a:xfrm>
            <a:off x="377589" y="1093371"/>
            <a:ext cx="32927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48" descr="Chart, scatter chart&#10;&#10;Description automatically generated">
            <a:extLst>
              <a:ext uri="{FF2B5EF4-FFF2-40B4-BE49-F238E27FC236}">
                <a16:creationId xmlns:a16="http://schemas.microsoft.com/office/drawing/2014/main" id="{FF19D28C-1463-42CA-9BFB-9FAAF0E1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00" y="88775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AE0F0-2078-4176-B3F0-344939D28759}"/>
              </a:ext>
            </a:extLst>
          </p:cNvPr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rgbClr val="571131"/>
          </a:solidFill>
          <a:ln>
            <a:solidFill>
              <a:srgbClr val="571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comparison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C70-0C9D-4A00-96B5-C02B9FD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Spilios Dellis-MSc in AI 2022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A19-5F7C-4347-91D3-D7E7A5F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5631-2678-42C3-A57B-9014F4B0214C}" type="slidenum">
              <a:rPr lang="en-GB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74D1F-8C0B-439A-A7B4-73759CDF220A}"/>
              </a:ext>
            </a:extLst>
          </p:cNvPr>
          <p:cNvSpPr txBox="1"/>
          <p:nvPr/>
        </p:nvSpPr>
        <p:spPr>
          <a:xfrm>
            <a:off x="1339850" y="1382286"/>
            <a:ext cx="95123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10 % of the original data kept as validation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used for model training with a 2/8 ratio between test and training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used algorithms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neighbours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used for comparison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algorithm derived for each type of features</a:t>
            </a:r>
          </a:p>
        </p:txBody>
      </p:sp>
    </p:spTree>
    <p:extLst>
      <p:ext uri="{BB962C8B-B14F-4D97-AF65-F5344CB8AC3E}">
        <p14:creationId xmlns:p14="http://schemas.microsoft.com/office/powerpoint/2010/main" val="39436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332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Spilios Dellis</dc:creator>
  <cp:lastModifiedBy>Spilios Dellis</cp:lastModifiedBy>
  <cp:revision>1</cp:revision>
  <dcterms:created xsi:type="dcterms:W3CDTF">2022-02-11T10:21:08Z</dcterms:created>
  <dcterms:modified xsi:type="dcterms:W3CDTF">2022-02-12T18:04:27Z</dcterms:modified>
</cp:coreProperties>
</file>