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D7DE1-F0C6-41C3-AA7A-03FFEC02A7DA}" v="2438" dt="2022-06-15T18:07:22.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ilios Dellis" userId="0feaf99c93e5c95a" providerId="Windows Live" clId="Web-{95FD7DE1-F0C6-41C3-AA7A-03FFEC02A7DA}"/>
    <pc:docChg chg="mod addSld delSld modSld modMainMaster">
      <pc:chgData name="Spilios Dellis" userId="0feaf99c93e5c95a" providerId="Windows Live" clId="Web-{95FD7DE1-F0C6-41C3-AA7A-03FFEC02A7DA}" dt="2022-06-15T18:07:22.450" v="1402" actId="1076"/>
      <pc:docMkLst>
        <pc:docMk/>
      </pc:docMkLst>
      <pc:sldChg chg="modSp mod setBg">
        <pc:chgData name="Spilios Dellis" userId="0feaf99c93e5c95a" providerId="Windows Live" clId="Web-{95FD7DE1-F0C6-41C3-AA7A-03FFEC02A7DA}" dt="2022-06-15T17:36:02.487" v="23" actId="20577"/>
        <pc:sldMkLst>
          <pc:docMk/>
          <pc:sldMk cId="109857222" sldId="256"/>
        </pc:sldMkLst>
        <pc:spChg chg="mod">
          <ac:chgData name="Spilios Dellis" userId="0feaf99c93e5c95a" providerId="Windows Live" clId="Web-{95FD7DE1-F0C6-41C3-AA7A-03FFEC02A7DA}" dt="2022-06-15T17:35:58.268" v="22" actId="20577"/>
          <ac:spMkLst>
            <pc:docMk/>
            <pc:sldMk cId="109857222" sldId="256"/>
            <ac:spMk id="2" creationId="{00000000-0000-0000-0000-000000000000}"/>
          </ac:spMkLst>
        </pc:spChg>
        <pc:spChg chg="mod">
          <ac:chgData name="Spilios Dellis" userId="0feaf99c93e5c95a" providerId="Windows Live" clId="Web-{95FD7DE1-F0C6-41C3-AA7A-03FFEC02A7DA}" dt="2022-06-15T17:36:02.487" v="23" actId="20577"/>
          <ac:spMkLst>
            <pc:docMk/>
            <pc:sldMk cId="109857222" sldId="256"/>
            <ac:spMk id="3" creationId="{00000000-0000-0000-0000-000000000000}"/>
          </ac:spMkLst>
        </pc:spChg>
      </pc:sldChg>
      <pc:sldChg chg="new del">
        <pc:chgData name="Spilios Dellis" userId="0feaf99c93e5c95a" providerId="Windows Live" clId="Web-{95FD7DE1-F0C6-41C3-AA7A-03FFEC02A7DA}" dt="2022-06-15T17:34:37.234" v="11"/>
        <pc:sldMkLst>
          <pc:docMk/>
          <pc:sldMk cId="899916868" sldId="257"/>
        </pc:sldMkLst>
      </pc:sldChg>
      <pc:sldChg chg="addSp delSp modSp new">
        <pc:chgData name="Spilios Dellis" userId="0feaf99c93e5c95a" providerId="Windows Live" clId="Web-{95FD7DE1-F0C6-41C3-AA7A-03FFEC02A7DA}" dt="2022-06-15T18:00:55.126" v="1000"/>
        <pc:sldMkLst>
          <pc:docMk/>
          <pc:sldMk cId="3792603865" sldId="257"/>
        </pc:sldMkLst>
        <pc:spChg chg="add del">
          <ac:chgData name="Spilios Dellis" userId="0feaf99c93e5c95a" providerId="Windows Live" clId="Web-{95FD7DE1-F0C6-41C3-AA7A-03FFEC02A7DA}" dt="2022-06-15T17:34:48.766" v="14"/>
          <ac:spMkLst>
            <pc:docMk/>
            <pc:sldMk cId="3792603865" sldId="257"/>
            <ac:spMk id="2" creationId="{B6F02E7F-49A8-5BE5-4966-7227802073A0}"/>
          </ac:spMkLst>
        </pc:spChg>
        <pc:spChg chg="add mod">
          <ac:chgData name="Spilios Dellis" userId="0feaf99c93e5c95a" providerId="Windows Live" clId="Web-{95FD7DE1-F0C6-41C3-AA7A-03FFEC02A7DA}" dt="2022-06-15T17:39:50.119" v="223" actId="20577"/>
          <ac:spMkLst>
            <pc:docMk/>
            <pc:sldMk cId="3792603865" sldId="257"/>
            <ac:spMk id="3" creationId="{707F8A14-4DCC-A91E-3239-D7CB23A82702}"/>
          </ac:spMkLst>
        </pc:spChg>
        <pc:spChg chg="add mod">
          <ac:chgData name="Spilios Dellis" userId="0feaf99c93e5c95a" providerId="Windows Live" clId="Web-{95FD7DE1-F0C6-41C3-AA7A-03FFEC02A7DA}" dt="2022-06-15T17:41:28.122" v="309" actId="20577"/>
          <ac:spMkLst>
            <pc:docMk/>
            <pc:sldMk cId="3792603865" sldId="257"/>
            <ac:spMk id="4" creationId="{493A882D-C73F-D4DA-A08E-800D55A8BDE0}"/>
          </ac:spMkLst>
        </pc:spChg>
        <pc:spChg chg="add mod">
          <ac:chgData name="Spilios Dellis" userId="0feaf99c93e5c95a" providerId="Windows Live" clId="Web-{95FD7DE1-F0C6-41C3-AA7A-03FFEC02A7DA}" dt="2022-06-15T18:00:52.266" v="998"/>
          <ac:spMkLst>
            <pc:docMk/>
            <pc:sldMk cId="3792603865" sldId="257"/>
            <ac:spMk id="5" creationId="{DC7DADF8-A676-F17C-B1AD-B7F684134881}"/>
          </ac:spMkLst>
        </pc:spChg>
        <pc:spChg chg="add mod">
          <ac:chgData name="Spilios Dellis" userId="0feaf99c93e5c95a" providerId="Windows Live" clId="Web-{95FD7DE1-F0C6-41C3-AA7A-03FFEC02A7DA}" dt="2022-06-15T18:00:55.126" v="1000"/>
          <ac:spMkLst>
            <pc:docMk/>
            <pc:sldMk cId="3792603865" sldId="257"/>
            <ac:spMk id="6" creationId="{76ED4531-6454-DF2D-5DC8-BFDC721253E3}"/>
          </ac:spMkLst>
        </pc:spChg>
      </pc:sldChg>
      <pc:sldChg chg="addSp delSp modSp add replId">
        <pc:chgData name="Spilios Dellis" userId="0feaf99c93e5c95a" providerId="Windows Live" clId="Web-{95FD7DE1-F0C6-41C3-AA7A-03FFEC02A7DA}" dt="2022-06-15T18:00:56.360" v="1001"/>
        <pc:sldMkLst>
          <pc:docMk/>
          <pc:sldMk cId="902341129" sldId="258"/>
        </pc:sldMkLst>
        <pc:spChg chg="add mod">
          <ac:chgData name="Spilios Dellis" userId="0feaf99c93e5c95a" providerId="Windows Live" clId="Web-{95FD7DE1-F0C6-41C3-AA7A-03FFEC02A7DA}" dt="2022-06-15T17:46:30.209" v="530" actId="1076"/>
          <ac:spMkLst>
            <pc:docMk/>
            <pc:sldMk cId="902341129" sldId="258"/>
            <ac:spMk id="2" creationId="{B9560E13-30E4-13F0-045B-AF3F929488AF}"/>
          </ac:spMkLst>
        </pc:spChg>
        <pc:spChg chg="mod">
          <ac:chgData name="Spilios Dellis" userId="0feaf99c93e5c95a" providerId="Windows Live" clId="Web-{95FD7DE1-F0C6-41C3-AA7A-03FFEC02A7DA}" dt="2022-06-15T17:42:55.874" v="391" actId="20577"/>
          <ac:spMkLst>
            <pc:docMk/>
            <pc:sldMk cId="902341129" sldId="258"/>
            <ac:spMk id="3" creationId="{707F8A14-4DCC-A91E-3239-D7CB23A82702}"/>
          </ac:spMkLst>
        </pc:spChg>
        <pc:spChg chg="del mod">
          <ac:chgData name="Spilios Dellis" userId="0feaf99c93e5c95a" providerId="Windows Live" clId="Web-{95FD7DE1-F0C6-41C3-AA7A-03FFEC02A7DA}" dt="2022-06-15T17:42:49.171" v="384"/>
          <ac:spMkLst>
            <pc:docMk/>
            <pc:sldMk cId="902341129" sldId="258"/>
            <ac:spMk id="4" creationId="{493A882D-C73F-D4DA-A08E-800D55A8BDE0}"/>
          </ac:spMkLst>
        </pc:spChg>
        <pc:spChg chg="add mod">
          <ac:chgData name="Spilios Dellis" userId="0feaf99c93e5c95a" providerId="Windows Live" clId="Web-{95FD7DE1-F0C6-41C3-AA7A-03FFEC02A7DA}" dt="2022-06-15T17:46:33.162" v="531" actId="1076"/>
          <ac:spMkLst>
            <pc:docMk/>
            <pc:sldMk cId="902341129" sldId="258"/>
            <ac:spMk id="5" creationId="{FD58A2EF-224E-757A-C53A-857130224F5D}"/>
          </ac:spMkLst>
        </pc:spChg>
        <pc:spChg chg="add mod">
          <ac:chgData name="Spilios Dellis" userId="0feaf99c93e5c95a" providerId="Windows Live" clId="Web-{95FD7DE1-F0C6-41C3-AA7A-03FFEC02A7DA}" dt="2022-06-15T17:46:36.162" v="532" actId="1076"/>
          <ac:spMkLst>
            <pc:docMk/>
            <pc:sldMk cId="902341129" sldId="258"/>
            <ac:spMk id="6" creationId="{E52A7955-C8A1-F7FD-37EF-E09000CEFC13}"/>
          </ac:spMkLst>
        </pc:spChg>
        <pc:spChg chg="add mod">
          <ac:chgData name="Spilios Dellis" userId="0feaf99c93e5c95a" providerId="Windows Live" clId="Web-{95FD7DE1-F0C6-41C3-AA7A-03FFEC02A7DA}" dt="2022-06-15T17:46:57.022" v="536" actId="1076"/>
          <ac:spMkLst>
            <pc:docMk/>
            <pc:sldMk cId="902341129" sldId="258"/>
            <ac:spMk id="7" creationId="{0AD9E347-BE5F-538C-E061-DE9F6194FE65}"/>
          </ac:spMkLst>
        </pc:spChg>
        <pc:spChg chg="add mod">
          <ac:chgData name="Spilios Dellis" userId="0feaf99c93e5c95a" providerId="Windows Live" clId="Web-{95FD7DE1-F0C6-41C3-AA7A-03FFEC02A7DA}" dt="2022-06-15T17:46:45.006" v="534" actId="1076"/>
          <ac:spMkLst>
            <pc:docMk/>
            <pc:sldMk cId="902341129" sldId="258"/>
            <ac:spMk id="8" creationId="{F3376260-0528-937D-BEB2-F26D85AF3837}"/>
          </ac:spMkLst>
        </pc:spChg>
        <pc:spChg chg="add mod ord">
          <ac:chgData name="Spilios Dellis" userId="0feaf99c93e5c95a" providerId="Windows Live" clId="Web-{95FD7DE1-F0C6-41C3-AA7A-03FFEC02A7DA}" dt="2022-06-15T17:47:55.586" v="550"/>
          <ac:spMkLst>
            <pc:docMk/>
            <pc:sldMk cId="902341129" sldId="258"/>
            <ac:spMk id="9" creationId="{FCE701A9-981C-623F-040F-9EF6535E16B4}"/>
          </ac:spMkLst>
        </pc:spChg>
        <pc:spChg chg="add mod">
          <ac:chgData name="Spilios Dellis" userId="0feaf99c93e5c95a" providerId="Windows Live" clId="Web-{95FD7DE1-F0C6-41C3-AA7A-03FFEC02A7DA}" dt="2022-06-15T17:48:49.026" v="564" actId="1076"/>
          <ac:spMkLst>
            <pc:docMk/>
            <pc:sldMk cId="902341129" sldId="258"/>
            <ac:spMk id="11" creationId="{FD29D340-82D2-2DC0-3A9E-16B40F996163}"/>
          </ac:spMkLst>
        </pc:spChg>
        <pc:spChg chg="mod">
          <ac:chgData name="Spilios Dellis" userId="0feaf99c93e5c95a" providerId="Windows Live" clId="Web-{95FD7DE1-F0C6-41C3-AA7A-03FFEC02A7DA}" dt="2022-06-15T17:49:44.043" v="611" actId="20577"/>
          <ac:spMkLst>
            <pc:docMk/>
            <pc:sldMk cId="902341129" sldId="258"/>
            <ac:spMk id="14" creationId="{2218E872-52A4-864B-41A1-C57F80D14DB7}"/>
          </ac:spMkLst>
        </pc:spChg>
        <pc:spChg chg="mod">
          <ac:chgData name="Spilios Dellis" userId="0feaf99c93e5c95a" providerId="Windows Live" clId="Web-{95FD7DE1-F0C6-41C3-AA7A-03FFEC02A7DA}" dt="2022-06-15T17:49:57.684" v="616" actId="1076"/>
          <ac:spMkLst>
            <pc:docMk/>
            <pc:sldMk cId="902341129" sldId="258"/>
            <ac:spMk id="15" creationId="{29CB71D9-8697-DD81-0F12-89D28B4AADC8}"/>
          </ac:spMkLst>
        </pc:spChg>
        <pc:spChg chg="mod">
          <ac:chgData name="Spilios Dellis" userId="0feaf99c93e5c95a" providerId="Windows Live" clId="Web-{95FD7DE1-F0C6-41C3-AA7A-03FFEC02A7DA}" dt="2022-06-15T17:50:02.231" v="617" actId="1076"/>
          <ac:spMkLst>
            <pc:docMk/>
            <pc:sldMk cId="902341129" sldId="258"/>
            <ac:spMk id="16" creationId="{C6B49D1A-11C5-D9DC-CEDD-B8B8DC43EA0F}"/>
          </ac:spMkLst>
        </pc:spChg>
        <pc:spChg chg="mod">
          <ac:chgData name="Spilios Dellis" userId="0feaf99c93e5c95a" providerId="Windows Live" clId="Web-{95FD7DE1-F0C6-41C3-AA7A-03FFEC02A7DA}" dt="2022-06-15T17:51:29.937" v="644" actId="1076"/>
          <ac:spMkLst>
            <pc:docMk/>
            <pc:sldMk cId="902341129" sldId="258"/>
            <ac:spMk id="17" creationId="{70C27C04-9C93-FF1A-04D2-53805CD0A2F6}"/>
          </ac:spMkLst>
        </pc:spChg>
        <pc:spChg chg="mod">
          <ac:chgData name="Spilios Dellis" userId="0feaf99c93e5c95a" providerId="Windows Live" clId="Web-{95FD7DE1-F0C6-41C3-AA7A-03FFEC02A7DA}" dt="2022-06-15T17:51:02.030" v="629" actId="1076"/>
          <ac:spMkLst>
            <pc:docMk/>
            <pc:sldMk cId="902341129" sldId="258"/>
            <ac:spMk id="18" creationId="{F472E5C2-E7E3-A9A0-0CD2-835239B0FB7A}"/>
          </ac:spMkLst>
        </pc:spChg>
        <pc:spChg chg="add mod">
          <ac:chgData name="Spilios Dellis" userId="0feaf99c93e5c95a" providerId="Windows Live" clId="Web-{95FD7DE1-F0C6-41C3-AA7A-03FFEC02A7DA}" dt="2022-06-15T17:49:26.324" v="586" actId="1076"/>
          <ac:spMkLst>
            <pc:docMk/>
            <pc:sldMk cId="902341129" sldId="258"/>
            <ac:spMk id="19" creationId="{9418AA81-FC52-A317-E23D-62460A972500}"/>
          </ac:spMkLst>
        </pc:spChg>
        <pc:spChg chg="add mod">
          <ac:chgData name="Spilios Dellis" userId="0feaf99c93e5c95a" providerId="Windows Live" clId="Web-{95FD7DE1-F0C6-41C3-AA7A-03FFEC02A7DA}" dt="2022-06-15T17:50:42.248" v="624"/>
          <ac:spMkLst>
            <pc:docMk/>
            <pc:sldMk cId="902341129" sldId="258"/>
            <ac:spMk id="20" creationId="{A905BE80-74D1-0B7F-3E6E-37FEEE124167}"/>
          </ac:spMkLst>
        </pc:spChg>
        <pc:spChg chg="add mod">
          <ac:chgData name="Spilios Dellis" userId="0feaf99c93e5c95a" providerId="Windows Live" clId="Web-{95FD7DE1-F0C6-41C3-AA7A-03FFEC02A7DA}" dt="2022-06-15T17:51:37.906" v="646" actId="1076"/>
          <ac:spMkLst>
            <pc:docMk/>
            <pc:sldMk cId="902341129" sldId="258"/>
            <ac:spMk id="22" creationId="{706E8410-ADA3-954F-AB78-7DB2A41D8E7F}"/>
          </ac:spMkLst>
        </pc:spChg>
        <pc:spChg chg="add mod">
          <ac:chgData name="Spilios Dellis" userId="0feaf99c93e5c95a" providerId="Windows Live" clId="Web-{95FD7DE1-F0C6-41C3-AA7A-03FFEC02A7DA}" dt="2022-06-15T17:52:08.844" v="656" actId="1076"/>
          <ac:spMkLst>
            <pc:docMk/>
            <pc:sldMk cId="902341129" sldId="258"/>
            <ac:spMk id="24" creationId="{3507D260-B78B-1084-30AE-72F454ECE2D0}"/>
          </ac:spMkLst>
        </pc:spChg>
        <pc:spChg chg="add mod">
          <ac:chgData name="Spilios Dellis" userId="0feaf99c93e5c95a" providerId="Windows Live" clId="Web-{95FD7DE1-F0C6-41C3-AA7A-03FFEC02A7DA}" dt="2022-06-15T18:00:56.360" v="1001"/>
          <ac:spMkLst>
            <pc:docMk/>
            <pc:sldMk cId="902341129" sldId="258"/>
            <ac:spMk id="25" creationId="{285BC6EE-0ED7-C661-048C-3A1F094287F6}"/>
          </ac:spMkLst>
        </pc:spChg>
        <pc:spChg chg="add mod">
          <ac:chgData name="Spilios Dellis" userId="0feaf99c93e5c95a" providerId="Windows Live" clId="Web-{95FD7DE1-F0C6-41C3-AA7A-03FFEC02A7DA}" dt="2022-06-15T18:00:56.360" v="1001"/>
          <ac:spMkLst>
            <pc:docMk/>
            <pc:sldMk cId="902341129" sldId="258"/>
            <ac:spMk id="26" creationId="{9EB049C3-D8EF-05C6-A8C6-F8CCA6DC32C0}"/>
          </ac:spMkLst>
        </pc:spChg>
        <pc:grpChg chg="add mod">
          <ac:chgData name="Spilios Dellis" userId="0feaf99c93e5c95a" providerId="Windows Live" clId="Web-{95FD7DE1-F0C6-41C3-AA7A-03FFEC02A7DA}" dt="2022-06-15T17:48:17.790" v="553" actId="1076"/>
          <ac:grpSpMkLst>
            <pc:docMk/>
            <pc:sldMk cId="902341129" sldId="258"/>
            <ac:grpSpMk id="10" creationId="{A673F9B5-A9B1-B2EB-2660-7FB2F50D88A4}"/>
          </ac:grpSpMkLst>
        </pc:grpChg>
        <pc:grpChg chg="add mod">
          <ac:chgData name="Spilios Dellis" userId="0feaf99c93e5c95a" providerId="Windows Live" clId="Web-{95FD7DE1-F0C6-41C3-AA7A-03FFEC02A7DA}" dt="2022-06-15T17:50:50.998" v="626" actId="1076"/>
          <ac:grpSpMkLst>
            <pc:docMk/>
            <pc:sldMk cId="902341129" sldId="258"/>
            <ac:grpSpMk id="12" creationId="{C167ADA9-6C16-6BF2-1DD5-223F136EC7EB}"/>
          </ac:grpSpMkLst>
        </pc:grpChg>
      </pc:sldChg>
      <pc:sldChg chg="new del">
        <pc:chgData name="Spilios Dellis" userId="0feaf99c93e5c95a" providerId="Windows Live" clId="Web-{95FD7DE1-F0C6-41C3-AA7A-03FFEC02A7DA}" dt="2022-06-15T17:41:29.981" v="311"/>
        <pc:sldMkLst>
          <pc:docMk/>
          <pc:sldMk cId="2482310103" sldId="258"/>
        </pc:sldMkLst>
      </pc:sldChg>
      <pc:sldChg chg="addSp delSp modSp add replId">
        <pc:chgData name="Spilios Dellis" userId="0feaf99c93e5c95a" providerId="Windows Live" clId="Web-{95FD7DE1-F0C6-41C3-AA7A-03FFEC02A7DA}" dt="2022-06-15T18:00:56.360" v="1001"/>
        <pc:sldMkLst>
          <pc:docMk/>
          <pc:sldMk cId="3497746932" sldId="259"/>
        </pc:sldMkLst>
        <pc:spChg chg="mod">
          <ac:chgData name="Spilios Dellis" userId="0feaf99c93e5c95a" providerId="Windows Live" clId="Web-{95FD7DE1-F0C6-41C3-AA7A-03FFEC02A7DA}" dt="2022-06-15T17:52:41.205" v="681" actId="20577"/>
          <ac:spMkLst>
            <pc:docMk/>
            <pc:sldMk cId="3497746932" sldId="259"/>
            <ac:spMk id="3" creationId="{707F8A14-4DCC-A91E-3239-D7CB23A82702}"/>
          </ac:spMkLst>
        </pc:spChg>
        <pc:spChg chg="add mod">
          <ac:chgData name="Spilios Dellis" userId="0feaf99c93e5c95a" providerId="Windows Live" clId="Web-{95FD7DE1-F0C6-41C3-AA7A-03FFEC02A7DA}" dt="2022-06-15T18:00:26.125" v="970" actId="20577"/>
          <ac:spMkLst>
            <pc:docMk/>
            <pc:sldMk cId="3497746932" sldId="259"/>
            <ac:spMk id="4" creationId="{0A1389A2-5BE0-5153-34F9-DED6B1523C79}"/>
          </ac:spMkLst>
        </pc:spChg>
        <pc:spChg chg="del">
          <ac:chgData name="Spilios Dellis" userId="0feaf99c93e5c95a" providerId="Windows Live" clId="Web-{95FD7DE1-F0C6-41C3-AA7A-03FFEC02A7DA}" dt="2022-06-15T17:52:34.532" v="679"/>
          <ac:spMkLst>
            <pc:docMk/>
            <pc:sldMk cId="3497746932" sldId="259"/>
            <ac:spMk id="11" creationId="{FD29D340-82D2-2DC0-3A9E-16B40F996163}"/>
          </ac:spMkLst>
        </pc:spChg>
        <pc:spChg chg="del">
          <ac:chgData name="Spilios Dellis" userId="0feaf99c93e5c95a" providerId="Windows Live" clId="Web-{95FD7DE1-F0C6-41C3-AA7A-03FFEC02A7DA}" dt="2022-06-15T17:52:34.532" v="677"/>
          <ac:spMkLst>
            <pc:docMk/>
            <pc:sldMk cId="3497746932" sldId="259"/>
            <ac:spMk id="19" creationId="{9418AA81-FC52-A317-E23D-62460A972500}"/>
          </ac:spMkLst>
        </pc:spChg>
        <pc:spChg chg="del">
          <ac:chgData name="Spilios Dellis" userId="0feaf99c93e5c95a" providerId="Windows Live" clId="Web-{95FD7DE1-F0C6-41C3-AA7A-03FFEC02A7DA}" dt="2022-06-15T17:52:31.532" v="674"/>
          <ac:spMkLst>
            <pc:docMk/>
            <pc:sldMk cId="3497746932" sldId="259"/>
            <ac:spMk id="20" creationId="{A905BE80-74D1-0B7F-3E6E-37FEEE124167}"/>
          </ac:spMkLst>
        </pc:spChg>
        <pc:spChg chg="add mod">
          <ac:chgData name="Spilios Dellis" userId="0feaf99c93e5c95a" providerId="Windows Live" clId="Web-{95FD7DE1-F0C6-41C3-AA7A-03FFEC02A7DA}" dt="2022-06-15T18:00:56.360" v="1001"/>
          <ac:spMkLst>
            <pc:docMk/>
            <pc:sldMk cId="3497746932" sldId="259"/>
            <ac:spMk id="21" creationId="{0B4D66B2-5FE7-D57E-39E2-53E383A32974}"/>
          </ac:spMkLst>
        </pc:spChg>
        <pc:spChg chg="del">
          <ac:chgData name="Spilios Dellis" userId="0feaf99c93e5c95a" providerId="Windows Live" clId="Web-{95FD7DE1-F0C6-41C3-AA7A-03FFEC02A7DA}" dt="2022-06-15T17:52:34.532" v="676"/>
          <ac:spMkLst>
            <pc:docMk/>
            <pc:sldMk cId="3497746932" sldId="259"/>
            <ac:spMk id="22" creationId="{706E8410-ADA3-954F-AB78-7DB2A41D8E7F}"/>
          </ac:spMkLst>
        </pc:spChg>
        <pc:spChg chg="add mod">
          <ac:chgData name="Spilios Dellis" userId="0feaf99c93e5c95a" providerId="Windows Live" clId="Web-{95FD7DE1-F0C6-41C3-AA7A-03FFEC02A7DA}" dt="2022-06-15T18:00:56.360" v="1001"/>
          <ac:spMkLst>
            <pc:docMk/>
            <pc:sldMk cId="3497746932" sldId="259"/>
            <ac:spMk id="23" creationId="{AB654911-7031-E597-704A-31943E15B65A}"/>
          </ac:spMkLst>
        </pc:spChg>
        <pc:spChg chg="del">
          <ac:chgData name="Spilios Dellis" userId="0feaf99c93e5c95a" providerId="Windows Live" clId="Web-{95FD7DE1-F0C6-41C3-AA7A-03FFEC02A7DA}" dt="2022-06-15T17:52:34.532" v="675"/>
          <ac:spMkLst>
            <pc:docMk/>
            <pc:sldMk cId="3497746932" sldId="259"/>
            <ac:spMk id="24" creationId="{3507D260-B78B-1084-30AE-72F454ECE2D0}"/>
          </ac:spMkLst>
        </pc:spChg>
        <pc:grpChg chg="del">
          <ac:chgData name="Spilios Dellis" userId="0feaf99c93e5c95a" providerId="Windows Live" clId="Web-{95FD7DE1-F0C6-41C3-AA7A-03FFEC02A7DA}" dt="2022-06-15T17:52:27.970" v="673"/>
          <ac:grpSpMkLst>
            <pc:docMk/>
            <pc:sldMk cId="3497746932" sldId="259"/>
            <ac:grpSpMk id="10" creationId="{A673F9B5-A9B1-B2EB-2660-7FB2F50D88A4}"/>
          </ac:grpSpMkLst>
        </pc:grpChg>
        <pc:grpChg chg="del">
          <ac:chgData name="Spilios Dellis" userId="0feaf99c93e5c95a" providerId="Windows Live" clId="Web-{95FD7DE1-F0C6-41C3-AA7A-03FFEC02A7DA}" dt="2022-06-15T17:52:34.532" v="678"/>
          <ac:grpSpMkLst>
            <pc:docMk/>
            <pc:sldMk cId="3497746932" sldId="259"/>
            <ac:grpSpMk id="12" creationId="{C167ADA9-6C16-6BF2-1DD5-223F136EC7EB}"/>
          </ac:grpSpMkLst>
        </pc:grpChg>
      </pc:sldChg>
      <pc:sldChg chg="addSp modSp add replId">
        <pc:chgData name="Spilios Dellis" userId="0feaf99c93e5c95a" providerId="Windows Live" clId="Web-{95FD7DE1-F0C6-41C3-AA7A-03FFEC02A7DA}" dt="2022-06-15T18:03:20.037" v="1088" actId="1076"/>
        <pc:sldMkLst>
          <pc:docMk/>
          <pc:sldMk cId="1821619223" sldId="260"/>
        </pc:sldMkLst>
        <pc:spChg chg="mod">
          <ac:chgData name="Spilios Dellis" userId="0feaf99c93e5c95a" providerId="Windows Live" clId="Web-{95FD7DE1-F0C6-41C3-AA7A-03FFEC02A7DA}" dt="2022-06-15T18:01:40.221" v="1026" actId="20577"/>
          <ac:spMkLst>
            <pc:docMk/>
            <pc:sldMk cId="1821619223" sldId="260"/>
            <ac:spMk id="3" creationId="{707F8A14-4DCC-A91E-3239-D7CB23A82702}"/>
          </ac:spMkLst>
        </pc:spChg>
        <pc:spChg chg="mod">
          <ac:chgData name="Spilios Dellis" userId="0feaf99c93e5c95a" providerId="Windows Live" clId="Web-{95FD7DE1-F0C6-41C3-AA7A-03FFEC02A7DA}" dt="2022-06-15T18:02:24.504" v="1076" actId="20577"/>
          <ac:spMkLst>
            <pc:docMk/>
            <pc:sldMk cId="1821619223" sldId="260"/>
            <ac:spMk id="4" creationId="{0A1389A2-5BE0-5153-34F9-DED6B1523C79}"/>
          </ac:spMkLst>
        </pc:spChg>
        <pc:picChg chg="add mod">
          <ac:chgData name="Spilios Dellis" userId="0feaf99c93e5c95a" providerId="Windows Live" clId="Web-{95FD7DE1-F0C6-41C3-AA7A-03FFEC02A7DA}" dt="2022-06-15T18:03:16.911" v="1087" actId="1076"/>
          <ac:picMkLst>
            <pc:docMk/>
            <pc:sldMk cId="1821619223" sldId="260"/>
            <ac:picMk id="2" creationId="{B77D1221-1227-A5F6-0A04-690CFA7A2359}"/>
          </ac:picMkLst>
        </pc:picChg>
        <pc:picChg chg="add mod">
          <ac:chgData name="Spilios Dellis" userId="0feaf99c93e5c95a" providerId="Windows Live" clId="Web-{95FD7DE1-F0C6-41C3-AA7A-03FFEC02A7DA}" dt="2022-06-15T18:03:20.037" v="1088" actId="1076"/>
          <ac:picMkLst>
            <pc:docMk/>
            <pc:sldMk cId="1821619223" sldId="260"/>
            <ac:picMk id="5" creationId="{93C1242F-5BA7-967E-BBA5-BF91B55F0818}"/>
          </ac:picMkLst>
        </pc:picChg>
      </pc:sldChg>
      <pc:sldChg chg="delSp modSp add replId">
        <pc:chgData name="Spilios Dellis" userId="0feaf99c93e5c95a" providerId="Windows Live" clId="Web-{95FD7DE1-F0C6-41C3-AA7A-03FFEC02A7DA}" dt="2022-06-15T18:07:22.450" v="1402" actId="1076"/>
        <pc:sldMkLst>
          <pc:docMk/>
          <pc:sldMk cId="500681449" sldId="261"/>
        </pc:sldMkLst>
        <pc:spChg chg="mod">
          <ac:chgData name="Spilios Dellis" userId="0feaf99c93e5c95a" providerId="Windows Live" clId="Web-{95FD7DE1-F0C6-41C3-AA7A-03FFEC02A7DA}" dt="2022-06-15T18:03:52.163" v="1094" actId="20577"/>
          <ac:spMkLst>
            <pc:docMk/>
            <pc:sldMk cId="500681449" sldId="261"/>
            <ac:spMk id="3" creationId="{707F8A14-4DCC-A91E-3239-D7CB23A82702}"/>
          </ac:spMkLst>
        </pc:spChg>
        <pc:spChg chg="mod">
          <ac:chgData name="Spilios Dellis" userId="0feaf99c93e5c95a" providerId="Windows Live" clId="Web-{95FD7DE1-F0C6-41C3-AA7A-03FFEC02A7DA}" dt="2022-06-15T18:07:22.450" v="1402" actId="1076"/>
          <ac:spMkLst>
            <pc:docMk/>
            <pc:sldMk cId="500681449" sldId="261"/>
            <ac:spMk id="4" creationId="{0A1389A2-5BE0-5153-34F9-DED6B1523C79}"/>
          </ac:spMkLst>
        </pc:spChg>
        <pc:picChg chg="del">
          <ac:chgData name="Spilios Dellis" userId="0feaf99c93e5c95a" providerId="Windows Live" clId="Web-{95FD7DE1-F0C6-41C3-AA7A-03FFEC02A7DA}" dt="2022-06-15T18:03:55.491" v="1095"/>
          <ac:picMkLst>
            <pc:docMk/>
            <pc:sldMk cId="500681449" sldId="261"/>
            <ac:picMk id="2" creationId="{B77D1221-1227-A5F6-0A04-690CFA7A2359}"/>
          </ac:picMkLst>
        </pc:picChg>
        <pc:picChg chg="del">
          <ac:chgData name="Spilios Dellis" userId="0feaf99c93e5c95a" providerId="Windows Live" clId="Web-{95FD7DE1-F0C6-41C3-AA7A-03FFEC02A7DA}" dt="2022-06-15T18:03:57.288" v="1096"/>
          <ac:picMkLst>
            <pc:docMk/>
            <pc:sldMk cId="500681449" sldId="261"/>
            <ac:picMk id="5" creationId="{93C1242F-5BA7-967E-BBA5-BF91B55F0818}"/>
          </ac:picMkLst>
        </pc:picChg>
      </pc:sldChg>
      <pc:sldMasterChg chg="modSp mod modSldLayout">
        <pc:chgData name="Spilios Dellis" userId="0feaf99c93e5c95a" providerId="Windows Live" clId="Web-{95FD7DE1-F0C6-41C3-AA7A-03FFEC02A7DA}" dt="2022-06-15T18:00:56.360" v="1001"/>
        <pc:sldMasterMkLst>
          <pc:docMk/>
          <pc:sldMasterMk cId="2460954070" sldId="2147483660"/>
        </pc:sldMasterMkLst>
        <pc:spChg chg="mod">
          <ac:chgData name="Spilios Dellis" userId="0feaf99c93e5c95a" providerId="Windows Live" clId="Web-{95FD7DE1-F0C6-41C3-AA7A-03FFEC02A7DA}" dt="2022-06-15T18:00:56.360" v="1001"/>
          <ac:spMkLst>
            <pc:docMk/>
            <pc:sldMasterMk cId="2460954070" sldId="2147483660"/>
            <ac:spMk id="5" creationId="{00000000-0000-0000-0000-000000000000}"/>
          </ac:spMkLst>
        </pc:spChg>
        <pc:sldLayoutChg chg="modSp mod">
          <pc:chgData name="Spilios Dellis" userId="0feaf99c93e5c95a" providerId="Windows Live" clId="Web-{95FD7DE1-F0C6-41C3-AA7A-03FFEC02A7DA}" dt="2022-06-15T18:00:56.360" v="1001"/>
          <pc:sldLayoutMkLst>
            <pc:docMk/>
            <pc:sldMasterMk cId="2460954070" sldId="2147483660"/>
            <pc:sldLayoutMk cId="2385387890" sldId="2147483661"/>
          </pc:sldLayoutMkLst>
          <pc:spChg chg="mod">
            <ac:chgData name="Spilios Dellis" userId="0feaf99c93e5c95a" providerId="Windows Live" clId="Web-{95FD7DE1-F0C6-41C3-AA7A-03FFEC02A7DA}" dt="2022-06-15T18:00:56.360" v="1001"/>
            <ac:spMkLst>
              <pc:docMk/>
              <pc:sldMasterMk cId="2460954070" sldId="2147483660"/>
              <pc:sldLayoutMk cId="2385387890" sldId="2147483661"/>
              <ac:spMk id="5"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949138452" sldId="2147483662"/>
          </pc:sldLayoutMkLst>
          <pc:spChg chg="mod">
            <ac:chgData name="Spilios Dellis" userId="0feaf99c93e5c95a" providerId="Windows Live" clId="Web-{95FD7DE1-F0C6-41C3-AA7A-03FFEC02A7DA}" dt="2022-06-15T18:00:56.360" v="1001"/>
            <ac:spMkLst>
              <pc:docMk/>
              <pc:sldMasterMk cId="2460954070" sldId="2147483660"/>
              <pc:sldLayoutMk cId="949138452" sldId="2147483662"/>
              <ac:spMk id="5"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2591524520" sldId="2147483663"/>
          </pc:sldLayoutMkLst>
          <pc:spChg chg="mod">
            <ac:chgData name="Spilios Dellis" userId="0feaf99c93e5c95a" providerId="Windows Live" clId="Web-{95FD7DE1-F0C6-41C3-AA7A-03FFEC02A7DA}" dt="2022-06-15T18:00:56.360" v="1001"/>
            <ac:spMkLst>
              <pc:docMk/>
              <pc:sldMasterMk cId="2460954070" sldId="2147483660"/>
              <pc:sldLayoutMk cId="2591524520" sldId="2147483663"/>
              <ac:spMk id="5"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1203092039" sldId="2147483664"/>
          </pc:sldLayoutMkLst>
          <pc:spChg chg="mod">
            <ac:chgData name="Spilios Dellis" userId="0feaf99c93e5c95a" providerId="Windows Live" clId="Web-{95FD7DE1-F0C6-41C3-AA7A-03FFEC02A7DA}" dt="2022-06-15T18:00:56.360" v="1001"/>
            <ac:spMkLst>
              <pc:docMk/>
              <pc:sldMasterMk cId="2460954070" sldId="2147483660"/>
              <pc:sldLayoutMk cId="1203092039" sldId="2147483664"/>
              <ac:spMk id="6"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3733172339" sldId="2147483665"/>
          </pc:sldLayoutMkLst>
          <pc:spChg chg="mod">
            <ac:chgData name="Spilios Dellis" userId="0feaf99c93e5c95a" providerId="Windows Live" clId="Web-{95FD7DE1-F0C6-41C3-AA7A-03FFEC02A7DA}" dt="2022-06-15T18:00:56.360" v="1001"/>
            <ac:spMkLst>
              <pc:docMk/>
              <pc:sldMasterMk cId="2460954070" sldId="2147483660"/>
              <pc:sldLayoutMk cId="3733172339" sldId="2147483665"/>
              <ac:spMk id="8"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3210312558" sldId="2147483666"/>
          </pc:sldLayoutMkLst>
          <pc:spChg chg="mod">
            <ac:chgData name="Spilios Dellis" userId="0feaf99c93e5c95a" providerId="Windows Live" clId="Web-{95FD7DE1-F0C6-41C3-AA7A-03FFEC02A7DA}" dt="2022-06-15T18:00:56.360" v="1001"/>
            <ac:spMkLst>
              <pc:docMk/>
              <pc:sldMasterMk cId="2460954070" sldId="2147483660"/>
              <pc:sldLayoutMk cId="3210312558" sldId="2147483666"/>
              <ac:spMk id="4"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3146388984" sldId="2147483667"/>
          </pc:sldLayoutMkLst>
          <pc:spChg chg="mod">
            <ac:chgData name="Spilios Dellis" userId="0feaf99c93e5c95a" providerId="Windows Live" clId="Web-{95FD7DE1-F0C6-41C3-AA7A-03FFEC02A7DA}" dt="2022-06-15T18:00:56.360" v="1001"/>
            <ac:spMkLst>
              <pc:docMk/>
              <pc:sldMasterMk cId="2460954070" sldId="2147483660"/>
              <pc:sldLayoutMk cId="3146388984" sldId="2147483667"/>
              <ac:spMk id="3"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3171841454" sldId="2147483668"/>
          </pc:sldLayoutMkLst>
          <pc:spChg chg="mod">
            <ac:chgData name="Spilios Dellis" userId="0feaf99c93e5c95a" providerId="Windows Live" clId="Web-{95FD7DE1-F0C6-41C3-AA7A-03FFEC02A7DA}" dt="2022-06-15T18:00:56.360" v="1001"/>
            <ac:spMkLst>
              <pc:docMk/>
              <pc:sldMasterMk cId="2460954070" sldId="2147483660"/>
              <pc:sldLayoutMk cId="3171841454" sldId="2147483668"/>
              <ac:spMk id="6"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1718958274" sldId="2147483669"/>
          </pc:sldLayoutMkLst>
          <pc:spChg chg="mod">
            <ac:chgData name="Spilios Dellis" userId="0feaf99c93e5c95a" providerId="Windows Live" clId="Web-{95FD7DE1-F0C6-41C3-AA7A-03FFEC02A7DA}" dt="2022-06-15T18:00:56.360" v="1001"/>
            <ac:spMkLst>
              <pc:docMk/>
              <pc:sldMasterMk cId="2460954070" sldId="2147483660"/>
              <pc:sldLayoutMk cId="1718958274" sldId="2147483669"/>
              <ac:spMk id="6"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2202905451" sldId="2147483670"/>
          </pc:sldLayoutMkLst>
          <pc:spChg chg="mod">
            <ac:chgData name="Spilios Dellis" userId="0feaf99c93e5c95a" providerId="Windows Live" clId="Web-{95FD7DE1-F0C6-41C3-AA7A-03FFEC02A7DA}" dt="2022-06-15T18:00:56.360" v="1001"/>
            <ac:spMkLst>
              <pc:docMk/>
              <pc:sldMasterMk cId="2460954070" sldId="2147483660"/>
              <pc:sldLayoutMk cId="2202905451" sldId="2147483670"/>
              <ac:spMk id="5" creationId="{00000000-0000-0000-0000-000000000000}"/>
            </ac:spMkLst>
          </pc:spChg>
        </pc:sldLayoutChg>
        <pc:sldLayoutChg chg="modSp mod">
          <pc:chgData name="Spilios Dellis" userId="0feaf99c93e5c95a" providerId="Windows Live" clId="Web-{95FD7DE1-F0C6-41C3-AA7A-03FFEC02A7DA}" dt="2022-06-15T18:00:56.360" v="1001"/>
          <pc:sldLayoutMkLst>
            <pc:docMk/>
            <pc:sldMasterMk cId="2460954070" sldId="2147483660"/>
            <pc:sldLayoutMk cId="3479445657" sldId="2147483671"/>
          </pc:sldLayoutMkLst>
          <pc:spChg chg="mod">
            <ac:chgData name="Spilios Dellis" userId="0feaf99c93e5c95a" providerId="Windows Live" clId="Web-{95FD7DE1-F0C6-41C3-AA7A-03FFEC02A7DA}" dt="2022-06-15T18:00:56.360" v="1001"/>
            <ac:spMkLst>
              <pc:docMk/>
              <pc:sldMasterMk cId="2460954070" sldId="2147483660"/>
              <pc:sldLayoutMk cId="3479445657" sldId="2147483671"/>
              <ac:spMk id="5"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r>
              <a:rPr lang="en-US"/>
              <a:t>Spilios Dellis- MSc in AI</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r>
              <a:rPr lang="en-US"/>
              <a:t>Spilios Dellis- MSc in AI</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r>
              <a:rPr lang="en-US"/>
              <a:t>Spilios Dellis- MSc in AI</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r>
              <a:rPr lang="en-US"/>
              <a:t>Spilios Dellis- MSc in AI</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6/15/2022</a:t>
            </a:fld>
            <a:endParaRPr lang="en-US"/>
          </a:p>
        </p:txBody>
      </p:sp>
      <p:sp>
        <p:nvSpPr>
          <p:cNvPr id="5" name="Footer Placeholder 4"/>
          <p:cNvSpPr>
            <a:spLocks noGrp="1"/>
          </p:cNvSpPr>
          <p:nvPr>
            <p:ph type="ftr" sz="quarter" idx="11"/>
          </p:nvPr>
        </p:nvSpPr>
        <p:spPr/>
        <p:txBody>
          <a:bodyPr/>
          <a:lstStyle/>
          <a:p>
            <a:r>
              <a:rPr lang="en-US"/>
              <a:t>Spilios Dellis- MSc in AI</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p:cNvSpPr>
            <a:spLocks noGrp="1"/>
          </p:cNvSpPr>
          <p:nvPr>
            <p:ph type="ftr" sz="quarter" idx="11"/>
          </p:nvPr>
        </p:nvSpPr>
        <p:spPr/>
        <p:txBody>
          <a:bodyPr/>
          <a:lstStyle/>
          <a:p>
            <a:r>
              <a:rPr lang="en-US"/>
              <a:t>Spilios Dellis- MSc in AI</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6/15/2022</a:t>
            </a:fld>
            <a:endParaRPr lang="en-US"/>
          </a:p>
        </p:txBody>
      </p:sp>
      <p:sp>
        <p:nvSpPr>
          <p:cNvPr id="8" name="Footer Placeholder 7"/>
          <p:cNvSpPr>
            <a:spLocks noGrp="1"/>
          </p:cNvSpPr>
          <p:nvPr>
            <p:ph type="ftr" sz="quarter" idx="11"/>
          </p:nvPr>
        </p:nvSpPr>
        <p:spPr/>
        <p:txBody>
          <a:bodyPr/>
          <a:lstStyle/>
          <a:p>
            <a:r>
              <a:rPr lang="en-US"/>
              <a:t>Spilios Dellis- MSc in AI</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6/15/2022</a:t>
            </a:fld>
            <a:endParaRPr lang="en-US"/>
          </a:p>
        </p:txBody>
      </p:sp>
      <p:sp>
        <p:nvSpPr>
          <p:cNvPr id="4" name="Footer Placeholder 3"/>
          <p:cNvSpPr>
            <a:spLocks noGrp="1"/>
          </p:cNvSpPr>
          <p:nvPr>
            <p:ph type="ftr" sz="quarter" idx="11"/>
          </p:nvPr>
        </p:nvSpPr>
        <p:spPr/>
        <p:txBody>
          <a:bodyPr/>
          <a:lstStyle/>
          <a:p>
            <a:r>
              <a:rPr lang="en-US"/>
              <a:t>Spilios Dellis- MSc in AI</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6/15/2022</a:t>
            </a:fld>
            <a:endParaRPr lang="en-US"/>
          </a:p>
        </p:txBody>
      </p:sp>
      <p:sp>
        <p:nvSpPr>
          <p:cNvPr id="3" name="Footer Placeholder 2"/>
          <p:cNvSpPr>
            <a:spLocks noGrp="1"/>
          </p:cNvSpPr>
          <p:nvPr>
            <p:ph type="ftr" sz="quarter" idx="11"/>
          </p:nvPr>
        </p:nvSpPr>
        <p:spPr/>
        <p:txBody>
          <a:bodyPr/>
          <a:lstStyle/>
          <a:p>
            <a:r>
              <a:rPr lang="en-US"/>
              <a:t>Spilios Dellis- MSc in AI</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p:cNvSpPr>
            <a:spLocks noGrp="1"/>
          </p:cNvSpPr>
          <p:nvPr>
            <p:ph type="ftr" sz="quarter" idx="11"/>
          </p:nvPr>
        </p:nvSpPr>
        <p:spPr/>
        <p:txBody>
          <a:bodyPr/>
          <a:lstStyle/>
          <a:p>
            <a:r>
              <a:rPr lang="en-US"/>
              <a:t>Spilios Dellis- MSc in AI</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6/15/2022</a:t>
            </a:fld>
            <a:endParaRPr lang="en-US"/>
          </a:p>
        </p:txBody>
      </p:sp>
      <p:sp>
        <p:nvSpPr>
          <p:cNvPr id="6" name="Footer Placeholder 5"/>
          <p:cNvSpPr>
            <a:spLocks noGrp="1"/>
          </p:cNvSpPr>
          <p:nvPr>
            <p:ph type="ftr" sz="quarter" idx="11"/>
          </p:nvPr>
        </p:nvSpPr>
        <p:spPr/>
        <p:txBody>
          <a:bodyPr/>
          <a:lstStyle/>
          <a:p>
            <a:r>
              <a:rPr lang="en-US"/>
              <a:t>Spilios Dellis- MSc in AI</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Spilios Dellis- MSc in AI</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ctr">
            <a:normAutofit/>
          </a:bodyPr>
          <a:lstStyle/>
          <a:p>
            <a:r>
              <a:rPr lang="en-US" b="1" dirty="0">
                <a:latin typeface="Times New Roman"/>
                <a:ea typeface="+mj-lt"/>
                <a:cs typeface="+mj-lt"/>
              </a:rPr>
              <a:t>Machine learning in Multimedia Data</a:t>
            </a:r>
            <a:endParaRPr lang="en-US" b="1">
              <a:latin typeface="Times New Roman"/>
              <a:cs typeface="Calibri Light"/>
            </a:endParaRPr>
          </a:p>
        </p:txBody>
      </p:sp>
      <p:sp>
        <p:nvSpPr>
          <p:cNvPr id="3" name="Subtitle 2"/>
          <p:cNvSpPr>
            <a:spLocks noGrp="1"/>
          </p:cNvSpPr>
          <p:nvPr>
            <p:ph type="subTitle" idx="1"/>
          </p:nvPr>
        </p:nvSpPr>
        <p:spPr/>
        <p:txBody>
          <a:bodyPr vert="horz" lIns="91440" tIns="45720" rIns="91440" bIns="45720" rtlCol="0" anchor="ctr">
            <a:normAutofit/>
          </a:bodyPr>
          <a:lstStyle/>
          <a:p>
            <a:r>
              <a:rPr lang="en-US" b="1" dirty="0">
                <a:latin typeface="Time"/>
              </a:rPr>
              <a:t>MSc in Artificial Intelligence</a:t>
            </a:r>
            <a:endParaRPr lang="en-US" b="1">
              <a:latin typeface="Time"/>
              <a:cs typeface="Calibri"/>
            </a:endParaRPr>
          </a:p>
          <a:p>
            <a:r>
              <a:rPr lang="en-US" b="1" dirty="0">
                <a:latin typeface="Time"/>
              </a:rPr>
              <a:t>Spilios Dellis</a:t>
            </a:r>
            <a:endParaRPr lang="en-US" b="1">
              <a:latin typeface="Time"/>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7F8A14-4DCC-A91E-3239-D7CB23A82702}"/>
              </a:ext>
            </a:extLst>
          </p:cNvPr>
          <p:cNvSpPr/>
          <p:nvPr/>
        </p:nvSpPr>
        <p:spPr>
          <a:xfrm>
            <a:off x="-4209" y="-4210"/>
            <a:ext cx="12191998" cy="91262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a:cs typeface="Calibri"/>
              </a:rPr>
              <a:t>Scope and method</a:t>
            </a:r>
          </a:p>
        </p:txBody>
      </p:sp>
      <p:sp>
        <p:nvSpPr>
          <p:cNvPr id="4" name="TextBox 3">
            <a:extLst>
              <a:ext uri="{FF2B5EF4-FFF2-40B4-BE49-F238E27FC236}">
                <a16:creationId xmlns:a16="http://schemas.microsoft.com/office/drawing/2014/main" id="{493A882D-C73F-D4DA-A08E-800D55A8BDE0}"/>
              </a:ext>
            </a:extLst>
          </p:cNvPr>
          <p:cNvSpPr txBox="1"/>
          <p:nvPr/>
        </p:nvSpPr>
        <p:spPr>
          <a:xfrm>
            <a:off x="178982" y="1401726"/>
            <a:ext cx="875059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Times New Roman"/>
                <a:cs typeface="Times New Roman"/>
              </a:rPr>
              <a:t>Scope</a:t>
            </a:r>
            <a:endParaRPr lang="en-US" sz="2800" b="1" u="sng">
              <a:latin typeface="Times New Roman"/>
              <a:cs typeface="Times New Roman"/>
            </a:endParaRPr>
          </a:p>
          <a:p>
            <a:r>
              <a:rPr lang="en-US" sz="2800" dirty="0">
                <a:latin typeface="Times New Roman"/>
                <a:cs typeface="Times New Roman"/>
              </a:rPr>
              <a:t>Develop a method that can detect the most relevant music track from a list compared to a given music track</a:t>
            </a:r>
          </a:p>
          <a:p>
            <a:endParaRPr lang="en-US" sz="2800" dirty="0">
              <a:latin typeface="Times New Roman"/>
              <a:cs typeface="Times New Roman"/>
            </a:endParaRPr>
          </a:p>
          <a:p>
            <a:r>
              <a:rPr lang="en-US" sz="2800" b="1" u="sng" dirty="0">
                <a:latin typeface="Times New Roman"/>
                <a:cs typeface="Times New Roman"/>
              </a:rPr>
              <a:t>Database</a:t>
            </a:r>
          </a:p>
          <a:p>
            <a:r>
              <a:rPr lang="en-US" sz="2800" dirty="0">
                <a:latin typeface="Times New Roman"/>
                <a:cs typeface="Times New Roman"/>
              </a:rPr>
              <a:t>Music tracks from the Free Music Archive database</a:t>
            </a:r>
          </a:p>
          <a:p>
            <a:pPr marL="457200" indent="-457200">
              <a:buFont typeface="Arial"/>
              <a:buChar char="•"/>
            </a:pPr>
            <a:r>
              <a:rPr lang="en-US" sz="2800" dirty="0">
                <a:latin typeface="Times New Roman"/>
                <a:cs typeface="Times New Roman"/>
              </a:rPr>
              <a:t>106574 tracks from 16314 artists and 14854 albums</a:t>
            </a:r>
          </a:p>
          <a:p>
            <a:pPr marL="457200" indent="-457200">
              <a:buFont typeface="Arial"/>
              <a:buChar char="•"/>
            </a:pPr>
            <a:r>
              <a:rPr lang="en-US" sz="2800" dirty="0">
                <a:latin typeface="Times New Roman"/>
                <a:cs typeface="Times New Roman"/>
              </a:rPr>
              <a:t>.mp3 files of the tracks</a:t>
            </a:r>
          </a:p>
          <a:p>
            <a:pPr marL="457200" indent="-457200">
              <a:buFont typeface="Arial"/>
              <a:buChar char="•"/>
            </a:pPr>
            <a:r>
              <a:rPr lang="en-US" sz="2800" dirty="0">
                <a:latin typeface="Times New Roman"/>
                <a:cs typeface="Times New Roman"/>
              </a:rPr>
              <a:t>.csv files with track information, metadata, and features</a:t>
            </a:r>
          </a:p>
          <a:p>
            <a:pPr marL="457200" indent="-457200">
              <a:buFont typeface="Arial"/>
              <a:buChar char="•"/>
            </a:pPr>
            <a:endParaRPr lang="en-US" sz="2800" dirty="0">
              <a:latin typeface="Times New Roman"/>
              <a:cs typeface="Times New Roman"/>
            </a:endParaRPr>
          </a:p>
        </p:txBody>
      </p:sp>
      <p:sp>
        <p:nvSpPr>
          <p:cNvPr id="5" name="Footer Placeholder 4">
            <a:extLst>
              <a:ext uri="{FF2B5EF4-FFF2-40B4-BE49-F238E27FC236}">
                <a16:creationId xmlns:a16="http://schemas.microsoft.com/office/drawing/2014/main" id="{DC7DADF8-A676-F17C-B1AD-B7F684134881}"/>
              </a:ext>
            </a:extLst>
          </p:cNvPr>
          <p:cNvSpPr>
            <a:spLocks noGrp="1"/>
          </p:cNvSpPr>
          <p:nvPr>
            <p:ph type="ftr" sz="quarter" idx="11"/>
          </p:nvPr>
        </p:nvSpPr>
        <p:spPr/>
        <p:txBody>
          <a:bodyPr/>
          <a:lstStyle/>
          <a:p>
            <a:r>
              <a:rPr lang="en-US"/>
              <a:t>Spilios Dellis- MSc in AI</a:t>
            </a:r>
          </a:p>
        </p:txBody>
      </p:sp>
      <p:sp>
        <p:nvSpPr>
          <p:cNvPr id="6" name="Slide Number Placeholder 5">
            <a:extLst>
              <a:ext uri="{FF2B5EF4-FFF2-40B4-BE49-F238E27FC236}">
                <a16:creationId xmlns:a16="http://schemas.microsoft.com/office/drawing/2014/main" id="{76ED4531-6454-DF2D-5DC8-BFDC721253E3}"/>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379260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7F8A14-4DCC-A91E-3239-D7CB23A82702}"/>
              </a:ext>
            </a:extLst>
          </p:cNvPr>
          <p:cNvSpPr/>
          <p:nvPr/>
        </p:nvSpPr>
        <p:spPr>
          <a:xfrm>
            <a:off x="-4209" y="-4210"/>
            <a:ext cx="12191998" cy="91262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3200" b="1" dirty="0">
                <a:latin typeface="Times New Roman"/>
                <a:cs typeface="Calibri"/>
              </a:rPr>
              <a:t>Method-Description</a:t>
            </a:r>
          </a:p>
        </p:txBody>
      </p:sp>
      <p:grpSp>
        <p:nvGrpSpPr>
          <p:cNvPr id="10" name="Group 9">
            <a:extLst>
              <a:ext uri="{FF2B5EF4-FFF2-40B4-BE49-F238E27FC236}">
                <a16:creationId xmlns:a16="http://schemas.microsoft.com/office/drawing/2014/main" id="{A673F9B5-A9B1-B2EB-2660-7FB2F50D88A4}"/>
              </a:ext>
            </a:extLst>
          </p:cNvPr>
          <p:cNvGrpSpPr/>
          <p:nvPr/>
        </p:nvGrpSpPr>
        <p:grpSpPr>
          <a:xfrm>
            <a:off x="274674" y="1608395"/>
            <a:ext cx="11642649" cy="1967022"/>
            <a:chOff x="279326" y="1218535"/>
            <a:chExt cx="11642649" cy="1967022"/>
          </a:xfrm>
        </p:grpSpPr>
        <p:sp>
          <p:nvSpPr>
            <p:cNvPr id="9" name="Rectangle 8">
              <a:extLst>
                <a:ext uri="{FF2B5EF4-FFF2-40B4-BE49-F238E27FC236}">
                  <a16:creationId xmlns:a16="http://schemas.microsoft.com/office/drawing/2014/main" id="{FCE701A9-981C-623F-040F-9EF6535E16B4}"/>
                </a:ext>
              </a:extLst>
            </p:cNvPr>
            <p:cNvSpPr/>
            <p:nvPr/>
          </p:nvSpPr>
          <p:spPr>
            <a:xfrm>
              <a:off x="279326" y="1218535"/>
              <a:ext cx="11642649" cy="196702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9560E13-30E4-13F0-045B-AF3F929488AF}"/>
                </a:ext>
              </a:extLst>
            </p:cNvPr>
            <p:cNvSpPr txBox="1"/>
            <p:nvPr/>
          </p:nvSpPr>
          <p:spPr>
            <a:xfrm>
              <a:off x="444795" y="1579871"/>
              <a:ext cx="2920410" cy="1200329"/>
            </a:xfrm>
            <a:prstGeom prst="rect">
              <a:avLst/>
            </a:prstGeom>
            <a:solidFill>
              <a:schemeClr val="bg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dirty="0">
                  <a:latin typeface="Times New Roman"/>
                  <a:cs typeface="Calibri"/>
                </a:rPr>
                <a:t>Feature extraction from the tracks of the list</a:t>
              </a:r>
              <a:endParaRPr lang="en-US" sz="2400">
                <a:cs typeface="Calibri"/>
              </a:endParaRPr>
            </a:p>
          </p:txBody>
        </p:sp>
        <p:sp>
          <p:nvSpPr>
            <p:cNvPr id="5" name="Arrow: Right 4">
              <a:extLst>
                <a:ext uri="{FF2B5EF4-FFF2-40B4-BE49-F238E27FC236}">
                  <a16:creationId xmlns:a16="http://schemas.microsoft.com/office/drawing/2014/main" id="{FD58A2EF-224E-757A-C53A-857130224F5D}"/>
                </a:ext>
              </a:extLst>
            </p:cNvPr>
            <p:cNvSpPr/>
            <p:nvPr/>
          </p:nvSpPr>
          <p:spPr>
            <a:xfrm>
              <a:off x="3489144" y="1937357"/>
              <a:ext cx="974651" cy="487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2A7955-C8A1-F7FD-37EF-E09000CEFC13}"/>
                </a:ext>
              </a:extLst>
            </p:cNvPr>
            <p:cNvSpPr txBox="1"/>
            <p:nvPr/>
          </p:nvSpPr>
          <p:spPr>
            <a:xfrm>
              <a:off x="4591492" y="1579870"/>
              <a:ext cx="3053317" cy="1200329"/>
            </a:xfrm>
            <a:prstGeom prst="rect">
              <a:avLst/>
            </a:prstGeom>
            <a:solidFill>
              <a:schemeClr val="bg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dirty="0">
                  <a:latin typeface="Times New Roman"/>
                  <a:cs typeface="Calibri"/>
                </a:rPr>
                <a:t>Feature Standarization and dimensionality reduction (PCA)</a:t>
              </a:r>
            </a:p>
          </p:txBody>
        </p:sp>
        <p:sp>
          <p:nvSpPr>
            <p:cNvPr id="7" name="TextBox 6">
              <a:extLst>
                <a:ext uri="{FF2B5EF4-FFF2-40B4-BE49-F238E27FC236}">
                  <a16:creationId xmlns:a16="http://schemas.microsoft.com/office/drawing/2014/main" id="{0AD9E347-BE5F-538C-E061-DE9F6194FE65}"/>
                </a:ext>
              </a:extLst>
            </p:cNvPr>
            <p:cNvSpPr txBox="1"/>
            <p:nvPr/>
          </p:nvSpPr>
          <p:spPr>
            <a:xfrm>
              <a:off x="8871096" y="1702981"/>
              <a:ext cx="2929270" cy="954107"/>
            </a:xfrm>
            <a:prstGeom prst="rect">
              <a:avLst/>
            </a:prstGeom>
            <a:solidFill>
              <a:schemeClr val="bg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latin typeface="Times New Roman"/>
                  <a:cs typeface="Calibri"/>
                </a:rPr>
                <a:t>Tracks separation in clusters</a:t>
              </a:r>
            </a:p>
          </p:txBody>
        </p:sp>
        <p:sp>
          <p:nvSpPr>
            <p:cNvPr id="8" name="Arrow: Right 7">
              <a:extLst>
                <a:ext uri="{FF2B5EF4-FFF2-40B4-BE49-F238E27FC236}">
                  <a16:creationId xmlns:a16="http://schemas.microsoft.com/office/drawing/2014/main" id="{F3376260-0528-937D-BEB2-F26D85AF3837}"/>
                </a:ext>
              </a:extLst>
            </p:cNvPr>
            <p:cNvSpPr/>
            <p:nvPr/>
          </p:nvSpPr>
          <p:spPr>
            <a:xfrm>
              <a:off x="7777609" y="1937357"/>
              <a:ext cx="974651" cy="487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FD29D340-82D2-2DC0-3A9E-16B40F996163}"/>
              </a:ext>
            </a:extLst>
          </p:cNvPr>
          <p:cNvSpPr txBox="1"/>
          <p:nvPr/>
        </p:nvSpPr>
        <p:spPr>
          <a:xfrm>
            <a:off x="5320266" y="1146987"/>
            <a:ext cx="11926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dirty="0">
                <a:latin typeface="Times New Roman"/>
                <a:cs typeface="Times New Roman"/>
              </a:rPr>
              <a:t>Model</a:t>
            </a:r>
            <a:endParaRPr lang="en-US" sz="2800" b="1">
              <a:latin typeface="Times New Roman"/>
              <a:cs typeface="Times New Roman"/>
            </a:endParaRPr>
          </a:p>
        </p:txBody>
      </p:sp>
      <p:grpSp>
        <p:nvGrpSpPr>
          <p:cNvPr id="12" name="Group 11">
            <a:extLst>
              <a:ext uri="{FF2B5EF4-FFF2-40B4-BE49-F238E27FC236}">
                <a16:creationId xmlns:a16="http://schemas.microsoft.com/office/drawing/2014/main" id="{C167ADA9-6C16-6BF2-1DD5-223F136EC7EB}"/>
              </a:ext>
            </a:extLst>
          </p:cNvPr>
          <p:cNvGrpSpPr/>
          <p:nvPr/>
        </p:nvGrpSpPr>
        <p:grpSpPr>
          <a:xfrm>
            <a:off x="301255" y="4488046"/>
            <a:ext cx="11642649" cy="1967022"/>
            <a:chOff x="279326" y="1218535"/>
            <a:chExt cx="11642649" cy="1967022"/>
          </a:xfrm>
        </p:grpSpPr>
        <p:sp>
          <p:nvSpPr>
            <p:cNvPr id="13" name="Rectangle 12">
              <a:extLst>
                <a:ext uri="{FF2B5EF4-FFF2-40B4-BE49-F238E27FC236}">
                  <a16:creationId xmlns:a16="http://schemas.microsoft.com/office/drawing/2014/main" id="{832A1FEC-6BAD-7DB2-9DD2-081A83CFDB76}"/>
                </a:ext>
              </a:extLst>
            </p:cNvPr>
            <p:cNvSpPr/>
            <p:nvPr/>
          </p:nvSpPr>
          <p:spPr>
            <a:xfrm>
              <a:off x="279326" y="1218535"/>
              <a:ext cx="11642649" cy="1967022"/>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218E872-52A4-864B-41A1-C57F80D14DB7}"/>
                </a:ext>
              </a:extLst>
            </p:cNvPr>
            <p:cNvSpPr txBox="1"/>
            <p:nvPr/>
          </p:nvSpPr>
          <p:spPr>
            <a:xfrm>
              <a:off x="444795" y="1764537"/>
              <a:ext cx="1990062" cy="830997"/>
            </a:xfrm>
            <a:prstGeom prst="rect">
              <a:avLst/>
            </a:prstGeom>
            <a:solidFill>
              <a:schemeClr val="bg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dirty="0">
                  <a:latin typeface="Times New Roman"/>
                  <a:cs typeface="Calibri"/>
                </a:rPr>
                <a:t>Track feature extraction</a:t>
              </a:r>
              <a:endParaRPr lang="en-US" dirty="0"/>
            </a:p>
          </p:txBody>
        </p:sp>
        <p:sp>
          <p:nvSpPr>
            <p:cNvPr id="15" name="Arrow: Right 14">
              <a:extLst>
                <a:ext uri="{FF2B5EF4-FFF2-40B4-BE49-F238E27FC236}">
                  <a16:creationId xmlns:a16="http://schemas.microsoft.com/office/drawing/2014/main" id="{29CB71D9-8697-DD81-0F12-89D28B4AADC8}"/>
                </a:ext>
              </a:extLst>
            </p:cNvPr>
            <p:cNvSpPr/>
            <p:nvPr/>
          </p:nvSpPr>
          <p:spPr>
            <a:xfrm>
              <a:off x="2487911" y="1955078"/>
              <a:ext cx="974651" cy="487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6B49D1A-11C5-D9DC-CEDD-B8B8DC43EA0F}"/>
                </a:ext>
              </a:extLst>
            </p:cNvPr>
            <p:cNvSpPr txBox="1"/>
            <p:nvPr/>
          </p:nvSpPr>
          <p:spPr>
            <a:xfrm>
              <a:off x="3563678" y="1597591"/>
              <a:ext cx="3053317" cy="1200329"/>
            </a:xfrm>
            <a:prstGeom prst="rect">
              <a:avLst/>
            </a:prstGeom>
            <a:solidFill>
              <a:schemeClr val="bg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dirty="0">
                  <a:latin typeface="Times New Roman"/>
                  <a:cs typeface="Calibri"/>
                </a:rPr>
                <a:t>Feature Standarization and dimensionality reduction (PCA)</a:t>
              </a:r>
            </a:p>
          </p:txBody>
        </p:sp>
        <p:sp>
          <p:nvSpPr>
            <p:cNvPr id="17" name="TextBox 16">
              <a:extLst>
                <a:ext uri="{FF2B5EF4-FFF2-40B4-BE49-F238E27FC236}">
                  <a16:creationId xmlns:a16="http://schemas.microsoft.com/office/drawing/2014/main" id="{70C27C04-9C93-FF1A-04D2-53805CD0A2F6}"/>
                </a:ext>
              </a:extLst>
            </p:cNvPr>
            <p:cNvSpPr txBox="1"/>
            <p:nvPr/>
          </p:nvSpPr>
          <p:spPr>
            <a:xfrm>
              <a:off x="7745817" y="1720702"/>
              <a:ext cx="1830573" cy="954107"/>
            </a:xfrm>
            <a:prstGeom prst="rect">
              <a:avLst/>
            </a:prstGeom>
            <a:solidFill>
              <a:schemeClr val="bg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latin typeface="Times New Roman"/>
                  <a:cs typeface="Calibri"/>
                </a:rPr>
                <a:t>Class prediction</a:t>
              </a:r>
            </a:p>
          </p:txBody>
        </p:sp>
        <p:sp>
          <p:nvSpPr>
            <p:cNvPr id="18" name="Arrow: Right 17">
              <a:extLst>
                <a:ext uri="{FF2B5EF4-FFF2-40B4-BE49-F238E27FC236}">
                  <a16:creationId xmlns:a16="http://schemas.microsoft.com/office/drawing/2014/main" id="{F472E5C2-E7E3-A9A0-0CD2-835239B0FB7A}"/>
                </a:ext>
              </a:extLst>
            </p:cNvPr>
            <p:cNvSpPr/>
            <p:nvPr/>
          </p:nvSpPr>
          <p:spPr>
            <a:xfrm>
              <a:off x="6678911" y="1955078"/>
              <a:ext cx="974651" cy="487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9418AA81-FC52-A317-E23D-62460A972500}"/>
              </a:ext>
            </a:extLst>
          </p:cNvPr>
          <p:cNvSpPr txBox="1"/>
          <p:nvPr/>
        </p:nvSpPr>
        <p:spPr>
          <a:xfrm>
            <a:off x="4584847" y="3982336"/>
            <a:ext cx="287610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Times New Roman"/>
                <a:cs typeface="Times New Roman"/>
              </a:rPr>
              <a:t>Track suggestion</a:t>
            </a:r>
          </a:p>
        </p:txBody>
      </p:sp>
      <p:sp>
        <p:nvSpPr>
          <p:cNvPr id="20" name="Arrow: Down 19">
            <a:extLst>
              <a:ext uri="{FF2B5EF4-FFF2-40B4-BE49-F238E27FC236}">
                <a16:creationId xmlns:a16="http://schemas.microsoft.com/office/drawing/2014/main" id="{A905BE80-74D1-0B7F-3E6E-37FEEE124167}"/>
              </a:ext>
            </a:extLst>
          </p:cNvPr>
          <p:cNvSpPr/>
          <p:nvPr/>
        </p:nvSpPr>
        <p:spPr>
          <a:xfrm rot="1320000">
            <a:off x="5476006" y="3200071"/>
            <a:ext cx="487325" cy="1515139"/>
          </a:xfrm>
          <a:prstGeom prst="downArrow">
            <a:avLst/>
          </a:prstGeom>
          <a:solidFill>
            <a:srgbClr val="00000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06E8410-ADA3-954F-AB78-7DB2A41D8E7F}"/>
              </a:ext>
            </a:extLst>
          </p:cNvPr>
          <p:cNvSpPr/>
          <p:nvPr/>
        </p:nvSpPr>
        <p:spPr>
          <a:xfrm>
            <a:off x="9635426" y="5226361"/>
            <a:ext cx="974651" cy="487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507D260-B78B-1084-30AE-72F454ECE2D0}"/>
              </a:ext>
            </a:extLst>
          </p:cNvPr>
          <p:cNvSpPr txBox="1"/>
          <p:nvPr/>
        </p:nvSpPr>
        <p:spPr>
          <a:xfrm rot="5400000">
            <a:off x="10401076" y="4991985"/>
            <a:ext cx="1830573" cy="954107"/>
          </a:xfrm>
          <a:prstGeom prst="rect">
            <a:avLst/>
          </a:prstGeom>
          <a:solidFill>
            <a:schemeClr val="bg2"/>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800" dirty="0">
                <a:latin typeface="Times New Roman"/>
                <a:cs typeface="Calibri"/>
              </a:rPr>
              <a:t>Distance Calculation</a:t>
            </a:r>
            <a:endParaRPr lang="en-US" dirty="0"/>
          </a:p>
        </p:txBody>
      </p:sp>
      <p:sp>
        <p:nvSpPr>
          <p:cNvPr id="26" name="Slide Number Placeholder 25">
            <a:extLst>
              <a:ext uri="{FF2B5EF4-FFF2-40B4-BE49-F238E27FC236}">
                <a16:creationId xmlns:a16="http://schemas.microsoft.com/office/drawing/2014/main" id="{9EB049C3-D8EF-05C6-A8C6-F8CCA6DC32C0}"/>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25" name="Footer Placeholder 24">
            <a:extLst>
              <a:ext uri="{FF2B5EF4-FFF2-40B4-BE49-F238E27FC236}">
                <a16:creationId xmlns:a16="http://schemas.microsoft.com/office/drawing/2014/main" id="{285BC6EE-0ED7-C661-048C-3A1F094287F6}"/>
              </a:ext>
            </a:extLst>
          </p:cNvPr>
          <p:cNvSpPr>
            <a:spLocks noGrp="1"/>
          </p:cNvSpPr>
          <p:nvPr>
            <p:ph type="ftr" sz="quarter" idx="11"/>
          </p:nvPr>
        </p:nvSpPr>
        <p:spPr/>
        <p:txBody>
          <a:bodyPr/>
          <a:lstStyle/>
          <a:p>
            <a:r>
              <a:rPr lang="en-US"/>
              <a:t>Spilios Dellis- MSc in AI</a:t>
            </a:r>
          </a:p>
        </p:txBody>
      </p:sp>
    </p:spTree>
    <p:extLst>
      <p:ext uri="{BB962C8B-B14F-4D97-AF65-F5344CB8AC3E}">
        <p14:creationId xmlns:p14="http://schemas.microsoft.com/office/powerpoint/2010/main" val="90234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7F8A14-4DCC-A91E-3239-D7CB23A82702}"/>
              </a:ext>
            </a:extLst>
          </p:cNvPr>
          <p:cNvSpPr/>
          <p:nvPr/>
        </p:nvSpPr>
        <p:spPr>
          <a:xfrm>
            <a:off x="-4209" y="-4210"/>
            <a:ext cx="12191998" cy="91262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3200" b="1" dirty="0">
                <a:latin typeface="Times New Roman"/>
                <a:cs typeface="Calibri"/>
              </a:rPr>
              <a:t>Method-Features extraction</a:t>
            </a:r>
          </a:p>
        </p:txBody>
      </p:sp>
      <p:sp>
        <p:nvSpPr>
          <p:cNvPr id="4" name="TextBox 3">
            <a:extLst>
              <a:ext uri="{FF2B5EF4-FFF2-40B4-BE49-F238E27FC236}">
                <a16:creationId xmlns:a16="http://schemas.microsoft.com/office/drawing/2014/main" id="{0A1389A2-5BE0-5153-34F9-DED6B1523C79}"/>
              </a:ext>
            </a:extLst>
          </p:cNvPr>
          <p:cNvSpPr txBox="1"/>
          <p:nvPr/>
        </p:nvSpPr>
        <p:spPr>
          <a:xfrm>
            <a:off x="62024" y="1014523"/>
            <a:ext cx="12126430"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Common spectroscopy features were used (</a:t>
            </a:r>
            <a:r>
              <a:rPr lang="en-US" sz="2800" dirty="0" err="1">
                <a:latin typeface="Times New Roman"/>
                <a:cs typeface="Times New Roman"/>
              </a:rPr>
              <a:t>librosa</a:t>
            </a:r>
            <a:r>
              <a:rPr lang="en-US" sz="2800" dirty="0">
                <a:latin typeface="Times New Roman"/>
                <a:cs typeface="Times New Roman"/>
              </a:rPr>
              <a:t> library)</a:t>
            </a:r>
          </a:p>
          <a:p>
            <a:r>
              <a:rPr lang="en-US" sz="2800" b="1" u="sng" dirty="0">
                <a:latin typeface="Times New Roman"/>
                <a:cs typeface="Times New Roman"/>
              </a:rPr>
              <a:t>Features</a:t>
            </a:r>
          </a:p>
          <a:p>
            <a:pPr marL="457200" indent="-457200">
              <a:buFont typeface="Arial"/>
              <a:buChar char="•"/>
            </a:pPr>
            <a:r>
              <a:rPr lang="en-US" sz="2800" dirty="0">
                <a:latin typeface="Times New Roman"/>
                <a:cs typeface="Times New Roman"/>
              </a:rPr>
              <a:t>Chroma features extracted by STFT and constant-Q</a:t>
            </a:r>
          </a:p>
          <a:p>
            <a:pPr marL="457200" indent="-457200">
              <a:buFont typeface="Arial"/>
              <a:buChar char="•"/>
            </a:pPr>
            <a:r>
              <a:rPr lang="en-US" sz="2800" dirty="0">
                <a:latin typeface="Times New Roman"/>
                <a:cs typeface="Times New Roman"/>
              </a:rPr>
              <a:t>Chroma variant</a:t>
            </a:r>
          </a:p>
          <a:p>
            <a:pPr marL="457200" indent="-457200">
              <a:buFont typeface="Arial"/>
              <a:buChar char="•"/>
            </a:pPr>
            <a:r>
              <a:rPr lang="en-US" sz="2800" dirty="0">
                <a:latin typeface="Times New Roman"/>
                <a:ea typeface="+mn-lt"/>
                <a:cs typeface="+mn-lt"/>
              </a:rPr>
              <a:t>Mel-frequency cepstral coefficients</a:t>
            </a:r>
          </a:p>
          <a:p>
            <a:pPr marL="457200" indent="-457200">
              <a:buFont typeface="Arial"/>
              <a:buChar char="•"/>
            </a:pPr>
            <a:r>
              <a:rPr lang="en-US" sz="2800" dirty="0">
                <a:latin typeface="Times New Roman"/>
                <a:ea typeface="+mn-lt"/>
                <a:cs typeface="+mn-lt"/>
              </a:rPr>
              <a:t>Root-mean-square (RMS) </a:t>
            </a:r>
          </a:p>
          <a:p>
            <a:pPr marL="457200" indent="-457200">
              <a:buFont typeface="Arial"/>
              <a:buChar char="•"/>
            </a:pPr>
            <a:r>
              <a:rPr lang="en-US" sz="2800" dirty="0">
                <a:latin typeface="Times New Roman"/>
                <a:ea typeface="+mn-lt"/>
                <a:cs typeface="+mn-lt"/>
              </a:rPr>
              <a:t>Spectral centroid</a:t>
            </a:r>
          </a:p>
          <a:p>
            <a:pPr marL="457200" indent="-457200">
              <a:buFont typeface="Arial"/>
              <a:buChar char="•"/>
            </a:pPr>
            <a:r>
              <a:rPr lang="en-US" sz="2800" dirty="0">
                <a:latin typeface="Times New Roman"/>
                <a:ea typeface="+mn-lt"/>
                <a:cs typeface="+mn-lt"/>
              </a:rPr>
              <a:t>Spectral bandwidth</a:t>
            </a:r>
          </a:p>
          <a:p>
            <a:pPr marL="457200" indent="-457200">
              <a:buFont typeface="Arial"/>
              <a:buChar char="•"/>
            </a:pPr>
            <a:r>
              <a:rPr lang="en-US" sz="2800" dirty="0">
                <a:latin typeface="Times New Roman"/>
                <a:ea typeface="+mn-lt"/>
                <a:cs typeface="+mn-lt"/>
              </a:rPr>
              <a:t>Tonal centroid features</a:t>
            </a:r>
          </a:p>
          <a:p>
            <a:pPr marL="457200" indent="-457200">
              <a:buFont typeface="Arial"/>
              <a:buChar char="•"/>
            </a:pPr>
            <a:r>
              <a:rPr lang="en-US" sz="2800" dirty="0">
                <a:latin typeface="Times New Roman"/>
                <a:ea typeface="+mn-lt"/>
                <a:cs typeface="+mn-lt"/>
              </a:rPr>
              <a:t>zero-crossing rate </a:t>
            </a:r>
          </a:p>
          <a:p>
            <a:pPr>
              <a:buFont typeface="Arial"/>
            </a:pPr>
            <a:r>
              <a:rPr lang="en-US" sz="2800" dirty="0">
                <a:latin typeface="Times New Roman"/>
                <a:ea typeface="+mn-lt"/>
                <a:cs typeface="+mn-lt"/>
              </a:rPr>
              <a:t>Features was compute for 2048 frames window (512 frames hopping) for each track and then the min, median, max, mean, skew, and kurtosis of the feature over the track was used</a:t>
            </a:r>
            <a:endParaRPr lang="en-US" dirty="0">
              <a:latin typeface="Times New Roman"/>
              <a:cs typeface="Times New Roman"/>
            </a:endParaRPr>
          </a:p>
        </p:txBody>
      </p:sp>
      <p:sp>
        <p:nvSpPr>
          <p:cNvPr id="23" name="Slide Number Placeholder 22">
            <a:extLst>
              <a:ext uri="{FF2B5EF4-FFF2-40B4-BE49-F238E27FC236}">
                <a16:creationId xmlns:a16="http://schemas.microsoft.com/office/drawing/2014/main" id="{AB654911-7031-E597-704A-31943E15B65A}"/>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21" name="Footer Placeholder 20">
            <a:extLst>
              <a:ext uri="{FF2B5EF4-FFF2-40B4-BE49-F238E27FC236}">
                <a16:creationId xmlns:a16="http://schemas.microsoft.com/office/drawing/2014/main" id="{0B4D66B2-5FE7-D57E-39E2-53E383A32974}"/>
              </a:ext>
            </a:extLst>
          </p:cNvPr>
          <p:cNvSpPr>
            <a:spLocks noGrp="1"/>
          </p:cNvSpPr>
          <p:nvPr>
            <p:ph type="ftr" sz="quarter" idx="11"/>
          </p:nvPr>
        </p:nvSpPr>
        <p:spPr/>
        <p:txBody>
          <a:bodyPr/>
          <a:lstStyle/>
          <a:p>
            <a:r>
              <a:rPr lang="en-US"/>
              <a:t>Spilios Dellis- MSc in AI</a:t>
            </a:r>
          </a:p>
        </p:txBody>
      </p:sp>
    </p:spTree>
    <p:extLst>
      <p:ext uri="{BB962C8B-B14F-4D97-AF65-F5344CB8AC3E}">
        <p14:creationId xmlns:p14="http://schemas.microsoft.com/office/powerpoint/2010/main" val="3497746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7F8A14-4DCC-A91E-3239-D7CB23A82702}"/>
              </a:ext>
            </a:extLst>
          </p:cNvPr>
          <p:cNvSpPr/>
          <p:nvPr/>
        </p:nvSpPr>
        <p:spPr>
          <a:xfrm>
            <a:off x="-4209" y="-4210"/>
            <a:ext cx="12191998" cy="91262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3200" b="1" dirty="0">
                <a:latin typeface="Times New Roman"/>
                <a:cs typeface="Calibri"/>
              </a:rPr>
              <a:t>Method-Clustering</a:t>
            </a:r>
          </a:p>
        </p:txBody>
      </p:sp>
      <p:sp>
        <p:nvSpPr>
          <p:cNvPr id="4" name="TextBox 3">
            <a:extLst>
              <a:ext uri="{FF2B5EF4-FFF2-40B4-BE49-F238E27FC236}">
                <a16:creationId xmlns:a16="http://schemas.microsoft.com/office/drawing/2014/main" id="{0A1389A2-5BE0-5153-34F9-DED6B1523C79}"/>
              </a:ext>
            </a:extLst>
          </p:cNvPr>
          <p:cNvSpPr txBox="1"/>
          <p:nvPr/>
        </p:nvSpPr>
        <p:spPr>
          <a:xfrm>
            <a:off x="62024" y="1014523"/>
            <a:ext cx="1212643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The optimum number of cluster was investigated using the elbow method and the distortions.</a:t>
            </a:r>
            <a:endParaRPr lang="en-US" dirty="0"/>
          </a:p>
        </p:txBody>
      </p:sp>
      <p:sp>
        <p:nvSpPr>
          <p:cNvPr id="23" name="Slide Number Placeholder 22">
            <a:extLst>
              <a:ext uri="{FF2B5EF4-FFF2-40B4-BE49-F238E27FC236}">
                <a16:creationId xmlns:a16="http://schemas.microsoft.com/office/drawing/2014/main" id="{AB654911-7031-E597-704A-31943E15B65A}"/>
              </a:ext>
            </a:extLst>
          </p:cNvPr>
          <p:cNvSpPr>
            <a:spLocks noGrp="1"/>
          </p:cNvSpPr>
          <p:nvPr>
            <p:ph type="sldNum" sz="quarter" idx="12"/>
          </p:nvPr>
        </p:nvSpPr>
        <p:spPr/>
        <p:txBody>
          <a:bodyPr/>
          <a:lstStyle/>
          <a:p>
            <a:fld id="{330EA680-D336-4FF7-8B7A-9848BB0A1C32}" type="slidenum">
              <a:rPr lang="en-US" smtClean="0"/>
              <a:t>5</a:t>
            </a:fld>
            <a:endParaRPr lang="en-US"/>
          </a:p>
        </p:txBody>
      </p:sp>
      <p:sp>
        <p:nvSpPr>
          <p:cNvPr id="21" name="Footer Placeholder 20">
            <a:extLst>
              <a:ext uri="{FF2B5EF4-FFF2-40B4-BE49-F238E27FC236}">
                <a16:creationId xmlns:a16="http://schemas.microsoft.com/office/drawing/2014/main" id="{0B4D66B2-5FE7-D57E-39E2-53E383A32974}"/>
              </a:ext>
            </a:extLst>
          </p:cNvPr>
          <p:cNvSpPr>
            <a:spLocks noGrp="1"/>
          </p:cNvSpPr>
          <p:nvPr>
            <p:ph type="ftr" sz="quarter" idx="11"/>
          </p:nvPr>
        </p:nvSpPr>
        <p:spPr/>
        <p:txBody>
          <a:bodyPr/>
          <a:lstStyle/>
          <a:p>
            <a:r>
              <a:rPr lang="en-US"/>
              <a:t>Spilios Dellis- MSc in AI</a:t>
            </a:r>
          </a:p>
        </p:txBody>
      </p:sp>
      <p:pic>
        <p:nvPicPr>
          <p:cNvPr id="2" name="Picture 4" descr="Chart, scatter chart&#10;&#10;Description automatically generated">
            <a:extLst>
              <a:ext uri="{FF2B5EF4-FFF2-40B4-BE49-F238E27FC236}">
                <a16:creationId xmlns:a16="http://schemas.microsoft.com/office/drawing/2014/main" id="{B77D1221-1227-A5F6-0A04-690CFA7A2359}"/>
              </a:ext>
            </a:extLst>
          </p:cNvPr>
          <p:cNvPicPr>
            <a:picLocks noChangeAspect="1"/>
          </p:cNvPicPr>
          <p:nvPr/>
        </p:nvPicPr>
        <p:blipFill>
          <a:blip r:embed="rId2"/>
          <a:stretch>
            <a:fillRect/>
          </a:stretch>
        </p:blipFill>
        <p:spPr>
          <a:xfrm>
            <a:off x="441388" y="2136265"/>
            <a:ext cx="5213907" cy="3510365"/>
          </a:xfrm>
          <a:prstGeom prst="rect">
            <a:avLst/>
          </a:prstGeom>
        </p:spPr>
      </p:pic>
      <p:pic>
        <p:nvPicPr>
          <p:cNvPr id="5" name="Picture 5" descr="Chart, bar chart&#10;&#10;Description automatically generated">
            <a:extLst>
              <a:ext uri="{FF2B5EF4-FFF2-40B4-BE49-F238E27FC236}">
                <a16:creationId xmlns:a16="http://schemas.microsoft.com/office/drawing/2014/main" id="{93C1242F-5BA7-967E-BBA5-BF91B55F0818}"/>
              </a:ext>
            </a:extLst>
          </p:cNvPr>
          <p:cNvPicPr>
            <a:picLocks noChangeAspect="1"/>
          </p:cNvPicPr>
          <p:nvPr/>
        </p:nvPicPr>
        <p:blipFill>
          <a:blip r:embed="rId3"/>
          <a:stretch>
            <a:fillRect/>
          </a:stretch>
        </p:blipFill>
        <p:spPr>
          <a:xfrm>
            <a:off x="6126398" y="2044471"/>
            <a:ext cx="5243896" cy="3815275"/>
          </a:xfrm>
          <a:prstGeom prst="rect">
            <a:avLst/>
          </a:prstGeom>
        </p:spPr>
      </p:pic>
    </p:spTree>
    <p:extLst>
      <p:ext uri="{BB962C8B-B14F-4D97-AF65-F5344CB8AC3E}">
        <p14:creationId xmlns:p14="http://schemas.microsoft.com/office/powerpoint/2010/main" val="182161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7F8A14-4DCC-A91E-3239-D7CB23A82702}"/>
              </a:ext>
            </a:extLst>
          </p:cNvPr>
          <p:cNvSpPr/>
          <p:nvPr/>
        </p:nvSpPr>
        <p:spPr>
          <a:xfrm>
            <a:off x="-4209" y="-4210"/>
            <a:ext cx="12191998" cy="912627"/>
          </a:xfrm>
          <a:prstGeom prst="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3200" b="1" dirty="0">
                <a:latin typeface="Times New Roman"/>
                <a:cs typeface="Calibri"/>
              </a:rPr>
              <a:t>Method-Track suggestion</a:t>
            </a:r>
          </a:p>
        </p:txBody>
      </p:sp>
      <p:sp>
        <p:nvSpPr>
          <p:cNvPr id="4" name="TextBox 3">
            <a:extLst>
              <a:ext uri="{FF2B5EF4-FFF2-40B4-BE49-F238E27FC236}">
                <a16:creationId xmlns:a16="http://schemas.microsoft.com/office/drawing/2014/main" id="{0A1389A2-5BE0-5153-34F9-DED6B1523C79}"/>
              </a:ext>
            </a:extLst>
          </p:cNvPr>
          <p:cNvSpPr txBox="1"/>
          <p:nvPr/>
        </p:nvSpPr>
        <p:spPr>
          <a:xfrm>
            <a:off x="75314" y="2068918"/>
            <a:ext cx="12037826"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For the suggestion of the most relevant track:</a:t>
            </a:r>
          </a:p>
          <a:p>
            <a:pPr marL="457200" indent="-457200">
              <a:buFont typeface="Arial"/>
              <a:buChar char="•"/>
            </a:pPr>
            <a:r>
              <a:rPr lang="en-US" sz="2800" dirty="0">
                <a:latin typeface="Times New Roman"/>
                <a:cs typeface="Times New Roman"/>
              </a:rPr>
              <a:t>The same features as for the tracks of the list are calculated </a:t>
            </a:r>
          </a:p>
          <a:p>
            <a:pPr marL="457200" indent="-457200">
              <a:buFont typeface="Arial"/>
              <a:buChar char="•"/>
            </a:pPr>
            <a:r>
              <a:rPr lang="en-US" sz="2800" dirty="0">
                <a:latin typeface="Times New Roman"/>
                <a:cs typeface="Times New Roman"/>
              </a:rPr>
              <a:t>The features are standardized and transformed based on the standardization and transformation of the list tracks</a:t>
            </a:r>
          </a:p>
          <a:p>
            <a:pPr marL="457200" indent="-457200">
              <a:buFont typeface="Arial"/>
              <a:buChar char="•"/>
            </a:pPr>
            <a:r>
              <a:rPr lang="en-US" sz="2800" dirty="0">
                <a:latin typeface="Times New Roman"/>
                <a:cs typeface="Times New Roman"/>
              </a:rPr>
              <a:t>The track is classified</a:t>
            </a:r>
          </a:p>
          <a:p>
            <a:pPr marL="457200" indent="-457200">
              <a:buFont typeface="Arial"/>
              <a:buChar char="•"/>
            </a:pPr>
            <a:r>
              <a:rPr lang="en-US" sz="2800" dirty="0">
                <a:latin typeface="Times New Roman"/>
                <a:cs typeface="Times New Roman"/>
              </a:rPr>
              <a:t>The Euclidean distance between the under investigation track and the tracks of the same class is calculated</a:t>
            </a:r>
          </a:p>
          <a:p>
            <a:pPr marL="457200" indent="-457200">
              <a:buFont typeface="Arial"/>
              <a:buChar char="•"/>
            </a:pPr>
            <a:r>
              <a:rPr lang="en-US" sz="2800" dirty="0">
                <a:latin typeface="Times New Roman"/>
                <a:cs typeface="Times New Roman"/>
              </a:rPr>
              <a:t>The track of lower distance is suggested</a:t>
            </a:r>
          </a:p>
        </p:txBody>
      </p:sp>
      <p:sp>
        <p:nvSpPr>
          <p:cNvPr id="23" name="Slide Number Placeholder 22">
            <a:extLst>
              <a:ext uri="{FF2B5EF4-FFF2-40B4-BE49-F238E27FC236}">
                <a16:creationId xmlns:a16="http://schemas.microsoft.com/office/drawing/2014/main" id="{AB654911-7031-E597-704A-31943E15B65A}"/>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21" name="Footer Placeholder 20">
            <a:extLst>
              <a:ext uri="{FF2B5EF4-FFF2-40B4-BE49-F238E27FC236}">
                <a16:creationId xmlns:a16="http://schemas.microsoft.com/office/drawing/2014/main" id="{0B4D66B2-5FE7-D57E-39E2-53E383A32974}"/>
              </a:ext>
            </a:extLst>
          </p:cNvPr>
          <p:cNvSpPr>
            <a:spLocks noGrp="1"/>
          </p:cNvSpPr>
          <p:nvPr>
            <p:ph type="ftr" sz="quarter" idx="11"/>
          </p:nvPr>
        </p:nvSpPr>
        <p:spPr/>
        <p:txBody>
          <a:bodyPr/>
          <a:lstStyle/>
          <a:p>
            <a:r>
              <a:rPr lang="en-US"/>
              <a:t>Spilios Dellis- MSc in AI</a:t>
            </a:r>
          </a:p>
        </p:txBody>
      </p:sp>
    </p:spTree>
    <p:extLst>
      <p:ext uri="{BB962C8B-B14F-4D97-AF65-F5344CB8AC3E}">
        <p14:creationId xmlns:p14="http://schemas.microsoft.com/office/powerpoint/2010/main" val="5006814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Machine learning in Multimedia Data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241</cp:revision>
  <dcterms:created xsi:type="dcterms:W3CDTF">2022-06-15T17:32:53Z</dcterms:created>
  <dcterms:modified xsi:type="dcterms:W3CDTF">2022-06-15T18:07:23Z</dcterms:modified>
</cp:coreProperties>
</file>