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58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kersmart.com/" TargetMode="External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.spilledmilk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October 28,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41538"/>
            <a:ext cx="675506" cy="7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migrations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NOT try this on a class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done in an application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application project does 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Interface (CLI)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add version1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update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dotnet</a:t>
            </a:r>
            <a:r>
              <a:rPr lang="en-US" sz="3200" dirty="0"/>
              <a:t> </a:t>
            </a:r>
            <a:r>
              <a:rPr lang="en-US" sz="3200" dirty="0" err="1"/>
              <a:t>ef</a:t>
            </a:r>
            <a:r>
              <a:rPr lang="en-US" sz="3200" dirty="0"/>
              <a:t> migration remove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61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Was that a good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 – Developers are LAZY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Easy way to get data into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 migrations</a:t>
            </a:r>
          </a:p>
        </p:txBody>
      </p:sp>
    </p:spTree>
    <p:extLst>
      <p:ext uri="{BB962C8B-B14F-4D97-AF65-F5344CB8AC3E}">
        <p14:creationId xmlns:p14="http://schemas.microsoft.com/office/powerpoint/2010/main" val="171654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32" y="5941538"/>
            <a:ext cx="675506" cy="7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Separate duties with a repository and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data entity attributes to customize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simple stored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12528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Calling a stored procedure with a User Defined Table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Code sharing between </a:t>
            </a:r>
            <a:r>
              <a:rPr lang="en-US" sz="3000" dirty="0" err="1"/>
              <a:t>.Net</a:t>
            </a:r>
            <a:r>
              <a:rPr lang="en-US" sz="3000" dirty="0"/>
              <a:t> Core and </a:t>
            </a:r>
            <a:r>
              <a:rPr lang="en-US" sz="3000" dirty="0" err="1"/>
              <a:t>.Net</a:t>
            </a:r>
            <a:r>
              <a:rPr lang="en-US" sz="3000" dirty="0"/>
              <a:t> 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Repository with </a:t>
            </a:r>
            <a:r>
              <a:rPr lang="en-US" sz="3000" dirty="0" err="1"/>
              <a:t>ModelBuilder</a:t>
            </a:r>
            <a:r>
              <a:rPr lang="en-US" sz="3000" dirty="0"/>
              <a:t> mapping (no attributes on POCOs)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Abstracting the </a:t>
            </a:r>
            <a:r>
              <a:rPr lang="en-US" sz="3000" dirty="0" err="1"/>
              <a:t>ModelBuilder</a:t>
            </a:r>
            <a:r>
              <a:rPr lang="en-US" sz="3000" dirty="0"/>
              <a:t> and </a:t>
            </a:r>
            <a:r>
              <a:rPr lang="en-US" sz="3000" dirty="0" err="1"/>
              <a:t>DbModelBuilder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38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                              </a:t>
            </a:r>
            <a:r>
              <a:rPr lang="en-US" sz="2000" dirty="0"/>
              <a:t>live tweet</a:t>
            </a:r>
            <a:br>
              <a:rPr lang="en-US" dirty="0"/>
            </a:br>
            <a:r>
              <a:rPr lang="en-US" dirty="0"/>
              <a:t>parker smart                              </a:t>
            </a:r>
            <a:r>
              <a:rPr lang="en-US" sz="2000" dirty="0"/>
              <a:t>@SPILLEDMILKCOM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Thank you for attending, because 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Poll The Audience – Yes, it could be uncomfortable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– Code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Model – </a:t>
            </a:r>
            <a:r>
              <a:rPr lang="en-US" sz="3200" dirty="0" err="1"/>
              <a:t>DbContext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Unit Tests – They WILL fail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Last – Code First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Poll the audience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uses Entity Framework?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First? – Personal or Enterprise?...  Anybody?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Dot Net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Anybody blazing the trail with Entity Framework 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everybody here to LEARN?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Who says Database?  Who says </a:t>
            </a:r>
            <a:r>
              <a:rPr lang="en-US" sz="3200" dirty="0" err="1"/>
              <a:t>DAtabase</a:t>
            </a:r>
            <a:r>
              <a:rPr lang="en-US" sz="32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everybody is past the basics I can move to intermediate</a:t>
            </a:r>
          </a:p>
        </p:txBody>
      </p:sp>
    </p:spTree>
    <p:extLst>
      <p:ext uri="{BB962C8B-B14F-4D97-AF65-F5344CB8AC3E}">
        <p14:creationId xmlns:p14="http://schemas.microsoft.com/office/powerpoint/2010/main" val="14417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Developers are LAZY…  I’M  a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going to WOW you with my typing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Thank GOD I’m not after lunch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 wearing an Aloha shirt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I say “up in here” or “up in this ______” you have permission to throw things at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COULD be my LAST Dev Day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98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Visualize…  (just a heady way of skipping a diagram)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in a name?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Person – People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Stuff –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Status – Statuses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Column names? – That’s in the intermediate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Standard – Whatever makes sense</a:t>
            </a:r>
          </a:p>
        </p:txBody>
      </p:sp>
    </p:spTree>
    <p:extLst>
      <p:ext uri="{BB962C8B-B14F-4D97-AF65-F5344CB8AC3E}">
        <p14:creationId xmlns:p14="http://schemas.microsoft.com/office/powerpoint/2010/main" val="155835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br>
              <a:rPr lang="en-US" dirty="0"/>
            </a:br>
            <a:r>
              <a:rPr lang="en-US" dirty="0"/>
              <a:t>DBCONTEXT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- Write your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about some basic CRUD?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(Add)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 (Get)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Update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Delete (Remove) – In </a:t>
            </a:r>
            <a:r>
              <a:rPr lang="en-US" sz="3200"/>
              <a:t>unit tests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48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dirty="0" err="1"/>
              <a:t>Xunit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Integration Tests – Validate data in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Runner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– “</a:t>
            </a:r>
            <a:r>
              <a:rPr lang="en-US" sz="3200" dirty="0" err="1"/>
              <a:t>dotnet</a:t>
            </a:r>
            <a:r>
              <a:rPr lang="en-US" sz="3200" dirty="0"/>
              <a:t> test”</a:t>
            </a:r>
          </a:p>
        </p:txBody>
      </p:sp>
    </p:spTree>
    <p:extLst>
      <p:ext uri="{BB962C8B-B14F-4D97-AF65-F5344CB8AC3E}">
        <p14:creationId xmlns:p14="http://schemas.microsoft.com/office/powerpoint/2010/main" val="1268293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495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PowerPoint Presentation</vt:lpstr>
      <vt:lpstr>Entity framework core</vt:lpstr>
      <vt:lpstr>Hello: My name is                              live tweet parker smart                              @SPILLEDMILKCOM</vt:lpstr>
      <vt:lpstr>Table of contents</vt:lpstr>
      <vt:lpstr>? Poll the audience ?</vt:lpstr>
      <vt:lpstr>Observations</vt:lpstr>
      <vt:lpstr>CODE FIRST</vt:lpstr>
      <vt:lpstr>Data Model DBCONTEXT</vt:lpstr>
      <vt:lpstr>UNIT TESTS</vt:lpstr>
      <vt:lpstr>Code first migrations</vt:lpstr>
      <vt:lpstr>WRAPPING UP</vt:lpstr>
      <vt:lpstr>? QUESTIONS ? CONTACT</vt:lpstr>
      <vt:lpstr>INTERMEDIATE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80</cp:revision>
  <dcterms:created xsi:type="dcterms:W3CDTF">2016-10-01T00:13:37Z</dcterms:created>
  <dcterms:modified xsi:type="dcterms:W3CDTF">2016-10-27T18:50:32Z</dcterms:modified>
</cp:coreProperties>
</file>