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</a:t>
            </a:r>
            <a:r>
              <a:rPr lang="en-US" sz="3000" dirty="0" err="1"/>
              <a:t>shareing</a:t>
            </a:r>
            <a:r>
              <a:rPr lang="en-US" sz="3000" dirty="0"/>
              <a:t>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Statuses, </a:t>
            </a:r>
            <a:r>
              <a:rPr lang="en-US" sz="3200" dirty="0" err="1"/>
              <a:t>Statii</a:t>
            </a:r>
            <a:r>
              <a:rPr lang="en-US" sz="3200" dirty="0"/>
              <a:t>, </a:t>
            </a:r>
            <a:r>
              <a:rPr lang="en-US" sz="3200" dirty="0" err="1"/>
              <a:t>Statusii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475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PowerPoint Presentation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70</cp:revision>
  <dcterms:created xsi:type="dcterms:W3CDTF">2016-10-01T00:13:37Z</dcterms:created>
  <dcterms:modified xsi:type="dcterms:W3CDTF">2016-10-27T12:49:19Z</dcterms:modified>
</cp:coreProperties>
</file>