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pilledmil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Was that a good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– Developers are LAZY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Easy way to get data into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7165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                              </a:t>
            </a:r>
            <a:r>
              <a:rPr lang="en-US" sz="2000" dirty="0"/>
              <a:t>live tweet</a:t>
            </a:r>
            <a:br>
              <a:rPr lang="en-US" dirty="0"/>
            </a:br>
            <a:r>
              <a:rPr lang="en-US" dirty="0"/>
              <a:t>parker smart                              </a:t>
            </a:r>
            <a:r>
              <a:rPr lang="en-US" sz="2000" dirty="0"/>
              <a:t>@SPILLEDMILKCOM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Thank you for attending, because 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Yes, it could be uncomfortable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– 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They WILL fail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– Code First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Poll the audience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uses Entity Framework?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First? – Personal or Enterprise?...  Anybody?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Dot Net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Anybody blazing the trail with Entity Framework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everybody here to LEARN?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says Database?  Who says </a:t>
            </a:r>
            <a:r>
              <a:rPr lang="en-US" sz="3200" dirty="0" err="1"/>
              <a:t>DAtabase</a:t>
            </a:r>
            <a:r>
              <a:rPr lang="en-US" sz="32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everybody is past the basics I can move to intermediate</a:t>
            </a:r>
          </a:p>
        </p:txBody>
      </p:sp>
    </p:spTree>
    <p:extLst>
      <p:ext uri="{BB962C8B-B14F-4D97-AF65-F5344CB8AC3E}">
        <p14:creationId xmlns:p14="http://schemas.microsoft.com/office/powerpoint/2010/main" val="14417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Developers are LAZY…  I’M  a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going to WOW you with my typing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Thank GOD I’m not after lunch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wearing an Aloha 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say “up in here” or “up in this ______” you have permission to throw things at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COULD be my LAST Dev Day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Visualize…  (just a heady way of skipping a diagram)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in a name?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Person –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Stuff –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Status – Statuses, </a:t>
            </a:r>
            <a:r>
              <a:rPr lang="en-US" sz="3200" dirty="0" err="1"/>
              <a:t>Statii</a:t>
            </a:r>
            <a:r>
              <a:rPr lang="en-US" sz="3200" dirty="0"/>
              <a:t>, </a:t>
            </a:r>
            <a:r>
              <a:rPr lang="en-US" sz="3200" dirty="0" err="1"/>
              <a:t>Statusii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Column names? – That’s in the intermediate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Standard – Whatever makes sense</a:t>
            </a:r>
          </a:p>
        </p:txBody>
      </p:sp>
    </p:spTree>
    <p:extLst>
      <p:ext uri="{BB962C8B-B14F-4D97-AF65-F5344CB8AC3E}">
        <p14:creationId xmlns:p14="http://schemas.microsoft.com/office/powerpoint/2010/main" val="15583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br>
              <a:rPr lang="en-US" dirty="0"/>
            </a:br>
            <a:r>
              <a:rPr lang="en-US" dirty="0"/>
              <a:t>DBCONTEXT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- Write your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48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dirty="0" err="1"/>
              <a:t>Xunit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 – Validate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– “</a:t>
            </a:r>
            <a:r>
              <a:rPr lang="en-US" sz="3200" dirty="0" err="1"/>
              <a:t>dotnet</a:t>
            </a:r>
            <a:r>
              <a:rPr lang="en-US" sz="3200" dirty="0"/>
              <a:t> test”</a:t>
            </a:r>
          </a:p>
        </p:txBody>
      </p:sp>
    </p:spTree>
    <p:extLst>
      <p:ext uri="{BB962C8B-B14F-4D97-AF65-F5344CB8AC3E}">
        <p14:creationId xmlns:p14="http://schemas.microsoft.com/office/powerpoint/2010/main" val="126829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NOT try this on a class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done in an application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application project does 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Interface (CLI)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version1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update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1169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</TotalTime>
  <Words>411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Droplet</vt:lpstr>
      <vt:lpstr>Entity framework core</vt:lpstr>
      <vt:lpstr>Hello: My name is                              live tweet parker smart                              @SPILLEDMILKCOM</vt:lpstr>
      <vt:lpstr>Table of contents</vt:lpstr>
      <vt:lpstr>? Poll the audience ?</vt:lpstr>
      <vt:lpstr>Observations</vt:lpstr>
      <vt:lpstr>CODE FIRST</vt:lpstr>
      <vt:lpstr>Data Model DBCONTEXT</vt:lpstr>
      <vt:lpstr>UNIT TESTS</vt:lpstr>
      <vt:lpstr>Code first migrations</vt:lpstr>
      <vt:lpstr>WRAPPING UP</vt:lpstr>
      <vt:lpstr>? QUESTIONS ?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65</cp:revision>
  <dcterms:created xsi:type="dcterms:W3CDTF">2016-10-01T00:13:37Z</dcterms:created>
  <dcterms:modified xsi:type="dcterms:W3CDTF">2016-10-22T02:26:26Z</dcterms:modified>
</cp:coreProperties>
</file>