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6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58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kersmart.com/" TargetMode="External"/><Relationship Id="rId2" Type="http://schemas.openxmlformats.org/officeDocument/2006/relationships/hyperlink" Target="mailto:psmart@SpilledMilk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hyperlink" Target="http://www.spilledmilk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92411" y="2232454"/>
            <a:ext cx="7463481" cy="377293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10" y="3789390"/>
            <a:ext cx="4138946" cy="1336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513" y="2439632"/>
            <a:ext cx="4816941" cy="1771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16" y="1043103"/>
            <a:ext cx="3254825" cy="1629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38" y="5050309"/>
            <a:ext cx="3773291" cy="764588"/>
          </a:xfrm>
          <a:prstGeom prst="rect">
            <a:avLst/>
          </a:prstGeom>
        </p:spPr>
      </p:pic>
      <p:sp>
        <p:nvSpPr>
          <p:cNvPr id="8" name="TextBox 13"/>
          <p:cNvSpPr txBox="1"/>
          <p:nvPr/>
        </p:nvSpPr>
        <p:spPr>
          <a:xfrm>
            <a:off x="6563028" y="1056472"/>
            <a:ext cx="2742255" cy="8079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Denver Dev Day</a:t>
            </a:r>
          </a:p>
          <a:p>
            <a:pPr algn="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October 28,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32" y="5941538"/>
            <a:ext cx="675506" cy="70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0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migrations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 NOT try this on a class library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Must be done in an application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application project does NOTHING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Command Line Interface (CLI)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r>
              <a:rPr lang="en-US" sz="3200" dirty="0"/>
              <a:t> migration version1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r>
              <a:rPr lang="en-US" sz="3200" dirty="0"/>
              <a:t> update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r>
              <a:rPr lang="en-US" sz="3200" dirty="0"/>
              <a:t> migration remove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611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Poll The Audience – Was that a good thing?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Observations – Developers are LAZY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Model – </a:t>
            </a:r>
            <a:r>
              <a:rPr lang="en-US" sz="3200" dirty="0" err="1"/>
              <a:t>DbContext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Unit Tests – Easy way to get data into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First migrations</a:t>
            </a:r>
          </a:p>
        </p:txBody>
      </p:sp>
    </p:spTree>
    <p:extLst>
      <p:ext uri="{BB962C8B-B14F-4D97-AF65-F5344CB8AC3E}">
        <p14:creationId xmlns:p14="http://schemas.microsoft.com/office/powerpoint/2010/main" val="171654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QUESTIONS ?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psmart@SpilledMilk.com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www.ParkerSmart.com</a:t>
            </a:r>
            <a:r>
              <a:rPr lang="en-US" sz="3200" dirty="0"/>
              <a:t>			  </a:t>
            </a:r>
            <a:r>
              <a:rPr lang="en-US" sz="3200" dirty="0">
                <a:sym typeface="Wingdings" panose="05000000000000000000" pitchFamily="2" charset="2"/>
              </a:rPr>
              <a:t> </a:t>
            </a:r>
            <a:r>
              <a:rPr lang="en-US" sz="3200" dirty="0">
                <a:hlinkClick r:id="rId4"/>
              </a:rPr>
              <a:t>www.SpilledMilk.com</a:t>
            </a:r>
            <a:r>
              <a:rPr lang="en-US" sz="3200" dirty="0"/>
              <a:t> 	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Email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Twitter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Blog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Xbox Live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GitHub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32" y="5941538"/>
            <a:ext cx="675506" cy="70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3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Separate duties with a repository and </a:t>
            </a:r>
            <a:r>
              <a:rPr lang="en-US" sz="3200" dirty="0" err="1"/>
              <a:t>DbContext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data entity attributes to customize the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simple stored procedure call</a:t>
            </a:r>
          </a:p>
        </p:txBody>
      </p:sp>
    </p:spTree>
    <p:extLst>
      <p:ext uri="{BB962C8B-B14F-4D97-AF65-F5344CB8AC3E}">
        <p14:creationId xmlns:p14="http://schemas.microsoft.com/office/powerpoint/2010/main" val="312528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Calling a stored procedure with a User Defined Table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Code sharing between </a:t>
            </a:r>
            <a:r>
              <a:rPr lang="en-US" sz="3000" dirty="0" err="1"/>
              <a:t>.Net</a:t>
            </a:r>
            <a:r>
              <a:rPr lang="en-US" sz="3000" dirty="0"/>
              <a:t> Core and </a:t>
            </a:r>
            <a:r>
              <a:rPr lang="en-US" sz="3000" dirty="0" err="1"/>
              <a:t>.Net</a:t>
            </a:r>
            <a:r>
              <a:rPr lang="en-US" sz="3000" dirty="0"/>
              <a:t> Old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Repository with </a:t>
            </a:r>
            <a:r>
              <a:rPr lang="en-US" sz="3000" dirty="0" err="1"/>
              <a:t>ModelBuilder</a:t>
            </a:r>
            <a:r>
              <a:rPr lang="en-US" sz="3000" dirty="0"/>
              <a:t> mapping (no attributes on POCOs)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Abstracting the </a:t>
            </a:r>
            <a:r>
              <a:rPr lang="en-US" sz="3000" dirty="0" err="1"/>
              <a:t>ModelBuilder</a:t>
            </a:r>
            <a:r>
              <a:rPr lang="en-US" sz="3000" dirty="0"/>
              <a:t> and </a:t>
            </a:r>
            <a:r>
              <a:rPr lang="en-US" sz="3000" dirty="0" err="1"/>
              <a:t>DbModelBuilder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6381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102071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Hello: My name is                              </a:t>
            </a:r>
            <a:r>
              <a:rPr lang="en-US" sz="2000" dirty="0"/>
              <a:t>live tweet</a:t>
            </a:r>
            <a:br>
              <a:rPr lang="en-US" dirty="0"/>
            </a:br>
            <a:r>
              <a:rPr lang="en-US" dirty="0"/>
              <a:t>parker smart                              </a:t>
            </a:r>
            <a:r>
              <a:rPr lang="en-US" sz="2000" dirty="0"/>
              <a:t>@SPILLEDMILKCOM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Coding since the Apple ][, do the math…  I’ll wait 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Macintosh evangelist @ Colorado School of Mines (`85-`89)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Spearheaded </a:t>
            </a:r>
            <a:r>
              <a:rPr lang="en-US" sz="3100" dirty="0" err="1"/>
              <a:t>Xwindows</a:t>
            </a:r>
            <a:r>
              <a:rPr lang="en-US" sz="3100" dirty="0"/>
              <a:t> conversion @ Intergraph Corp.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Somewhere I caught the Windows 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Currently Enterprise Solutions Architect @ National </a:t>
            </a:r>
            <a:r>
              <a:rPr lang="en-US" sz="3100" dirty="0" err="1"/>
              <a:t>CineMedia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Hopefully qualified enough to hash out the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Thank you for attending, because you could have just downloaded all this from GitHub and skipped class…  I guess you still can!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906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Poll The Audience – Yes, it could be uncomfortable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Observations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First – Code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Model – </a:t>
            </a:r>
            <a:r>
              <a:rPr lang="en-US" sz="3200" dirty="0" err="1"/>
              <a:t>DbContext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Unit Tests – They WILL fail at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Last – Code First migrations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Questions, Contact Info, and hurry off to LUNCH…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954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Poll the audience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Who uses Entity Framework?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First? – Personal or Enterprise?...  Anybody?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Dot Net Core?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Anybody blazing the trail with Entity Framework Core?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 everybody here to LEARN?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Who says Database?  Who says </a:t>
            </a:r>
            <a:r>
              <a:rPr lang="en-US" sz="3200" dirty="0" err="1"/>
              <a:t>DAtabase</a:t>
            </a:r>
            <a:r>
              <a:rPr lang="en-US" sz="32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everybody is past the basics I can move to intermediate</a:t>
            </a:r>
          </a:p>
        </p:txBody>
      </p:sp>
    </p:spTree>
    <p:extLst>
      <p:ext uri="{BB962C8B-B14F-4D97-AF65-F5344CB8AC3E}">
        <p14:creationId xmlns:p14="http://schemas.microsoft.com/office/powerpoint/2010/main" val="144178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Developers are LAZY…  I’M  a developer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 going to WOW you with my typing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Thank GOD I’m not after lunch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 wearing an Aloha shirt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I say “up in here” or “up in this ______” you have permission to throw things at 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COULD be my LAST Dev Day talk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998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Visualize…  (just a heady way of skipping a diagram)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What’s in a name?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Person – People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Stuff – Stuff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Status – Statuses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Column names? – That’s in the intermediate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Industry Standard – Whatever makes sense</a:t>
            </a:r>
          </a:p>
        </p:txBody>
      </p:sp>
    </p:spTree>
    <p:extLst>
      <p:ext uri="{BB962C8B-B14F-4D97-AF65-F5344CB8AC3E}">
        <p14:creationId xmlns:p14="http://schemas.microsoft.com/office/powerpoint/2010/main" val="155835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  <a:br>
              <a:rPr lang="en-US" dirty="0"/>
            </a:br>
            <a:r>
              <a:rPr lang="en-US" dirty="0"/>
              <a:t>DBCONTEXT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First - Write your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How about some basic CRUD?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Create (Add)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Read (Get)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Update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Delete (Remove) – In </a:t>
            </a:r>
            <a:r>
              <a:rPr lang="en-US" sz="3200"/>
              <a:t>unit tests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948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Using </a:t>
            </a:r>
            <a:r>
              <a:rPr lang="en-US" sz="3200" dirty="0" err="1"/>
              <a:t>Xunit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Integration Tests – Validate data in the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Test Runner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Command Line – “</a:t>
            </a:r>
            <a:r>
              <a:rPr lang="en-US" sz="3200" dirty="0" err="1"/>
              <a:t>dotnet</a:t>
            </a:r>
            <a:r>
              <a:rPr lang="en-US" sz="3200" dirty="0"/>
              <a:t> test”</a:t>
            </a:r>
          </a:p>
        </p:txBody>
      </p:sp>
    </p:spTree>
    <p:extLst>
      <p:ext uri="{BB962C8B-B14F-4D97-AF65-F5344CB8AC3E}">
        <p14:creationId xmlns:p14="http://schemas.microsoft.com/office/powerpoint/2010/main" val="12682934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494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Droplet</vt:lpstr>
      <vt:lpstr>PowerPoint Presentation</vt:lpstr>
      <vt:lpstr>Entity framework core</vt:lpstr>
      <vt:lpstr>Hello: My name is                              live tweet parker smart                              @SPILLEDMILKCOM</vt:lpstr>
      <vt:lpstr>Table of contents</vt:lpstr>
      <vt:lpstr>? Poll the audience ?</vt:lpstr>
      <vt:lpstr>Observations</vt:lpstr>
      <vt:lpstr>CODE FIRST</vt:lpstr>
      <vt:lpstr>Data Model DBCONTEXT</vt:lpstr>
      <vt:lpstr>UNIT TESTS</vt:lpstr>
      <vt:lpstr>Code first migrations</vt:lpstr>
      <vt:lpstr>WRAPPING UP</vt:lpstr>
      <vt:lpstr>? QUESTIONS ? CONTACT</vt:lpstr>
      <vt:lpstr>INTERMEDIATE</vt:lpstr>
      <vt:lpstr>advanced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Parker Smart</dc:creator>
  <cp:lastModifiedBy>Parker Smart</cp:lastModifiedBy>
  <cp:revision>78</cp:revision>
  <dcterms:created xsi:type="dcterms:W3CDTF">2016-10-01T00:13:37Z</dcterms:created>
  <dcterms:modified xsi:type="dcterms:W3CDTF">2016-10-27T14:47:46Z</dcterms:modified>
</cp:coreProperties>
</file>